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2" r:id="rId2"/>
    <p:sldId id="276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6E"/>
    <a:srgbClr val="FDC0B3"/>
    <a:srgbClr val="F3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3"/>
    <p:restoredTop sz="94512"/>
  </p:normalViewPr>
  <p:slideViewPr>
    <p:cSldViewPr snapToGrid="0" snapToObjects="1">
      <p:cViewPr>
        <p:scale>
          <a:sx n="51" d="100"/>
          <a:sy n="51" d="100"/>
        </p:scale>
        <p:origin x="62" y="686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FC92C-B7CA-3A49-A9B9-6B8F61DE4C2D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D16-1A71-064A-9EEC-9B5BB05CCE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86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2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8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01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1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5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57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24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93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9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329E-8F2E-1544-B33D-1C508D25FC59}" type="datetimeFigureOut">
              <a:rPr kumimoji="1" lang="zh-CN" altLang="en-US" smtClean="0"/>
              <a:t>2024/2/28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7223-527C-2C4D-9EDD-29FB09B500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5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ZWZpSHpScEp4T2dE?tab=BB08J2" TargetMode="External"/><Relationship Id="rId2" Type="http://schemas.openxmlformats.org/officeDocument/2006/relationships/hyperlink" Target="https://activity.huaweiclou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onsole.huaweicloud.com/iam/?agencyId=0bc8d306f880f2c21f28c01b3710deb1&amp;region=cn-north-1&amp;locale=zh-cn#/mine/apiCredent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aweicloud.com/product/modelart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3092" y="1024568"/>
            <a:ext cx="108982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小作业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 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13=52</a:t>
            </a:r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词向量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机器翻译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预训练语言模型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图神经网络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大作业 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分）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华为云反馈 （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分）</a:t>
            </a:r>
            <a:endParaRPr kumimoji="1" lang="en-US" altLang="zh-CN" sz="24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签到点名（</a:t>
            </a:r>
            <a:r>
              <a:rPr kumimoji="1"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分）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119" y="192161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>
                <a:latin typeface="Microsoft YaHei" charset="-122"/>
                <a:ea typeface="Microsoft YaHei" charset="-122"/>
                <a:cs typeface="Microsoft YaHei" charset="-122"/>
              </a:rPr>
              <a:t>自然语言处理</a:t>
            </a:r>
            <a:r>
              <a:rPr kumimoji="1" lang="en-US" altLang="zh-CN" sz="3200" b="1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实验安排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BFF834E4-1E09-90D8-A4AD-49193A01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7012"/>
              </p:ext>
            </p:extLst>
          </p:nvPr>
        </p:nvGraphicFramePr>
        <p:xfrm>
          <a:off x="5431244" y="145738"/>
          <a:ext cx="6097664" cy="648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416">
                  <a:extLst>
                    <a:ext uri="{9D8B030D-6E8A-4147-A177-3AD203B41FA5}">
                      <a16:colId xmlns:a16="http://schemas.microsoft.com/office/drawing/2014/main" val="2816390380"/>
                    </a:ext>
                  </a:extLst>
                </a:gridCol>
                <a:gridCol w="1524416">
                  <a:extLst>
                    <a:ext uri="{9D8B030D-6E8A-4147-A177-3AD203B41FA5}">
                      <a16:colId xmlns:a16="http://schemas.microsoft.com/office/drawing/2014/main" val="2464379239"/>
                    </a:ext>
                  </a:extLst>
                </a:gridCol>
                <a:gridCol w="1524416">
                  <a:extLst>
                    <a:ext uri="{9D8B030D-6E8A-4147-A177-3AD203B41FA5}">
                      <a16:colId xmlns:a16="http://schemas.microsoft.com/office/drawing/2014/main" val="2838769472"/>
                    </a:ext>
                  </a:extLst>
                </a:gridCol>
                <a:gridCol w="1524416">
                  <a:extLst>
                    <a:ext uri="{9D8B030D-6E8A-4147-A177-3AD203B41FA5}">
                      <a16:colId xmlns:a16="http://schemas.microsoft.com/office/drawing/2014/main" val="1998786006"/>
                    </a:ext>
                  </a:extLst>
                </a:gridCol>
              </a:tblGrid>
              <a:tr h="26445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双周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单周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实验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939891"/>
                  </a:ext>
                </a:extLst>
              </a:tr>
              <a:tr h="580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周三上午 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3-5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分钟）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10:00-12:15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周三上午 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3-4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分钟）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10:00-11:30</a:t>
                      </a:r>
                      <a:endParaRPr lang="en-US" altLang="zh-CN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每周三晚上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11-12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分钟）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7499263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：导论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288405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课程导论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注册华为云；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熟悉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</a:rPr>
                        <a:t>Mindspore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061701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2-3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：理论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0120216"/>
                  </a:ext>
                </a:extLst>
              </a:tr>
              <a:tr h="580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深度学习基础与理论、</a:t>
                      </a:r>
                      <a:endParaRPr lang="en-US" alt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词向量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卷积神经网络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次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小作业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1884813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4-5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：理论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9104590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循环神经网络</a:t>
                      </a:r>
                      <a:endParaRPr lang="en-US" altLang="zh-CN" sz="1400" u="none" strike="noStrike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与注意力机制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生成模型</a:t>
                      </a:r>
                      <a:endParaRPr lang="en-US" altLang="zh-CN" sz="1400" u="none" strike="noStrike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与语言生成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次小作业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5996618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6-7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：理论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5018229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机器翻译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Transformer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与预训练模型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次小作业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8329874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8-9</a:t>
                      </a: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：理论</a:t>
                      </a:r>
                      <a:endParaRPr lang="zh-CN" alt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月</a:t>
                      </a:r>
                      <a:r>
                        <a:rPr 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日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0609955"/>
                  </a:ext>
                </a:extLst>
              </a:tr>
              <a:tr h="26445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长文档建模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提示学习与微调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altLang="en-US" sz="1400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次小作业</a:t>
                      </a:r>
                      <a:endParaRPr lang="zh-CN" altLang="en-US" sz="1400" u="none" strike="noStrik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8952599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11-12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：应用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布置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大作业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7044186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强化学习基础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</a:rPr>
                        <a:t>GPTs- </a:t>
                      </a: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</a:rPr>
                        <a:t>ChatGPT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</a:rPr>
                        <a:t>, GPT-4, and </a:t>
                      </a: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人为一组，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组队完成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850487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13-14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：应用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502184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图神经网络基础及前沿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信息抽取与知识图谱（上）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4663413"/>
                  </a:ext>
                </a:extLst>
              </a:tr>
              <a:tr h="26445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15-16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：应用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592377"/>
                  </a:ext>
                </a:extLst>
              </a:tr>
              <a:tr h="386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信息抽取与知识图谱（下）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多模态语言模型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</a:rPr>
                        <a:t>与跨媒体智能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520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0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>
                <a:latin typeface="Microsoft YaHei" charset="-122"/>
                <a:ea typeface="Microsoft YaHei" charset="-122"/>
                <a:cs typeface="Microsoft YaHei" charset="-122"/>
              </a:rPr>
              <a:t>华为云平台</a:t>
            </a:r>
            <a:r>
              <a:rPr kumimoji="1" lang="en-US" altLang="zh-CN" sz="3200" b="1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3200" b="1">
                <a:latin typeface="Microsoft YaHei" charset="-122"/>
                <a:ea typeface="Microsoft YaHei" charset="-122"/>
                <a:cs typeface="Microsoft YaHei" charset="-122"/>
              </a:rPr>
              <a:t>注册与代金券申请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9619F-41E3-AF35-5823-702F1D373B91}"/>
              </a:ext>
            </a:extLst>
          </p:cNvPr>
          <p:cNvSpPr txBox="1"/>
          <p:nvPr/>
        </p:nvSpPr>
        <p:spPr>
          <a:xfrm>
            <a:off x="269392" y="999168"/>
            <a:ext cx="1089828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注册与实名认证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进入华为云官网 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https://activity.huaweicloud.com/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完成华为云账户的注册与实名认证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填写申请信息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腾讯文档：华为云申请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_DL4NLP2024 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  <a:hlinkClick r:id="rId3"/>
              </a:rPr>
              <a:t>https://docs.qq.com/sheet/DZWZpSHpScEp4T2dE?tab=BB08J2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填写姓名、账号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ID 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和学号信息。</a:t>
            </a: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注意：请确保账号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填写正确，同时切记不要修改原先的账号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。账号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的查看方法为，登录华为云账号，访问以下链接，红框的位置即为账号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kumimoji="1" lang="zh-CN" altLang="en-US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  <a:hlinkClick r:id="rId4"/>
              </a:rPr>
              <a:t>https://console.huaweicloud.com/iam/?agencyId=0bc8d306f880f2c21f28c01b3710deb1&amp;region=cn-north-1&amp;locale=zh-cn#/mine/apiCredential</a:t>
            </a:r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endParaRPr kumimoji="1" lang="en-US" altLang="zh-CN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475030-9BBE-6EE1-BAA1-291C7E464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92" y="5040960"/>
            <a:ext cx="8424081" cy="16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>
                <a:latin typeface="Microsoft YaHei" charset="-122"/>
                <a:ea typeface="Microsoft YaHei" charset="-122"/>
                <a:cs typeface="Microsoft YaHei" charset="-122"/>
              </a:rPr>
              <a:t>ModelArts</a:t>
            </a:r>
            <a:r>
              <a:rPr kumimoji="1" lang="zh-CN" altLang="en-US" sz="3200" b="1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15" y="919235"/>
            <a:ext cx="4705312" cy="53865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D573D1-0EDD-3AD7-1CAC-6E51BD83AED6}"/>
              </a:ext>
            </a:extLst>
          </p:cNvPr>
          <p:cNvSpPr txBox="1"/>
          <p:nvPr/>
        </p:nvSpPr>
        <p:spPr>
          <a:xfrm>
            <a:off x="343357" y="1681610"/>
            <a:ext cx="80061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>
                <a:latin typeface="Microsoft YaHei" charset="-122"/>
                <a:ea typeface="Microsoft YaHei" charset="-122"/>
              </a:rPr>
              <a:t>网址：</a:t>
            </a:r>
            <a:endParaRPr kumimoji="1" lang="en-US" altLang="zh-CN" sz="2400">
              <a:latin typeface="Microsoft YaHei" charset="-122"/>
              <a:ea typeface="Microsoft YaHei" charset="-122"/>
            </a:endParaRPr>
          </a:p>
          <a:p>
            <a:r>
              <a:rPr kumimoji="1" lang="en-US" altLang="zh-CN" sz="2000">
                <a:latin typeface="Microsoft YaHei" charset="-122"/>
                <a:ea typeface="Microsoft YaHei" charset="-122"/>
                <a:hlinkClick r:id="rId3"/>
              </a:rPr>
              <a:t>https://www.huaweicloud.com/product/modelarts.html</a:t>
            </a:r>
            <a:endParaRPr kumimoji="1" lang="zh-CN" altLang="en-US" sz="2000"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1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实验手册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9" y="1177156"/>
            <a:ext cx="3323631" cy="4703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09" y="974052"/>
            <a:ext cx="3475792" cy="49064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61" y="974052"/>
            <a:ext cx="3482668" cy="49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7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3092" y="1024568"/>
            <a:ext cx="1128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charset="0"/>
              <a:buChar char="•"/>
            </a:pP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FTP</a:t>
            </a:r>
            <a:r>
              <a:rPr kumimoji="1" lang="en-US" altLang="zh-CN" sz="2400" b="1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kumimoji="1" lang="zh-CN" altLang="en-US" sz="2400" b="1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b="1"/>
              <a:t>ftp://dl4nlp2024:nlp2024@10.214.129.254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5119" y="220736"/>
            <a:ext cx="1152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Microsoft YaHei" charset="-122"/>
                <a:ea typeface="Microsoft YaHei" charset="-122"/>
                <a:cs typeface="Microsoft YaHei" charset="-122"/>
              </a:rPr>
              <a:t>作业提交</a:t>
            </a:r>
            <a:endParaRPr kumimoji="1" lang="en-US" altLang="zh-CN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87" y="1908698"/>
            <a:ext cx="7235048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92835</TotalTime>
  <Words>433</Words>
  <Application>Microsoft Office PowerPoint</Application>
  <PresentationFormat>宽屏</PresentationFormat>
  <Paragraphs>86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</vt:lpstr>
      <vt:lpstr>等线 Light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y5541</dc:creator>
  <cp:lastModifiedBy>admin</cp:lastModifiedBy>
  <cp:revision>310</cp:revision>
  <cp:lastPrinted>2021-07-12T15:34:38Z</cp:lastPrinted>
  <dcterms:created xsi:type="dcterms:W3CDTF">2021-04-04T08:12:27Z</dcterms:created>
  <dcterms:modified xsi:type="dcterms:W3CDTF">2024-02-28T08:31:19Z</dcterms:modified>
</cp:coreProperties>
</file>