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827"/>
  </p:normalViewPr>
  <p:slideViewPr>
    <p:cSldViewPr snapToGrid="0" snapToObjects="1">
      <p:cViewPr varScale="1">
        <p:scale>
          <a:sx n="112" d="100"/>
          <a:sy n="112" d="100"/>
        </p:scale>
        <p:origin x="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7" name="Date Placeholder 6"/>
          <p:cNvSpPr>
            <a:spLocks noGrp="1"/>
          </p:cNvSpPr>
          <p:nvPr>
            <p:ph type="dt" sz="half" idx="10"/>
          </p:nvPr>
        </p:nvSpPr>
        <p:spPr/>
        <p:txBody>
          <a:bodyPr/>
          <a:lstStyle/>
          <a:p>
            <a:fld id="{E1E2DB06-679F-6849-ACCE-30C48984CE63}" type="datetimeFigureOut">
              <a:rPr lang="es-PY" smtClean="0"/>
              <a:t>13/1/22</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70532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1E2DB06-679F-6849-ACCE-30C48984CE63}" type="datetimeFigureOut">
              <a:rPr lang="es-PY" smtClean="0"/>
              <a:t>13/1/22</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353201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1E2DB06-679F-6849-ACCE-30C48984CE63}" type="datetimeFigureOut">
              <a:rPr lang="es-PY" smtClean="0"/>
              <a:t>13/1/22</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81862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E1E2DB06-679F-6849-ACCE-30C48984CE63}" type="datetimeFigureOut">
              <a:rPr lang="es-PY" smtClean="0"/>
              <a:t>13/1/22</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25832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E1E2DB06-679F-6849-ACCE-30C48984CE63}" type="datetimeFigureOut">
              <a:rPr lang="es-PY" smtClean="0"/>
              <a:t>13/1/22</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26279315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E1E2DB06-679F-6849-ACCE-30C48984CE63}" type="datetimeFigureOut">
              <a:rPr lang="es-PY" smtClean="0"/>
              <a:t>13/1/22</a:t>
            </a:fld>
            <a:endParaRPr lang="es-PY"/>
          </a:p>
        </p:txBody>
      </p:sp>
      <p:sp>
        <p:nvSpPr>
          <p:cNvPr id="9" name="Footer Placeholder 8"/>
          <p:cNvSpPr>
            <a:spLocks noGrp="1"/>
          </p:cNvSpPr>
          <p:nvPr>
            <p:ph type="ftr" sz="quarter" idx="11"/>
          </p:nvPr>
        </p:nvSpPr>
        <p:spPr/>
        <p:txBody>
          <a:bodyPr/>
          <a:lstStyle/>
          <a:p>
            <a:endParaRPr lang="es-PY"/>
          </a:p>
        </p:txBody>
      </p:sp>
      <p:sp>
        <p:nvSpPr>
          <p:cNvPr id="10" name="Slide Number Placeholder 9"/>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54890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E1E2DB06-679F-6849-ACCE-30C48984CE63}" type="datetimeFigureOut">
              <a:rPr lang="es-PY" smtClean="0"/>
              <a:t>13/1/22</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4F7482DB-11C7-9F4A-9863-13CEA5C23689}" type="slidenum">
              <a:rPr lang="es-PY" smtClean="0"/>
              <a:t>‹Nº›</a:t>
            </a:fld>
            <a:endParaRPr lang="es-PY"/>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329555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E1E2DB06-679F-6849-ACCE-30C48984CE63}" type="datetimeFigureOut">
              <a:rPr lang="es-PY" smtClean="0"/>
              <a:t>13/1/22</a:t>
            </a:fld>
            <a:endParaRPr lang="es-PY"/>
          </a:p>
        </p:txBody>
      </p:sp>
      <p:sp>
        <p:nvSpPr>
          <p:cNvPr id="4" name="Footer Placeholder 3"/>
          <p:cNvSpPr>
            <a:spLocks noGrp="1"/>
          </p:cNvSpPr>
          <p:nvPr>
            <p:ph type="ftr" sz="quarter" idx="11"/>
          </p:nvPr>
        </p:nvSpPr>
        <p:spPr/>
        <p:txBody>
          <a:bodyPr/>
          <a:lstStyle/>
          <a:p>
            <a:endParaRPr lang="es-PY"/>
          </a:p>
        </p:txBody>
      </p:sp>
      <p:sp>
        <p:nvSpPr>
          <p:cNvPr id="5" name="Slide Number Placeholder 4"/>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79803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2DB06-679F-6849-ACCE-30C48984CE63}" type="datetimeFigureOut">
              <a:rPr lang="es-PY" smtClean="0"/>
              <a:t>13/1/22</a:t>
            </a:fld>
            <a:endParaRPr lang="es-PY"/>
          </a:p>
        </p:txBody>
      </p:sp>
      <p:sp>
        <p:nvSpPr>
          <p:cNvPr id="3" name="Footer Placeholder 2"/>
          <p:cNvSpPr>
            <a:spLocks noGrp="1"/>
          </p:cNvSpPr>
          <p:nvPr>
            <p:ph type="ftr" sz="quarter" idx="11"/>
          </p:nvPr>
        </p:nvSpPr>
        <p:spPr/>
        <p:txBody>
          <a:bodyPr/>
          <a:lstStyle/>
          <a:p>
            <a:endParaRPr lang="es-PY"/>
          </a:p>
        </p:txBody>
      </p:sp>
      <p:sp>
        <p:nvSpPr>
          <p:cNvPr id="4" name="Slide Number Placeholder 3"/>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196942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9" name="Date Placeholder 8"/>
          <p:cNvSpPr>
            <a:spLocks noGrp="1"/>
          </p:cNvSpPr>
          <p:nvPr>
            <p:ph type="dt" sz="half" idx="10"/>
          </p:nvPr>
        </p:nvSpPr>
        <p:spPr/>
        <p:txBody>
          <a:bodyPr/>
          <a:lstStyle/>
          <a:p>
            <a:fld id="{E1E2DB06-679F-6849-ACCE-30C48984CE63}" type="datetimeFigureOut">
              <a:rPr lang="es-PY" smtClean="0"/>
              <a:t>13/1/22</a:t>
            </a:fld>
            <a:endParaRPr lang="es-PY"/>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PY"/>
          </a:p>
        </p:txBody>
      </p:sp>
      <p:sp>
        <p:nvSpPr>
          <p:cNvPr id="11" name="Slide Number Placeholder 10"/>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281801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1E2DB06-679F-6849-ACCE-30C48984CE63}" type="datetimeFigureOut">
              <a:rPr lang="es-PY" smtClean="0"/>
              <a:t>13/1/22</a:t>
            </a:fld>
            <a:endParaRPr lang="es-PY"/>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PY"/>
          </a:p>
        </p:txBody>
      </p:sp>
      <p:sp>
        <p:nvSpPr>
          <p:cNvPr id="10" name="Slide Number Placeholder 9"/>
          <p:cNvSpPr>
            <a:spLocks noGrp="1"/>
          </p:cNvSpPr>
          <p:nvPr>
            <p:ph type="sldNum" sz="quarter" idx="12"/>
          </p:nvPr>
        </p:nvSpPr>
        <p:spPr/>
        <p:txBody>
          <a:bodyPr/>
          <a:lstStyle/>
          <a:p>
            <a:fld id="{4F7482DB-11C7-9F4A-9863-13CEA5C23689}" type="slidenum">
              <a:rPr lang="es-PY" smtClean="0"/>
              <a:t>‹Nº›</a:t>
            </a:fld>
            <a:endParaRPr lang="es-PY"/>
          </a:p>
        </p:txBody>
      </p:sp>
    </p:spTree>
    <p:extLst>
      <p:ext uri="{BB962C8B-B14F-4D97-AF65-F5344CB8AC3E}">
        <p14:creationId xmlns:p14="http://schemas.microsoft.com/office/powerpoint/2010/main" val="202543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1E2DB06-679F-6849-ACCE-30C48984CE63}" type="datetimeFigureOut">
              <a:rPr lang="es-PY" smtClean="0"/>
              <a:t>13/1/22</a:t>
            </a:fld>
            <a:endParaRPr lang="es-PY"/>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PY"/>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7482DB-11C7-9F4A-9863-13CEA5C23689}" type="slidenum">
              <a:rPr lang="es-PY" smtClean="0"/>
              <a:t>‹Nº›</a:t>
            </a:fld>
            <a:endParaRPr lang="es-PY"/>
          </a:p>
        </p:txBody>
      </p:sp>
    </p:spTree>
    <p:extLst>
      <p:ext uri="{BB962C8B-B14F-4D97-AF65-F5344CB8AC3E}">
        <p14:creationId xmlns:p14="http://schemas.microsoft.com/office/powerpoint/2010/main" val="4106929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36E0-7844-A04E-9314-2A44EC4C9725}"/>
              </a:ext>
            </a:extLst>
          </p:cNvPr>
          <p:cNvSpPr>
            <a:spLocks noGrp="1"/>
          </p:cNvSpPr>
          <p:nvPr>
            <p:ph type="ctrTitle"/>
          </p:nvPr>
        </p:nvSpPr>
        <p:spPr/>
        <p:txBody>
          <a:bodyPr/>
          <a:lstStyle/>
          <a:p>
            <a:r>
              <a:rPr lang="es-PY" dirty="0"/>
              <a:t>Lorem ipsum</a:t>
            </a:r>
          </a:p>
        </p:txBody>
      </p:sp>
      <p:sp>
        <p:nvSpPr>
          <p:cNvPr id="3" name="Subtítulo 2">
            <a:extLst>
              <a:ext uri="{FF2B5EF4-FFF2-40B4-BE49-F238E27FC236}">
                <a16:creationId xmlns:a16="http://schemas.microsoft.com/office/drawing/2014/main" id="{79AD67CF-90D4-7B47-A970-E23CC3B20190}"/>
              </a:ext>
            </a:extLst>
          </p:cNvPr>
          <p:cNvSpPr>
            <a:spLocks noGrp="1"/>
          </p:cNvSpPr>
          <p:nvPr>
            <p:ph type="subTitle" idx="1"/>
          </p:nvPr>
        </p:nvSpPr>
        <p:spPr/>
        <p:txBody>
          <a:bodyPr/>
          <a:lstStyle/>
          <a:p>
            <a:r>
              <a:rPr lang="es-PY" i="1" dirty="0"/>
              <a:t>"Neque porro quisquam est qui dolorem ipsum quia dolor sit amet, consectetur, adipisci velit..."</a:t>
            </a:r>
          </a:p>
          <a:p>
            <a:endParaRPr lang="es-PY" dirty="0"/>
          </a:p>
        </p:txBody>
      </p:sp>
    </p:spTree>
    <p:extLst>
      <p:ext uri="{BB962C8B-B14F-4D97-AF65-F5344CB8AC3E}">
        <p14:creationId xmlns:p14="http://schemas.microsoft.com/office/powerpoint/2010/main" val="216189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95ED0-F463-5942-9F0B-AC575E102295}"/>
              </a:ext>
            </a:extLst>
          </p:cNvPr>
          <p:cNvSpPr>
            <a:spLocks noGrp="1"/>
          </p:cNvSpPr>
          <p:nvPr>
            <p:ph type="title"/>
          </p:nvPr>
        </p:nvSpPr>
        <p:spPr/>
        <p:txBody>
          <a:bodyPr/>
          <a:lstStyle/>
          <a:p>
            <a:r>
              <a:rPr lang="es-PY" dirty="0"/>
              <a:t>What is Lorem Ipsum?</a:t>
            </a:r>
          </a:p>
        </p:txBody>
      </p:sp>
      <p:graphicFrame>
        <p:nvGraphicFramePr>
          <p:cNvPr id="3" name="Tabla 2">
            <a:extLst>
              <a:ext uri="{FF2B5EF4-FFF2-40B4-BE49-F238E27FC236}">
                <a16:creationId xmlns:a16="http://schemas.microsoft.com/office/drawing/2014/main" id="{D603B3BF-5080-DD4E-9378-06170967BE4A}"/>
              </a:ext>
            </a:extLst>
          </p:cNvPr>
          <p:cNvGraphicFramePr>
            <a:graphicFrameLocks noGrp="1"/>
          </p:cNvGraphicFramePr>
          <p:nvPr>
            <p:extLst>
              <p:ext uri="{D42A27DB-BD31-4B8C-83A1-F6EECF244321}">
                <p14:modId xmlns:p14="http://schemas.microsoft.com/office/powerpoint/2010/main" val="971606571"/>
              </p:ext>
            </p:extLst>
          </p:nvPr>
        </p:nvGraphicFramePr>
        <p:xfrm>
          <a:off x="3402013" y="2566988"/>
          <a:ext cx="6096000" cy="7416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443248722"/>
                    </a:ext>
                  </a:extLst>
                </a:gridCol>
                <a:gridCol w="3048000">
                  <a:extLst>
                    <a:ext uri="{9D8B030D-6E8A-4147-A177-3AD203B41FA5}">
                      <a16:colId xmlns:a16="http://schemas.microsoft.com/office/drawing/2014/main" val="1541354583"/>
                    </a:ext>
                  </a:extLst>
                </a:gridCol>
              </a:tblGrid>
              <a:tr h="370840">
                <a:tc>
                  <a:txBody>
                    <a:bodyPr/>
                    <a:lstStyle/>
                    <a:p>
                      <a:r>
                        <a:rPr lang="es-PY" dirty="0"/>
                        <a:t>Name</a:t>
                      </a:r>
                    </a:p>
                  </a:txBody>
                  <a:tcPr/>
                </a:tc>
                <a:tc>
                  <a:txBody>
                    <a:bodyPr/>
                    <a:lstStyle/>
                    <a:p>
                      <a:r>
                        <a:rPr lang="es-PY" dirty="0"/>
                        <a:t>Mail</a:t>
                      </a:r>
                    </a:p>
                  </a:txBody>
                  <a:tcPr/>
                </a:tc>
                <a:extLst>
                  <a:ext uri="{0D108BD9-81ED-4DB2-BD59-A6C34878D82A}">
                    <a16:rowId xmlns:a16="http://schemas.microsoft.com/office/drawing/2014/main" val="1800296506"/>
                  </a:ext>
                </a:extLst>
              </a:tr>
              <a:tr h="370840">
                <a:tc>
                  <a:txBody>
                    <a:bodyPr/>
                    <a:lstStyle/>
                    <a:p>
                      <a:r>
                        <a:rPr lang="es-PY" dirty="0"/>
                        <a:t>Joe</a:t>
                      </a:r>
                    </a:p>
                  </a:txBody>
                  <a:tcPr/>
                </a:tc>
                <a:tc>
                  <a:txBody>
                    <a:bodyPr/>
                    <a:lstStyle/>
                    <a:p>
                      <a:r>
                        <a:rPr lang="es-PY" dirty="0"/>
                        <a:t>joe@example.com</a:t>
                      </a:r>
                    </a:p>
                  </a:txBody>
                  <a:tcPr/>
                </a:tc>
                <a:extLst>
                  <a:ext uri="{0D108BD9-81ED-4DB2-BD59-A6C34878D82A}">
                    <a16:rowId xmlns:a16="http://schemas.microsoft.com/office/drawing/2014/main" val="3029192462"/>
                  </a:ext>
                </a:extLst>
              </a:tr>
            </a:tbl>
          </a:graphicData>
        </a:graphic>
      </p:graphicFrame>
      <p:sp>
        <p:nvSpPr>
          <p:cNvPr id="4" name="CuadroTexto 3">
            <a:extLst>
              <a:ext uri="{FF2B5EF4-FFF2-40B4-BE49-F238E27FC236}">
                <a16:creationId xmlns:a16="http://schemas.microsoft.com/office/drawing/2014/main" id="{1455AE6E-DEE6-B64D-9C8A-11E34F435404}"/>
              </a:ext>
            </a:extLst>
          </p:cNvPr>
          <p:cNvSpPr txBox="1"/>
          <p:nvPr/>
        </p:nvSpPr>
        <p:spPr>
          <a:xfrm>
            <a:off x="6629400" y="4843463"/>
            <a:ext cx="184731" cy="369332"/>
          </a:xfrm>
          <a:prstGeom prst="rect">
            <a:avLst/>
          </a:prstGeom>
          <a:noFill/>
        </p:spPr>
        <p:txBody>
          <a:bodyPr wrap="none" rtlCol="0">
            <a:spAutoFit/>
          </a:bodyPr>
          <a:lstStyle/>
          <a:p>
            <a:endParaRPr lang="es-PY" dirty="0"/>
          </a:p>
        </p:txBody>
      </p:sp>
      <p:sp>
        <p:nvSpPr>
          <p:cNvPr id="5" name="Rectángulo 4">
            <a:extLst>
              <a:ext uri="{FF2B5EF4-FFF2-40B4-BE49-F238E27FC236}">
                <a16:creationId xmlns:a16="http://schemas.microsoft.com/office/drawing/2014/main" id="{46EB0CCA-851D-A14D-ADC3-07BC2AADBBCE}"/>
              </a:ext>
            </a:extLst>
          </p:cNvPr>
          <p:cNvSpPr/>
          <p:nvPr/>
        </p:nvSpPr>
        <p:spPr>
          <a:xfrm>
            <a:off x="1224598" y="3429000"/>
            <a:ext cx="10273982" cy="2031325"/>
          </a:xfrm>
          <a:prstGeom prst="rect">
            <a:avLst/>
          </a:prstGeom>
        </p:spPr>
        <p:txBody>
          <a:bodyPr wrap="square">
            <a:spAutoFit/>
          </a:bodyPr>
          <a:lstStyle/>
          <a:p>
            <a:r>
              <a:rPr lang="es-PY" b="1" dirty="0">
                <a:solidFill>
                  <a:srgbClr val="000000"/>
                </a:solidFill>
                <a:latin typeface="Open Sans" panose="020B0606030504020204" pitchFamily="34" charset="0"/>
              </a:rPr>
              <a:t>Lorem Ipsum</a:t>
            </a:r>
            <a:r>
              <a:rPr lang="es-PY" dirty="0">
                <a:solidFill>
                  <a:srgbClr val="000000"/>
                </a:solidFill>
                <a:latin typeface="Open Sans" panose="020B0606030504020204" pitchFamily="34" charset="0"/>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a:t>
            </a:r>
          </a:p>
          <a:p>
            <a:pPr marL="228600" lvl="1" indent="0">
              <a:buNone/>
            </a:pPr>
            <a:r>
              <a:rPr lang="es-PY" dirty="0">
                <a:solidFill>
                  <a:srgbClr val="000000"/>
                </a:solidFill>
                <a:latin typeface="Open Sans" panose="020B0606030504020204" pitchFamily="34" charset="0"/>
              </a:rPr>
              <a:t>	remaining essentially unchanged. It was popularised in the 1960s with the release of Letraset sheets containing Lorem Ipsum passages, and more recently with desktop publishing software like Aldus PageMaker including versions of Lorem Ipsum.</a:t>
            </a:r>
            <a:endParaRPr lang="en-US" dirty="0"/>
          </a:p>
        </p:txBody>
      </p:sp>
    </p:spTree>
    <p:extLst>
      <p:ext uri="{BB962C8B-B14F-4D97-AF65-F5344CB8AC3E}">
        <p14:creationId xmlns:p14="http://schemas.microsoft.com/office/powerpoint/2010/main" val="134857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5DBDFCF9-5B66-A248-A042-B49C63F40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919" y="1124712"/>
            <a:ext cx="8614161" cy="4608576"/>
          </a:xfrm>
          <a:prstGeom prst="rect">
            <a:avLst/>
          </a:prstGeom>
        </p:spPr>
      </p:pic>
    </p:spTree>
    <p:extLst>
      <p:ext uri="{BB962C8B-B14F-4D97-AF65-F5344CB8AC3E}">
        <p14:creationId xmlns:p14="http://schemas.microsoft.com/office/powerpoint/2010/main" val="329553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32A383A-7AA8-7F4A-9138-8E7AB2E669F0}"/>
              </a:ext>
            </a:extLst>
          </p:cNvPr>
          <p:cNvSpPr/>
          <p:nvPr/>
        </p:nvSpPr>
        <p:spPr>
          <a:xfrm>
            <a:off x="599758" y="260673"/>
            <a:ext cx="10273982" cy="369332"/>
          </a:xfrm>
          <a:prstGeom prst="rect">
            <a:avLst/>
          </a:prstGeom>
        </p:spPr>
        <p:txBody>
          <a:bodyPr wrap="square">
            <a:spAutoFit/>
          </a:bodyPr>
          <a:lstStyle/>
          <a:p>
            <a:r>
              <a:rPr lang="es-PY" b="1" dirty="0">
                <a:solidFill>
                  <a:srgbClr val="000000"/>
                </a:solidFill>
                <a:latin typeface="Open Sans" panose="020B0606030504020204" pitchFamily="34" charset="0"/>
              </a:rPr>
              <a:t>HEADER ------</a:t>
            </a:r>
            <a:endParaRPr lang="en-US" dirty="0"/>
          </a:p>
        </p:txBody>
      </p:sp>
      <p:sp>
        <p:nvSpPr>
          <p:cNvPr id="3" name="Rectángulo 2">
            <a:extLst>
              <a:ext uri="{FF2B5EF4-FFF2-40B4-BE49-F238E27FC236}">
                <a16:creationId xmlns:a16="http://schemas.microsoft.com/office/drawing/2014/main" id="{20F381CD-8835-2545-B2F7-64D50F11751C}"/>
              </a:ext>
            </a:extLst>
          </p:cNvPr>
          <p:cNvSpPr/>
          <p:nvPr/>
        </p:nvSpPr>
        <p:spPr>
          <a:xfrm>
            <a:off x="599758" y="6257926"/>
            <a:ext cx="10273982" cy="369332"/>
          </a:xfrm>
          <a:prstGeom prst="rect">
            <a:avLst/>
          </a:prstGeom>
        </p:spPr>
        <p:txBody>
          <a:bodyPr wrap="square">
            <a:spAutoFit/>
          </a:bodyPr>
          <a:lstStyle/>
          <a:p>
            <a:r>
              <a:rPr lang="es-PY" b="1" dirty="0">
                <a:solidFill>
                  <a:srgbClr val="000000"/>
                </a:solidFill>
                <a:latin typeface="Open Sans" panose="020B0606030504020204" pitchFamily="34" charset="0"/>
              </a:rPr>
              <a:t>FOOTER ------</a:t>
            </a:r>
            <a:endParaRPr lang="en-US" dirty="0"/>
          </a:p>
        </p:txBody>
      </p:sp>
      <p:sp>
        <p:nvSpPr>
          <p:cNvPr id="4" name="Rectángulo 3">
            <a:extLst>
              <a:ext uri="{FF2B5EF4-FFF2-40B4-BE49-F238E27FC236}">
                <a16:creationId xmlns:a16="http://schemas.microsoft.com/office/drawing/2014/main" id="{D5F8D674-6D7C-B84E-812D-4A2D87A93166}"/>
              </a:ext>
            </a:extLst>
          </p:cNvPr>
          <p:cNvSpPr/>
          <p:nvPr/>
        </p:nvSpPr>
        <p:spPr>
          <a:xfrm>
            <a:off x="599758" y="3244334"/>
            <a:ext cx="10273982" cy="369332"/>
          </a:xfrm>
          <a:prstGeom prst="rect">
            <a:avLst/>
          </a:prstGeom>
        </p:spPr>
        <p:txBody>
          <a:bodyPr wrap="square">
            <a:spAutoFit/>
          </a:bodyPr>
          <a:lstStyle/>
          <a:p>
            <a:r>
              <a:rPr lang="es-PY" b="1" dirty="0">
                <a:solidFill>
                  <a:srgbClr val="000000"/>
                </a:solidFill>
                <a:latin typeface="Open Sans" panose="020B0606030504020204" pitchFamily="34" charset="0"/>
              </a:rPr>
              <a:t>Testing the crop area</a:t>
            </a:r>
            <a:endParaRPr lang="en-US" dirty="0"/>
          </a:p>
        </p:txBody>
      </p:sp>
    </p:spTree>
    <p:extLst>
      <p:ext uri="{BB962C8B-B14F-4D97-AF65-F5344CB8AC3E}">
        <p14:creationId xmlns:p14="http://schemas.microsoft.com/office/powerpoint/2010/main" val="2653103693"/>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{7DD684B4-B60B-AF4C-8580-F78990AC51B0}tf10001120</Template>
  <TotalTime>4</TotalTime>
  <Words>141</Words>
  <Application>Microsoft Macintosh PowerPoint</Application>
  <PresentationFormat>Panorámica</PresentationFormat>
  <Paragraphs>12</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Gill Sans MT</vt:lpstr>
      <vt:lpstr>Open Sans</vt:lpstr>
      <vt:lpstr>Paquete</vt:lpstr>
      <vt:lpstr>Lorem ipsum</vt:lpstr>
      <vt:lpstr>What is Lorem Ipsum?</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creator>Valentina Cano López</dc:creator>
  <cp:lastModifiedBy>Valentina Cano López</cp:lastModifiedBy>
  <cp:revision>3</cp:revision>
  <dcterms:created xsi:type="dcterms:W3CDTF">2021-12-23T15:05:12Z</dcterms:created>
  <dcterms:modified xsi:type="dcterms:W3CDTF">2022-01-13T14:01:44Z</dcterms:modified>
</cp:coreProperties>
</file>