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2DA2-41A9-418F-8740-F85A60F92C50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3F8A-2360-4F11-8A9A-A6EF3F412F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Views / Templates - </a:t>
            </a:r>
            <a:r>
              <a:rPr lang="en-GB" sz="3000" b="1" dirty="0">
                <a:solidFill>
                  <a:srgbClr val="E51B23"/>
                </a:solidFill>
                <a:latin typeface="Trebuchet MS" pitchFamily="34" charset="0"/>
              </a:rPr>
              <a:t>Accessing Variables in Templates</a:t>
            </a:r>
            <a:r>
              <a:rPr lang="en-GB" sz="3200" dirty="0"/>
              <a:t/>
            </a:r>
            <a:br>
              <a:rPr lang="en-GB" sz="3200" dirty="0"/>
            </a:b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get '/inline/:name'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    @name = </a:t>
            </a:r>
            <a:r>
              <a:rPr lang="en-GB" sz="3400" dirty="0" err="1"/>
              <a:t>params</a:t>
            </a:r>
            <a:r>
              <a:rPr lang="en-GB" sz="3400" dirty="0"/>
              <a:t>[:name]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    </a:t>
            </a:r>
            <a:r>
              <a:rPr lang="en-GB" sz="3400" dirty="0" err="1"/>
              <a:t>erb</a:t>
            </a:r>
            <a:r>
              <a:rPr lang="en-GB" sz="3400" dirty="0"/>
              <a:t> :</a:t>
            </a:r>
            <a:r>
              <a:rPr lang="en-GB" sz="3400" dirty="0" err="1" smtClean="0"/>
              <a:t>inline_template</a:t>
            </a:r>
            <a:endParaRPr lang="en-GB" sz="3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end</a:t>
            </a:r>
            <a:endParaRPr lang="es-AR" sz="3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__</a:t>
            </a:r>
            <a:r>
              <a:rPr lang="en-GB" sz="3400" dirty="0"/>
              <a:t>END__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@@ </a:t>
            </a:r>
            <a:r>
              <a:rPr lang="en-GB" sz="3400" dirty="0" err="1"/>
              <a:t>inline_template</a:t>
            </a: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Hello &lt;%= @name %&gt;, I am an Inline Template.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205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Views / Templates – </a:t>
            </a:r>
            <a:r>
              <a:rPr lang="en-GB" sz="3000" b="1" dirty="0" smtClean="0">
                <a:solidFill>
                  <a:srgbClr val="E51B23"/>
                </a:solidFill>
                <a:latin typeface="Trebuchet MS" pitchFamily="34" charset="0"/>
              </a:rPr>
              <a:t>separate views</a:t>
            </a:r>
            <a:r>
              <a:rPr lang="en-GB" sz="3200" dirty="0" smtClean="0"/>
              <a:t/>
            </a:r>
            <a:br>
              <a:rPr lang="en-GB" sz="3200" dirty="0" smtClean="0"/>
            </a:b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err="1" smtClean="0"/>
              <a:t>Views</a:t>
            </a:r>
            <a:r>
              <a:rPr lang="es-AR" sz="2400" dirty="0" smtClean="0"/>
              <a:t> folder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/>
              <a:t> </a:t>
            </a:r>
            <a:r>
              <a:rPr lang="es-AR" sz="2400" dirty="0" smtClean="0"/>
              <a:t> -&gt; </a:t>
            </a:r>
            <a:r>
              <a:rPr lang="es-AR" sz="2400" dirty="0" err="1" smtClean="0"/>
              <a:t>posts.erb</a:t>
            </a: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get '/'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dirty="0"/>
              <a:t>@posts = []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dirty="0" err="1"/>
              <a:t>settings.mongo</a:t>
            </a:r>
            <a:r>
              <a:rPr lang="en-GB" sz="2400" dirty="0"/>
              <a:t>[:posts].</a:t>
            </a:r>
            <a:r>
              <a:rPr lang="en-GB" sz="2400" dirty="0" err="1"/>
              <a:t>find.each</a:t>
            </a:r>
            <a:r>
              <a:rPr lang="en-GB" sz="2400" dirty="0"/>
              <a:t> do |doc|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  </a:t>
            </a:r>
            <a:r>
              <a:rPr lang="en-GB" sz="2400" dirty="0" err="1"/>
              <a:t>doc.delete_if</a:t>
            </a:r>
            <a:r>
              <a:rPr lang="en-GB" sz="2400" dirty="0"/>
              <a:t> {|key, value| key == "_id" }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  </a:t>
            </a:r>
            <a:r>
              <a:rPr lang="en-GB" sz="2400" dirty="0"/>
              <a:t>@posts &lt;&lt; doc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dirty="0"/>
              <a:t>end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b="1" dirty="0" err="1"/>
              <a:t>erb</a:t>
            </a:r>
            <a:r>
              <a:rPr lang="en-GB" sz="2400" b="1" dirty="0"/>
              <a:t> 'posts'.</a:t>
            </a:r>
            <a:r>
              <a:rPr lang="en-GB" sz="2400" b="1" dirty="0" err="1"/>
              <a:t>to_sym</a:t>
            </a:r>
            <a:endParaRPr lang="en-GB" sz="2400" b="1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036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E51B23"/>
                </a:solidFill>
              </a:rPr>
              <a:t>Filters</a:t>
            </a:r>
            <a:endParaRPr lang="en-US" sz="3000" b="1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before </a:t>
            </a:r>
            <a:r>
              <a:rPr lang="en-GB" sz="2400" dirty="0"/>
              <a:t>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p </a:t>
            </a:r>
            <a:r>
              <a:rPr lang="en-GB" sz="2400" dirty="0"/>
              <a:t>"REQUEST FROM: " + </a:t>
            </a:r>
            <a:r>
              <a:rPr lang="en-GB" sz="2400" dirty="0" err="1"/>
              <a:t>request.host</a:t>
            </a: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after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dirty="0"/>
              <a:t>p "RESPONSE: " + </a:t>
            </a:r>
            <a:r>
              <a:rPr lang="en-GB" sz="2400" dirty="0" err="1"/>
              <a:t>response.to_s</a:t>
            </a: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122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E51B23"/>
                </a:solidFill>
              </a:rPr>
              <a:t>Configuration / Session</a:t>
            </a:r>
            <a:endParaRPr lang="en-US" sz="3000" b="1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configure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enable :sessions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client = Mongo::</a:t>
            </a:r>
            <a:r>
              <a:rPr lang="en-GB" sz="2400" dirty="0" err="1"/>
              <a:t>Client.new</a:t>
            </a:r>
            <a:r>
              <a:rPr lang="en-GB" sz="2400" dirty="0"/>
              <a:t>(["127.0.0.1:27017"], database: "test")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set :mongo, client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e</a:t>
            </a:r>
            <a:r>
              <a:rPr lang="en-GB" sz="2400" dirty="0" smtClean="0"/>
              <a:t>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u="sng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get '/login'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session[:</a:t>
            </a:r>
            <a:r>
              <a:rPr lang="en-GB" sz="2400" dirty="0" err="1"/>
              <a:t>login_status</a:t>
            </a:r>
            <a:r>
              <a:rPr lang="en-GB" sz="2400" dirty="0"/>
              <a:t>] = "Logged"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end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get </a:t>
            </a:r>
            <a:r>
              <a:rPr lang="en-GB" sz="2400" dirty="0"/>
              <a:t>'/logout'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</a:t>
            </a:r>
            <a:r>
              <a:rPr lang="en-GB" sz="2400" dirty="0"/>
              <a:t>session[:</a:t>
            </a:r>
            <a:r>
              <a:rPr lang="en-GB" sz="2400" dirty="0" err="1"/>
              <a:t>login_status</a:t>
            </a:r>
            <a:r>
              <a:rPr lang="en-GB" sz="2400" dirty="0"/>
              <a:t>] = "Not logged"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89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E51B23"/>
                </a:solidFill>
              </a:rPr>
              <a:t>MongoDB</a:t>
            </a:r>
            <a:endParaRPr lang="en-US" sz="3000" b="1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configure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client </a:t>
            </a:r>
            <a:r>
              <a:rPr lang="en-GB" sz="2400" dirty="0"/>
              <a:t>= Mongo::</a:t>
            </a:r>
            <a:r>
              <a:rPr lang="en-GB" sz="2400" dirty="0" err="1"/>
              <a:t>Client.new</a:t>
            </a:r>
            <a:r>
              <a:rPr lang="en-GB" sz="2400" dirty="0"/>
              <a:t>(["127.0.0.1:27017"], database: "test")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set :mongo, client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e</a:t>
            </a:r>
            <a:r>
              <a:rPr lang="en-GB" sz="2400" dirty="0" smtClean="0"/>
              <a:t>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post '/</a:t>
            </a:r>
            <a:r>
              <a:rPr lang="en-GB" sz="2400" dirty="0" err="1"/>
              <a:t>add_post</a:t>
            </a:r>
            <a:r>
              <a:rPr lang="en-GB" sz="2400" dirty="0"/>
              <a:t>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</a:t>
            </a:r>
            <a:r>
              <a:rPr lang="en-GB" sz="2400" dirty="0" err="1"/>
              <a:t>settings.mongo</a:t>
            </a:r>
            <a:r>
              <a:rPr lang="en-GB" sz="2400" dirty="0"/>
              <a:t>[:posts].</a:t>
            </a:r>
            <a:r>
              <a:rPr lang="en-GB" sz="2400" dirty="0" err="1"/>
              <a:t>insert_one</a:t>
            </a:r>
            <a:r>
              <a:rPr lang="en-GB" sz="2400" dirty="0"/>
              <a:t>(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  {"title"      </a:t>
            </a:r>
            <a:r>
              <a:rPr lang="en-GB" sz="2400" dirty="0" smtClean="0"/>
              <a:t>   =&gt; </a:t>
            </a:r>
            <a:r>
              <a:rPr lang="en-GB" sz="2400" dirty="0" err="1"/>
              <a:t>params</a:t>
            </a:r>
            <a:r>
              <a:rPr lang="en-GB" sz="2400" dirty="0"/>
              <a:t>[:title],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   "body"       =&gt; </a:t>
            </a:r>
            <a:r>
              <a:rPr lang="en-GB" sz="2400" dirty="0" err="1"/>
              <a:t>params</a:t>
            </a:r>
            <a:r>
              <a:rPr lang="en-GB" sz="2400" dirty="0"/>
              <a:t>[:body],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   "</a:t>
            </a:r>
            <a:r>
              <a:rPr lang="en-GB" sz="2400" dirty="0" err="1"/>
              <a:t>created_at</a:t>
            </a:r>
            <a:r>
              <a:rPr lang="en-GB" sz="2400" dirty="0"/>
              <a:t>" =&gt; </a:t>
            </a:r>
            <a:r>
              <a:rPr lang="en-GB" sz="2400" dirty="0" err="1"/>
              <a:t>Time.now</a:t>
            </a:r>
            <a:r>
              <a:rPr lang="en-GB" sz="2400" dirty="0"/>
              <a:t>})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  redirect '/'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452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References</a:t>
            </a:r>
            <a:endParaRPr lang="en-US" sz="3000" b="1" dirty="0">
              <a:solidFill>
                <a:srgbClr val="E51B23"/>
              </a:solidFill>
              <a:latin typeface="Trebuchet MS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208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14478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s-AR" sz="2400" dirty="0"/>
              <a:t>http://www.sinatrarb.com/intro.html</a:t>
            </a: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 smtClean="0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GB" sz="2400" b="1" dirty="0"/>
              <a:t>Sinatra: Up and Running 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http://www.amazon.com/Sinatra-Up-Running-Alan-Harris/dp/1449304230</a:t>
            </a:r>
            <a:endParaRPr lang="en-GB" sz="2400" dirty="0" smtClean="0"/>
          </a:p>
        </p:txBody>
      </p:sp>
      <p:pic>
        <p:nvPicPr>
          <p:cNvPr id="1026" name="Picture 2" descr="http://ecx.images-amazon.com/images/I/51Mq3uGznV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28974"/>
            <a:ext cx="2011702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Questions?</a:t>
            </a:r>
            <a:endParaRPr lang="en-US" sz="3000" b="1" dirty="0">
              <a:solidFill>
                <a:srgbClr val="E51B23"/>
              </a:solidFill>
              <a:latin typeface="Trebuchet MS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208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solidFill>
                <a:srgbClr val="E51B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6179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Introducing Sinatra</a:t>
            </a:r>
            <a:endParaRPr lang="en-US" sz="3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Sebastian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Ordiz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j-ea"/>
                <a:cs typeface="+mj-cs"/>
              </a:rPr>
              <a:t>https://github.com/sordiz/SinatraCourse.git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1315" y="31315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Agenda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Installation</a:t>
            </a:r>
            <a:endParaRPr kumimoji="0" lang="en-US" sz="2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Running Sinatra</a:t>
            </a:r>
          </a:p>
          <a:p>
            <a:pPr marL="1257300" lvl="2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With Shotgun</a:t>
            </a: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Routes</a:t>
            </a: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Views / </a:t>
            </a:r>
            <a:r>
              <a:rPr lang="en-GB" sz="2400" dirty="0" smtClean="0"/>
              <a:t>Templates</a:t>
            </a:r>
          </a:p>
          <a:p>
            <a:pPr marL="1257300" lvl="2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Inline </a:t>
            </a:r>
            <a:r>
              <a:rPr lang="en-GB" sz="2400" dirty="0" smtClean="0"/>
              <a:t>Templates</a:t>
            </a:r>
          </a:p>
          <a:p>
            <a:pPr marL="1257300" lvl="2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Accessing Variables in </a:t>
            </a:r>
            <a:r>
              <a:rPr lang="en-GB" sz="2400" dirty="0" smtClean="0"/>
              <a:t>Templates</a:t>
            </a: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Filters</a:t>
            </a: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Configuration</a:t>
            </a:r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s-AR" sz="2400" dirty="0" err="1" smtClean="0"/>
              <a:t>Sessions</a:t>
            </a:r>
            <a:endParaRPr lang="es-AR" sz="2400" dirty="0" smtClean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s-AR" sz="2400" dirty="0" err="1" smtClean="0"/>
              <a:t>MongoDb</a:t>
            </a:r>
            <a:endParaRPr lang="en-GB" sz="2400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2400" b="1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dirty="0" smtClean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dirty="0" smtClean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b="1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dirty="0" smtClean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800100" lvl="1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Clr>
                <a:schemeClr val="tx1"/>
              </a:buClr>
            </a:pPr>
            <a:endParaRPr kumimoji="0" lang="en-US" sz="360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15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Installation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 </a:t>
            </a:r>
            <a:r>
              <a:rPr lang="es-AR" sz="2400" dirty="0" err="1" smtClean="0"/>
              <a:t>Install</a:t>
            </a:r>
            <a:r>
              <a:rPr lang="es-AR" sz="2400" dirty="0" smtClean="0"/>
              <a:t> Ruby </a:t>
            </a:r>
            <a:r>
              <a:rPr lang="es-AR" sz="2400" dirty="0" err="1" smtClean="0"/>
              <a:t>then</a:t>
            </a:r>
            <a:r>
              <a:rPr lang="es-AR" sz="2400" dirty="0" smtClean="0"/>
              <a:t>…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$ </a:t>
            </a:r>
            <a:r>
              <a:rPr lang="en-GB" sz="2400" dirty="0"/>
              <a:t>gem install </a:t>
            </a:r>
            <a:r>
              <a:rPr lang="en-GB" sz="2400" dirty="0" err="1"/>
              <a:t>sinatra</a:t>
            </a:r>
            <a:r>
              <a:rPr lang="en-GB" sz="2400" dirty="0"/>
              <a:t> 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Running Sinatra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s-AR" sz="2400" dirty="0"/>
              <a:t>--------------------</a:t>
            </a:r>
            <a:r>
              <a:rPr lang="en-GB" sz="2400" dirty="0" err="1"/>
              <a:t>hi.rb</a:t>
            </a:r>
            <a:r>
              <a:rPr lang="es-AR" sz="2400" dirty="0"/>
              <a:t>--------------------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require '</a:t>
            </a:r>
            <a:r>
              <a:rPr lang="en-GB" sz="2400" dirty="0" err="1" smtClean="0"/>
              <a:t>sinatra</a:t>
            </a:r>
            <a:r>
              <a:rPr lang="en-GB" sz="2400" dirty="0"/>
              <a:t>'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get '/hi' do 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</a:t>
            </a:r>
            <a:r>
              <a:rPr lang="en-GB" sz="2400" dirty="0" smtClean="0"/>
              <a:t> "</a:t>
            </a:r>
            <a:r>
              <a:rPr lang="en-GB" sz="2400" dirty="0"/>
              <a:t>Hello World!" 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end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-----------------------------------------------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$ </a:t>
            </a:r>
            <a:r>
              <a:rPr lang="en-GB" sz="2400" dirty="0"/>
              <a:t>ruby </a:t>
            </a:r>
            <a:r>
              <a:rPr lang="en-GB" sz="2400" dirty="0" err="1"/>
              <a:t>hi.rb</a:t>
            </a:r>
            <a:r>
              <a:rPr lang="en-GB" sz="2400" dirty="0"/>
              <a:t> 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== Sinatra has taken the stage ... &gt;&gt; Listening on 0.0.0.0:4567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083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Running Sinatra – with shotgun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$ </a:t>
            </a:r>
            <a:r>
              <a:rPr lang="es-AR" sz="2400" dirty="0" err="1" smtClean="0"/>
              <a:t>gem</a:t>
            </a:r>
            <a:r>
              <a:rPr lang="es-AR" sz="2400" dirty="0" smtClean="0"/>
              <a:t> </a:t>
            </a:r>
            <a:r>
              <a:rPr lang="es-AR" sz="2400" dirty="0" err="1" smtClean="0"/>
              <a:t>install</a:t>
            </a:r>
            <a:r>
              <a:rPr lang="es-AR" sz="2400" dirty="0" smtClean="0"/>
              <a:t> </a:t>
            </a:r>
            <a:r>
              <a:rPr lang="es-AR" sz="2400" dirty="0" err="1" smtClean="0"/>
              <a:t>shotgun</a:t>
            </a:r>
            <a:endParaRPr lang="es-AR" sz="2400" dirty="0" smtClean="0"/>
          </a:p>
          <a:p>
            <a:pPr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--------------------</a:t>
            </a:r>
            <a:r>
              <a:rPr lang="en-GB" sz="2400" dirty="0" err="1" smtClean="0"/>
              <a:t>hi.rb</a:t>
            </a:r>
            <a:r>
              <a:rPr lang="es-AR" sz="2400" dirty="0" smtClean="0"/>
              <a:t>--------------------</a:t>
            </a: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require '</a:t>
            </a:r>
            <a:r>
              <a:rPr lang="en-GB" sz="2400" dirty="0" err="1" smtClean="0"/>
              <a:t>sinatra</a:t>
            </a:r>
            <a:r>
              <a:rPr lang="en-GB" sz="2400" dirty="0" smtClean="0"/>
              <a:t>'</a:t>
            </a:r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require </a:t>
            </a:r>
            <a:r>
              <a:rPr lang="en-GB" sz="2400" dirty="0" smtClean="0"/>
              <a:t>‘shotgun'</a:t>
            </a: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err="1"/>
              <a:t>class</a:t>
            </a:r>
            <a:r>
              <a:rPr lang="es-AR" sz="2400" dirty="0"/>
              <a:t> </a:t>
            </a:r>
            <a:r>
              <a:rPr lang="es-AR" sz="2400" dirty="0" err="1"/>
              <a:t>SampleApp</a:t>
            </a:r>
            <a:r>
              <a:rPr lang="es-AR" sz="2400" dirty="0"/>
              <a:t> &lt; Sinatra::</a:t>
            </a:r>
            <a:r>
              <a:rPr lang="es-AR" sz="2400" dirty="0" err="1" smtClean="0"/>
              <a:t>Application</a:t>
            </a: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get </a:t>
            </a:r>
            <a:r>
              <a:rPr lang="en-GB" sz="2400" dirty="0"/>
              <a:t>'/hi' do 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  </a:t>
            </a:r>
            <a:r>
              <a:rPr lang="en-GB" sz="2400" dirty="0" smtClean="0"/>
              <a:t>  "</a:t>
            </a:r>
            <a:r>
              <a:rPr lang="en-GB" sz="2400" dirty="0"/>
              <a:t>Hello World!" 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 smtClean="0"/>
              <a:t>  end</a:t>
            </a: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err="1" smtClean="0"/>
              <a:t>end</a:t>
            </a: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----------------------------------------------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468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Running Sinatra – with shotgun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--------------------</a:t>
            </a:r>
            <a:r>
              <a:rPr lang="en-GB" sz="2400" dirty="0" smtClean="0"/>
              <a:t>config.ru</a:t>
            </a:r>
            <a:r>
              <a:rPr lang="es-AR" sz="2400" dirty="0" smtClean="0"/>
              <a:t>--------------------</a:t>
            </a: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require './</a:t>
            </a:r>
            <a:r>
              <a:rPr lang="en-GB" sz="2400" dirty="0" err="1"/>
              <a:t>SampleApp</a:t>
            </a:r>
            <a:r>
              <a:rPr lang="en-GB" sz="2400" dirty="0"/>
              <a:t>'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run </a:t>
            </a:r>
            <a:r>
              <a:rPr lang="en-GB" sz="2400" dirty="0" err="1" smtClean="0"/>
              <a:t>SampleApp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----------------------------------------------------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2400" dirty="0" smtClean="0"/>
              <a:t>$ </a:t>
            </a:r>
            <a:r>
              <a:rPr lang="es-AR" sz="2400" dirty="0" err="1" smtClean="0"/>
              <a:t>shotgun</a:t>
            </a:r>
            <a:endParaRPr lang="es-AR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== Shotgun/Puma on http://127.0.0.1:9393/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Puma 2.11.2 starting...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* Min threads: 0, max threads: 16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* Environment: development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2400" dirty="0"/>
              <a:t>* Listening on tcp://127.0.0.1:9393</a:t>
            </a:r>
            <a:endParaRPr lang="en-GB" sz="2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577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Routes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get '/</a:t>
            </a:r>
            <a:r>
              <a:rPr lang="en-GB" sz="3400" dirty="0" err="1"/>
              <a:t>sumar</a:t>
            </a:r>
            <a:r>
              <a:rPr lang="en-GB" sz="3400" dirty="0"/>
              <a:t>/:a/:b'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end</a:t>
            </a: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post '/</a:t>
            </a:r>
            <a:r>
              <a:rPr lang="en-GB" sz="3400" dirty="0" err="1"/>
              <a:t>add_post</a:t>
            </a:r>
            <a:r>
              <a:rPr lang="en-GB" sz="3400" dirty="0"/>
              <a:t>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end</a:t>
            </a: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get '/posts' </a:t>
            </a:r>
            <a:r>
              <a:rPr lang="en-GB" sz="3400" dirty="0"/>
              <a:t>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 smtClean="0"/>
              <a:t>end</a:t>
            </a: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998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000" b="1" dirty="0" smtClean="0">
                <a:solidFill>
                  <a:srgbClr val="E51B23"/>
                </a:solidFill>
                <a:latin typeface="Trebuchet MS" pitchFamily="34" charset="0"/>
              </a:rPr>
              <a:t>Views / Templates - Inline</a:t>
            </a:r>
            <a:endParaRPr lang="en-US" sz="3000" dirty="0">
              <a:solidFill>
                <a:srgbClr val="E51B2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3400" dirty="0" err="1" smtClean="0"/>
              <a:t>get</a:t>
            </a:r>
            <a:r>
              <a:rPr lang="es-AR" sz="3400" dirty="0" smtClean="0"/>
              <a:t> </a:t>
            </a:r>
            <a:r>
              <a:rPr lang="es-AR" sz="3400" dirty="0"/>
              <a:t>'/</a:t>
            </a:r>
            <a:r>
              <a:rPr lang="es-AR" sz="3400" dirty="0" err="1"/>
              <a:t>inline</a:t>
            </a:r>
            <a:r>
              <a:rPr lang="es-AR" sz="3400" dirty="0"/>
              <a:t>' do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3400" dirty="0"/>
              <a:t>    </a:t>
            </a:r>
            <a:r>
              <a:rPr lang="es-AR" sz="3400" dirty="0" err="1"/>
              <a:t>erb</a:t>
            </a:r>
            <a:r>
              <a:rPr lang="es-AR" sz="3400" dirty="0"/>
              <a:t> :</a:t>
            </a:r>
            <a:r>
              <a:rPr lang="es-AR" sz="3400" dirty="0" err="1"/>
              <a:t>inline_template</a:t>
            </a:r>
            <a:endParaRPr lang="es-AR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s-AR" sz="3400" dirty="0" err="1" smtClean="0"/>
              <a:t>end</a:t>
            </a:r>
            <a:endParaRPr lang="es-AR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s-AR" sz="3400" dirty="0" smtClean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__END__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@@ </a:t>
            </a:r>
            <a:r>
              <a:rPr lang="en-GB" sz="3400" dirty="0" err="1"/>
              <a:t>inline_template</a:t>
            </a: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r>
              <a:rPr lang="en-GB" sz="3400" dirty="0"/>
              <a:t>Hello, I am an Inline Template.</a:t>
            </a:r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3400" dirty="0"/>
          </a:p>
          <a:p>
            <a:pPr lvl="0">
              <a:spcBef>
                <a:spcPct val="0"/>
              </a:spcBef>
              <a:buClr>
                <a:schemeClr val="tx1"/>
              </a:buClr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254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2A6768D32BC4D9AF2ED2B689E124C" ma:contentTypeVersion="0" ma:contentTypeDescription="Create a new document." ma:contentTypeScope="" ma:versionID="86baac8ca9675f6c7a28f3d1ed56e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357D4-BE1A-47C4-B7FE-7C334C4230E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C0D490-6937-435F-A826-378D37D41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0E4717-3400-46CB-AD5A-52195C1AE4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473</Words>
  <Application>Microsoft Office PowerPoint</Application>
  <PresentationFormat>Presentación en pantalla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Introducing Sinatra</vt:lpstr>
      <vt:lpstr>Agenda</vt:lpstr>
      <vt:lpstr>Installation</vt:lpstr>
      <vt:lpstr>Running Sinatra</vt:lpstr>
      <vt:lpstr>Running Sinatra – with shotgun</vt:lpstr>
      <vt:lpstr>Running Sinatra – with shotgun</vt:lpstr>
      <vt:lpstr>Routes</vt:lpstr>
      <vt:lpstr>Views / Templates - Inline</vt:lpstr>
      <vt:lpstr>Views / Templates - Accessing Variables in Templates </vt:lpstr>
      <vt:lpstr>Views / Templates – separate views </vt:lpstr>
      <vt:lpstr>Filters</vt:lpstr>
      <vt:lpstr>Configuration / Session</vt:lpstr>
      <vt:lpstr>MongoDB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</dc:creator>
  <cp:lastModifiedBy>Sebastian Ordiz</cp:lastModifiedBy>
  <cp:revision>52</cp:revision>
  <dcterms:created xsi:type="dcterms:W3CDTF">2010-07-30T18:34:08Z</dcterms:created>
  <dcterms:modified xsi:type="dcterms:W3CDTF">2015-07-15T17:39:25Z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0x0101002FD2A6768D32BC4D9AF2ED2B689E124C</vt:lpwstr>
  </property>
</Properties>
</file>