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6" r:id="rId5"/>
    <p:sldId id="267" r:id="rId6"/>
    <p:sldId id="268" r:id="rId7"/>
    <p:sldId id="269" r:id="rId8"/>
    <p:sldId id="271" r:id="rId9"/>
    <p:sldId id="272" r:id="rId10"/>
    <p:sldId id="265" r:id="rId11"/>
    <p:sldId id="273" r:id="rId12"/>
    <p:sldId id="262" r:id="rId13"/>
    <p:sldId id="275" r:id="rId14"/>
    <p:sldId id="274" r:id="rId15"/>
    <p:sldId id="263" r:id="rId16"/>
    <p:sldId id="264" r:id="rId17"/>
    <p:sldId id="270"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74" d="100"/>
          <a:sy n="174" d="100"/>
        </p:scale>
        <p:origin x="202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9B5999-5220-4A0D-9B0E-DD2C777D1ADA}"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es-CO"/>
        </a:p>
      </dgm:t>
    </dgm:pt>
    <dgm:pt modelId="{72DDEC6F-C3A1-45C4-97B8-2B456450271E}">
      <dgm:prSet phldrT="[Texto]"/>
      <dgm:spPr/>
      <dgm:t>
        <a:bodyPr/>
        <a:lstStyle/>
        <a:p>
          <a:r>
            <a:rPr lang="es-CO" dirty="0"/>
            <a:t>OAuth 2.0</a:t>
          </a:r>
        </a:p>
      </dgm:t>
    </dgm:pt>
    <dgm:pt modelId="{EE48E5D7-2613-44FD-8F1B-5E97FDB94E88}" type="parTrans" cxnId="{3EF5A409-AE99-4D53-96EE-5E4E6A50A5EC}">
      <dgm:prSet/>
      <dgm:spPr/>
      <dgm:t>
        <a:bodyPr/>
        <a:lstStyle/>
        <a:p>
          <a:endParaRPr lang="es-CO"/>
        </a:p>
      </dgm:t>
    </dgm:pt>
    <dgm:pt modelId="{F143364E-27D2-43AC-9987-C93324A0B71D}" type="sibTrans" cxnId="{3EF5A409-AE99-4D53-96EE-5E4E6A50A5EC}">
      <dgm:prSet/>
      <dgm:spPr/>
      <dgm:t>
        <a:bodyPr/>
        <a:lstStyle/>
        <a:p>
          <a:r>
            <a:rPr lang="en-US" dirty="0"/>
            <a:t>System for Cross-Domain Identity Management (SCIM)</a:t>
          </a:r>
          <a:endParaRPr lang="es-CO" dirty="0"/>
        </a:p>
      </dgm:t>
    </dgm:pt>
    <dgm:pt modelId="{C13546A5-290B-4FDB-9140-9CC4D4E1F2D3}">
      <dgm:prSet phldrT="[Texto]"/>
      <dgm:spPr/>
      <dgm:t>
        <a:bodyPr/>
        <a:lstStyle/>
        <a:p>
          <a:r>
            <a:rPr lang="es-CO" dirty="0"/>
            <a:t>OpenID Connect (OIDC)</a:t>
          </a:r>
        </a:p>
      </dgm:t>
    </dgm:pt>
    <dgm:pt modelId="{2970067B-046E-4B25-8E37-C3DDA24FE40E}" type="parTrans" cxnId="{688AC04F-05D4-45E8-A710-2997DDE8236C}">
      <dgm:prSet/>
      <dgm:spPr/>
      <dgm:t>
        <a:bodyPr/>
        <a:lstStyle/>
        <a:p>
          <a:endParaRPr lang="es-CO"/>
        </a:p>
      </dgm:t>
    </dgm:pt>
    <dgm:pt modelId="{2C4E9560-5A6D-4737-818B-EB496C07531F}" type="sibTrans" cxnId="{688AC04F-05D4-45E8-A710-2997DDE8236C}">
      <dgm:prSet/>
      <dgm:spPr/>
      <dgm:t>
        <a:bodyPr/>
        <a:lstStyle/>
        <a:p>
          <a:r>
            <a:rPr lang="es-CO" dirty="0"/>
            <a:t>Web Services Federation (WS-Fed)</a:t>
          </a:r>
        </a:p>
      </dgm:t>
    </dgm:pt>
    <dgm:pt modelId="{508325DB-CDD6-495B-9F4C-A50EAA7DFFEB}">
      <dgm:prSet phldrT="[Texto]"/>
      <dgm:spPr/>
      <dgm:t>
        <a:bodyPr/>
        <a:lstStyle/>
        <a:p>
          <a:r>
            <a:rPr lang="es-ES" dirty="0"/>
            <a:t>Lenguaje de marcado de aserción de seguridad (SAML)</a:t>
          </a:r>
          <a:endParaRPr lang="es-CO" dirty="0"/>
        </a:p>
      </dgm:t>
    </dgm:pt>
    <dgm:pt modelId="{1BAB53F2-494B-44C2-886E-DC774BF47A71}" type="parTrans" cxnId="{A3F07CC6-DCA5-435A-9C2D-391B790581A2}">
      <dgm:prSet/>
      <dgm:spPr/>
      <dgm:t>
        <a:bodyPr/>
        <a:lstStyle/>
        <a:p>
          <a:endParaRPr lang="es-CO"/>
        </a:p>
      </dgm:t>
    </dgm:pt>
    <dgm:pt modelId="{DB33E7C0-2AC3-4528-8C8A-948ADE27FD0F}" type="sibTrans" cxnId="{A3F07CC6-DCA5-435A-9C2D-391B790581A2}">
      <dgm:prSet/>
      <dgm:spPr/>
      <dgm:t>
        <a:bodyPr/>
        <a:lstStyle/>
        <a:p>
          <a:r>
            <a:rPr lang="es-CO" dirty="0"/>
            <a:t>JSON web tokens (JWTs)</a:t>
          </a:r>
        </a:p>
      </dgm:t>
    </dgm:pt>
    <dgm:pt modelId="{4AFDE07A-5E98-4A99-A2EF-258D612D9FA1}" type="pres">
      <dgm:prSet presAssocID="{229B5999-5220-4A0D-9B0E-DD2C777D1ADA}" presName="Name0" presStyleCnt="0">
        <dgm:presLayoutVars>
          <dgm:chMax/>
          <dgm:chPref/>
          <dgm:dir/>
          <dgm:animLvl val="lvl"/>
        </dgm:presLayoutVars>
      </dgm:prSet>
      <dgm:spPr/>
    </dgm:pt>
    <dgm:pt modelId="{547E0BC3-BF49-417F-B876-2DD6D2BD8CAF}" type="pres">
      <dgm:prSet presAssocID="{72DDEC6F-C3A1-45C4-97B8-2B456450271E}" presName="composite" presStyleCnt="0"/>
      <dgm:spPr/>
    </dgm:pt>
    <dgm:pt modelId="{DBFC5EEC-8967-41BA-87F3-781619CABB6E}" type="pres">
      <dgm:prSet presAssocID="{72DDEC6F-C3A1-45C4-97B8-2B456450271E}" presName="Parent1" presStyleLbl="node1" presStyleIdx="0" presStyleCnt="6">
        <dgm:presLayoutVars>
          <dgm:chMax val="1"/>
          <dgm:chPref val="1"/>
          <dgm:bulletEnabled val="1"/>
        </dgm:presLayoutVars>
      </dgm:prSet>
      <dgm:spPr/>
    </dgm:pt>
    <dgm:pt modelId="{3E6C5D7C-4E4E-40B1-8D6F-98F9A180C512}" type="pres">
      <dgm:prSet presAssocID="{72DDEC6F-C3A1-45C4-97B8-2B456450271E}" presName="Childtext1" presStyleLbl="revTx" presStyleIdx="0" presStyleCnt="3">
        <dgm:presLayoutVars>
          <dgm:chMax val="0"/>
          <dgm:chPref val="0"/>
          <dgm:bulletEnabled val="1"/>
        </dgm:presLayoutVars>
      </dgm:prSet>
      <dgm:spPr/>
    </dgm:pt>
    <dgm:pt modelId="{0016E285-BE41-4F05-A1E1-5550E989B86C}" type="pres">
      <dgm:prSet presAssocID="{72DDEC6F-C3A1-45C4-97B8-2B456450271E}" presName="BalanceSpacing" presStyleCnt="0"/>
      <dgm:spPr/>
    </dgm:pt>
    <dgm:pt modelId="{581A6A9E-C806-4890-9462-C7D77DBE2272}" type="pres">
      <dgm:prSet presAssocID="{72DDEC6F-C3A1-45C4-97B8-2B456450271E}" presName="BalanceSpacing1" presStyleCnt="0"/>
      <dgm:spPr/>
    </dgm:pt>
    <dgm:pt modelId="{8CA2A97C-8537-4C4C-8BB2-B1B762A5416F}" type="pres">
      <dgm:prSet presAssocID="{F143364E-27D2-43AC-9987-C93324A0B71D}" presName="Accent1Text" presStyleLbl="node1" presStyleIdx="1" presStyleCnt="6"/>
      <dgm:spPr/>
    </dgm:pt>
    <dgm:pt modelId="{F5460D96-59F4-4D8A-8C7E-C761ACECF037}" type="pres">
      <dgm:prSet presAssocID="{F143364E-27D2-43AC-9987-C93324A0B71D}" presName="spaceBetweenRectangles" presStyleCnt="0"/>
      <dgm:spPr/>
    </dgm:pt>
    <dgm:pt modelId="{61C46164-45FE-4D17-AC54-1C1AD0429833}" type="pres">
      <dgm:prSet presAssocID="{C13546A5-290B-4FDB-9140-9CC4D4E1F2D3}" presName="composite" presStyleCnt="0"/>
      <dgm:spPr/>
    </dgm:pt>
    <dgm:pt modelId="{1FED3D2D-4309-458E-9FF5-381FA4650B4C}" type="pres">
      <dgm:prSet presAssocID="{C13546A5-290B-4FDB-9140-9CC4D4E1F2D3}" presName="Parent1" presStyleLbl="node1" presStyleIdx="2" presStyleCnt="6">
        <dgm:presLayoutVars>
          <dgm:chMax val="1"/>
          <dgm:chPref val="1"/>
          <dgm:bulletEnabled val="1"/>
        </dgm:presLayoutVars>
      </dgm:prSet>
      <dgm:spPr/>
    </dgm:pt>
    <dgm:pt modelId="{0B302A93-2570-44C8-BF71-C102ECD05E00}" type="pres">
      <dgm:prSet presAssocID="{C13546A5-290B-4FDB-9140-9CC4D4E1F2D3}" presName="Childtext1" presStyleLbl="revTx" presStyleIdx="1" presStyleCnt="3">
        <dgm:presLayoutVars>
          <dgm:chMax val="0"/>
          <dgm:chPref val="0"/>
          <dgm:bulletEnabled val="1"/>
        </dgm:presLayoutVars>
      </dgm:prSet>
      <dgm:spPr/>
    </dgm:pt>
    <dgm:pt modelId="{F4E0B0F1-3DF4-4E11-A195-8AF18DBA8D93}" type="pres">
      <dgm:prSet presAssocID="{C13546A5-290B-4FDB-9140-9CC4D4E1F2D3}" presName="BalanceSpacing" presStyleCnt="0"/>
      <dgm:spPr/>
    </dgm:pt>
    <dgm:pt modelId="{67701B12-2A51-4BEB-B659-355B55D7924E}" type="pres">
      <dgm:prSet presAssocID="{C13546A5-290B-4FDB-9140-9CC4D4E1F2D3}" presName="BalanceSpacing1" presStyleCnt="0"/>
      <dgm:spPr/>
    </dgm:pt>
    <dgm:pt modelId="{17DA16DA-1168-4A7F-8554-8C2A3B1DE67B}" type="pres">
      <dgm:prSet presAssocID="{2C4E9560-5A6D-4737-818B-EB496C07531F}" presName="Accent1Text" presStyleLbl="node1" presStyleIdx="3" presStyleCnt="6"/>
      <dgm:spPr/>
    </dgm:pt>
    <dgm:pt modelId="{E1982352-B32A-48C8-AC44-DD5E780B5F1C}" type="pres">
      <dgm:prSet presAssocID="{2C4E9560-5A6D-4737-818B-EB496C07531F}" presName="spaceBetweenRectangles" presStyleCnt="0"/>
      <dgm:spPr/>
    </dgm:pt>
    <dgm:pt modelId="{3EB5AFEC-1BC0-4C27-AFB1-9590E5BFA601}" type="pres">
      <dgm:prSet presAssocID="{508325DB-CDD6-495B-9F4C-A50EAA7DFFEB}" presName="composite" presStyleCnt="0"/>
      <dgm:spPr/>
    </dgm:pt>
    <dgm:pt modelId="{367568C3-EF47-4F8B-B9F4-52CC8042B5C8}" type="pres">
      <dgm:prSet presAssocID="{508325DB-CDD6-495B-9F4C-A50EAA7DFFEB}" presName="Parent1" presStyleLbl="node1" presStyleIdx="4" presStyleCnt="6">
        <dgm:presLayoutVars>
          <dgm:chMax val="1"/>
          <dgm:chPref val="1"/>
          <dgm:bulletEnabled val="1"/>
        </dgm:presLayoutVars>
      </dgm:prSet>
      <dgm:spPr/>
    </dgm:pt>
    <dgm:pt modelId="{7BD3F445-2C36-45E0-827B-FE82A26D36E3}" type="pres">
      <dgm:prSet presAssocID="{508325DB-CDD6-495B-9F4C-A50EAA7DFFEB}" presName="Childtext1" presStyleLbl="revTx" presStyleIdx="2" presStyleCnt="3">
        <dgm:presLayoutVars>
          <dgm:chMax val="0"/>
          <dgm:chPref val="0"/>
          <dgm:bulletEnabled val="1"/>
        </dgm:presLayoutVars>
      </dgm:prSet>
      <dgm:spPr/>
    </dgm:pt>
    <dgm:pt modelId="{8F846CF1-5B58-4C52-8823-F2D731AFFC36}" type="pres">
      <dgm:prSet presAssocID="{508325DB-CDD6-495B-9F4C-A50EAA7DFFEB}" presName="BalanceSpacing" presStyleCnt="0"/>
      <dgm:spPr/>
    </dgm:pt>
    <dgm:pt modelId="{20AE75D7-0187-4313-B4DE-F4C9F4A6F2F8}" type="pres">
      <dgm:prSet presAssocID="{508325DB-CDD6-495B-9F4C-A50EAA7DFFEB}" presName="BalanceSpacing1" presStyleCnt="0"/>
      <dgm:spPr/>
    </dgm:pt>
    <dgm:pt modelId="{34B7C44C-FCC9-462E-926D-0D2F826AF720}" type="pres">
      <dgm:prSet presAssocID="{DB33E7C0-2AC3-4528-8C8A-948ADE27FD0F}" presName="Accent1Text" presStyleLbl="node1" presStyleIdx="5" presStyleCnt="6"/>
      <dgm:spPr/>
    </dgm:pt>
  </dgm:ptLst>
  <dgm:cxnLst>
    <dgm:cxn modelId="{3EF5A409-AE99-4D53-96EE-5E4E6A50A5EC}" srcId="{229B5999-5220-4A0D-9B0E-DD2C777D1ADA}" destId="{72DDEC6F-C3A1-45C4-97B8-2B456450271E}" srcOrd="0" destOrd="0" parTransId="{EE48E5D7-2613-44FD-8F1B-5E97FDB94E88}" sibTransId="{F143364E-27D2-43AC-9987-C93324A0B71D}"/>
    <dgm:cxn modelId="{42301812-8AAA-41C0-9BCF-C5C48F7C1F40}" type="presOf" srcId="{508325DB-CDD6-495B-9F4C-A50EAA7DFFEB}" destId="{367568C3-EF47-4F8B-B9F4-52CC8042B5C8}" srcOrd="0" destOrd="0" presId="urn:microsoft.com/office/officeart/2008/layout/AlternatingHexagons"/>
    <dgm:cxn modelId="{D4812B36-B68C-4FDC-B4C3-88A2F6FB4BFB}" type="presOf" srcId="{229B5999-5220-4A0D-9B0E-DD2C777D1ADA}" destId="{4AFDE07A-5E98-4A99-A2EF-258D612D9FA1}" srcOrd="0" destOrd="0" presId="urn:microsoft.com/office/officeart/2008/layout/AlternatingHexagons"/>
    <dgm:cxn modelId="{F4E9CB36-0D0A-45BD-93D8-78A45462B7DC}" type="presOf" srcId="{DB33E7C0-2AC3-4528-8C8A-948ADE27FD0F}" destId="{34B7C44C-FCC9-462E-926D-0D2F826AF720}" srcOrd="0" destOrd="0" presId="urn:microsoft.com/office/officeart/2008/layout/AlternatingHexagons"/>
    <dgm:cxn modelId="{A9F4745F-1D66-4357-894B-1C776F307C71}" type="presOf" srcId="{72DDEC6F-C3A1-45C4-97B8-2B456450271E}" destId="{DBFC5EEC-8967-41BA-87F3-781619CABB6E}" srcOrd="0" destOrd="0" presId="urn:microsoft.com/office/officeart/2008/layout/AlternatingHexagons"/>
    <dgm:cxn modelId="{688AC04F-05D4-45E8-A710-2997DDE8236C}" srcId="{229B5999-5220-4A0D-9B0E-DD2C777D1ADA}" destId="{C13546A5-290B-4FDB-9140-9CC4D4E1F2D3}" srcOrd="1" destOrd="0" parTransId="{2970067B-046E-4B25-8E37-C3DDA24FE40E}" sibTransId="{2C4E9560-5A6D-4737-818B-EB496C07531F}"/>
    <dgm:cxn modelId="{BCF97C77-8AC7-4A04-B0FF-80D683B883B4}" type="presOf" srcId="{2C4E9560-5A6D-4737-818B-EB496C07531F}" destId="{17DA16DA-1168-4A7F-8554-8C2A3B1DE67B}" srcOrd="0" destOrd="0" presId="urn:microsoft.com/office/officeart/2008/layout/AlternatingHexagons"/>
    <dgm:cxn modelId="{8C064082-EEA2-4CF5-A4E0-FD80E7684CEA}" type="presOf" srcId="{C13546A5-290B-4FDB-9140-9CC4D4E1F2D3}" destId="{1FED3D2D-4309-458E-9FF5-381FA4650B4C}" srcOrd="0" destOrd="0" presId="urn:microsoft.com/office/officeart/2008/layout/AlternatingHexagons"/>
    <dgm:cxn modelId="{8A13CFAB-425A-403F-8849-7142F53B8C7C}" type="presOf" srcId="{F143364E-27D2-43AC-9987-C93324A0B71D}" destId="{8CA2A97C-8537-4C4C-8BB2-B1B762A5416F}" srcOrd="0" destOrd="0" presId="urn:microsoft.com/office/officeart/2008/layout/AlternatingHexagons"/>
    <dgm:cxn modelId="{A3F07CC6-DCA5-435A-9C2D-391B790581A2}" srcId="{229B5999-5220-4A0D-9B0E-DD2C777D1ADA}" destId="{508325DB-CDD6-495B-9F4C-A50EAA7DFFEB}" srcOrd="2" destOrd="0" parTransId="{1BAB53F2-494B-44C2-886E-DC774BF47A71}" sibTransId="{DB33E7C0-2AC3-4528-8C8A-948ADE27FD0F}"/>
    <dgm:cxn modelId="{346BC52B-126C-42D4-871E-892FC4D5EF0D}" type="presParOf" srcId="{4AFDE07A-5E98-4A99-A2EF-258D612D9FA1}" destId="{547E0BC3-BF49-417F-B876-2DD6D2BD8CAF}" srcOrd="0" destOrd="0" presId="urn:microsoft.com/office/officeart/2008/layout/AlternatingHexagons"/>
    <dgm:cxn modelId="{F386F733-9E72-44B8-B4CE-8EE83A8066D9}" type="presParOf" srcId="{547E0BC3-BF49-417F-B876-2DD6D2BD8CAF}" destId="{DBFC5EEC-8967-41BA-87F3-781619CABB6E}" srcOrd="0" destOrd="0" presId="urn:microsoft.com/office/officeart/2008/layout/AlternatingHexagons"/>
    <dgm:cxn modelId="{4305C380-D56E-44E9-8333-9E9F0BF653A3}" type="presParOf" srcId="{547E0BC3-BF49-417F-B876-2DD6D2BD8CAF}" destId="{3E6C5D7C-4E4E-40B1-8D6F-98F9A180C512}" srcOrd="1" destOrd="0" presId="urn:microsoft.com/office/officeart/2008/layout/AlternatingHexagons"/>
    <dgm:cxn modelId="{8F8EEB00-6437-46A7-ACF2-1DDFC2839C9C}" type="presParOf" srcId="{547E0BC3-BF49-417F-B876-2DD6D2BD8CAF}" destId="{0016E285-BE41-4F05-A1E1-5550E989B86C}" srcOrd="2" destOrd="0" presId="urn:microsoft.com/office/officeart/2008/layout/AlternatingHexagons"/>
    <dgm:cxn modelId="{CE146B3A-6A12-4E3A-8D30-DA9722D346E4}" type="presParOf" srcId="{547E0BC3-BF49-417F-B876-2DD6D2BD8CAF}" destId="{581A6A9E-C806-4890-9462-C7D77DBE2272}" srcOrd="3" destOrd="0" presId="urn:microsoft.com/office/officeart/2008/layout/AlternatingHexagons"/>
    <dgm:cxn modelId="{7170D356-E29B-4FBB-8249-FABC50183E58}" type="presParOf" srcId="{547E0BC3-BF49-417F-B876-2DD6D2BD8CAF}" destId="{8CA2A97C-8537-4C4C-8BB2-B1B762A5416F}" srcOrd="4" destOrd="0" presId="urn:microsoft.com/office/officeart/2008/layout/AlternatingHexagons"/>
    <dgm:cxn modelId="{39512A3F-6181-47F4-A0F0-48D35F0DBA7A}" type="presParOf" srcId="{4AFDE07A-5E98-4A99-A2EF-258D612D9FA1}" destId="{F5460D96-59F4-4D8A-8C7E-C761ACECF037}" srcOrd="1" destOrd="0" presId="urn:microsoft.com/office/officeart/2008/layout/AlternatingHexagons"/>
    <dgm:cxn modelId="{DBDA74AA-1FF6-477D-BE42-D451D1E9AC1A}" type="presParOf" srcId="{4AFDE07A-5E98-4A99-A2EF-258D612D9FA1}" destId="{61C46164-45FE-4D17-AC54-1C1AD0429833}" srcOrd="2" destOrd="0" presId="urn:microsoft.com/office/officeart/2008/layout/AlternatingHexagons"/>
    <dgm:cxn modelId="{B9AFDC02-ECD6-485A-8372-1B0CF744E805}" type="presParOf" srcId="{61C46164-45FE-4D17-AC54-1C1AD0429833}" destId="{1FED3D2D-4309-458E-9FF5-381FA4650B4C}" srcOrd="0" destOrd="0" presId="urn:microsoft.com/office/officeart/2008/layout/AlternatingHexagons"/>
    <dgm:cxn modelId="{80D0B587-E26B-4B41-8138-8931EC6E69F1}" type="presParOf" srcId="{61C46164-45FE-4D17-AC54-1C1AD0429833}" destId="{0B302A93-2570-44C8-BF71-C102ECD05E00}" srcOrd="1" destOrd="0" presId="urn:microsoft.com/office/officeart/2008/layout/AlternatingHexagons"/>
    <dgm:cxn modelId="{3BBD5C7F-B5BC-484A-B413-FECF9A9EC46E}" type="presParOf" srcId="{61C46164-45FE-4D17-AC54-1C1AD0429833}" destId="{F4E0B0F1-3DF4-4E11-A195-8AF18DBA8D93}" srcOrd="2" destOrd="0" presId="urn:microsoft.com/office/officeart/2008/layout/AlternatingHexagons"/>
    <dgm:cxn modelId="{7C8C1A21-ADE4-4202-9E3B-ED4B8CCC35E5}" type="presParOf" srcId="{61C46164-45FE-4D17-AC54-1C1AD0429833}" destId="{67701B12-2A51-4BEB-B659-355B55D7924E}" srcOrd="3" destOrd="0" presId="urn:microsoft.com/office/officeart/2008/layout/AlternatingHexagons"/>
    <dgm:cxn modelId="{7453284B-357E-4AB5-8807-07485C459B90}" type="presParOf" srcId="{61C46164-45FE-4D17-AC54-1C1AD0429833}" destId="{17DA16DA-1168-4A7F-8554-8C2A3B1DE67B}" srcOrd="4" destOrd="0" presId="urn:microsoft.com/office/officeart/2008/layout/AlternatingHexagons"/>
    <dgm:cxn modelId="{BF8D6F14-664F-4B60-8221-B920C2E668D5}" type="presParOf" srcId="{4AFDE07A-5E98-4A99-A2EF-258D612D9FA1}" destId="{E1982352-B32A-48C8-AC44-DD5E780B5F1C}" srcOrd="3" destOrd="0" presId="urn:microsoft.com/office/officeart/2008/layout/AlternatingHexagons"/>
    <dgm:cxn modelId="{05E67425-A202-47E8-98B7-5D5BB61B227B}" type="presParOf" srcId="{4AFDE07A-5E98-4A99-A2EF-258D612D9FA1}" destId="{3EB5AFEC-1BC0-4C27-AFB1-9590E5BFA601}" srcOrd="4" destOrd="0" presId="urn:microsoft.com/office/officeart/2008/layout/AlternatingHexagons"/>
    <dgm:cxn modelId="{C9C7B724-5E5E-43E5-9561-D2190F18BE6A}" type="presParOf" srcId="{3EB5AFEC-1BC0-4C27-AFB1-9590E5BFA601}" destId="{367568C3-EF47-4F8B-B9F4-52CC8042B5C8}" srcOrd="0" destOrd="0" presId="urn:microsoft.com/office/officeart/2008/layout/AlternatingHexagons"/>
    <dgm:cxn modelId="{ACB9D501-B958-49B8-948C-3856E0976F27}" type="presParOf" srcId="{3EB5AFEC-1BC0-4C27-AFB1-9590E5BFA601}" destId="{7BD3F445-2C36-45E0-827B-FE82A26D36E3}" srcOrd="1" destOrd="0" presId="urn:microsoft.com/office/officeart/2008/layout/AlternatingHexagons"/>
    <dgm:cxn modelId="{A4D697C5-4FCB-43F1-8BC7-7F4B7FD432AC}" type="presParOf" srcId="{3EB5AFEC-1BC0-4C27-AFB1-9590E5BFA601}" destId="{8F846CF1-5B58-4C52-8823-F2D731AFFC36}" srcOrd="2" destOrd="0" presId="urn:microsoft.com/office/officeart/2008/layout/AlternatingHexagons"/>
    <dgm:cxn modelId="{4F92A722-F5FA-4460-9F08-560157D0C01B}" type="presParOf" srcId="{3EB5AFEC-1BC0-4C27-AFB1-9590E5BFA601}" destId="{20AE75D7-0187-4313-B4DE-F4C9F4A6F2F8}" srcOrd="3" destOrd="0" presId="urn:microsoft.com/office/officeart/2008/layout/AlternatingHexagons"/>
    <dgm:cxn modelId="{95275E46-C535-4F07-8494-387FF8D613B5}" type="presParOf" srcId="{3EB5AFEC-1BC0-4C27-AFB1-9590E5BFA601}" destId="{34B7C44C-FCC9-462E-926D-0D2F826AF720}"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42DE34-498E-49CC-98A7-24B69EE50D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804A3A79-CD87-48D7-B59B-AC8DA716F931}">
      <dgm:prSet phldrT="[Texto]"/>
      <dgm:spPr/>
      <dgm:t>
        <a:bodyPr/>
        <a:lstStyle/>
        <a:p>
          <a:r>
            <a:rPr lang="es-ES" b="1" dirty="0"/>
            <a:t>Beneficios</a:t>
          </a:r>
          <a:endParaRPr lang="es-CO" dirty="0"/>
        </a:p>
      </dgm:t>
    </dgm:pt>
    <dgm:pt modelId="{64ED606D-FC69-4ABB-9113-01BFA227A64D}" type="parTrans" cxnId="{748B560A-872D-45C9-9D0E-CF91303A597B}">
      <dgm:prSet/>
      <dgm:spPr/>
      <dgm:t>
        <a:bodyPr/>
        <a:lstStyle/>
        <a:p>
          <a:endParaRPr lang="es-CO"/>
        </a:p>
      </dgm:t>
    </dgm:pt>
    <dgm:pt modelId="{81396051-B45E-4D93-9CA1-707221478BC9}" type="sibTrans" cxnId="{748B560A-872D-45C9-9D0E-CF91303A597B}">
      <dgm:prSet/>
      <dgm:spPr/>
      <dgm:t>
        <a:bodyPr/>
        <a:lstStyle/>
        <a:p>
          <a:endParaRPr lang="es-CO"/>
        </a:p>
      </dgm:t>
    </dgm:pt>
    <dgm:pt modelId="{CF3A969D-EF0A-4ED0-A810-EB9D0B46D691}">
      <dgm:prSet phldrT="[Texto]"/>
      <dgm:spPr/>
      <dgm:t>
        <a:bodyPr/>
        <a:lstStyle/>
        <a:p>
          <a:pPr>
            <a:buFont typeface="Arial" panose="020B0604020202020204" pitchFamily="34" charset="0"/>
            <a:buChar char="•"/>
          </a:pPr>
          <a:r>
            <a:rPr lang="es-ES" dirty="0"/>
            <a:t>Seguridad: Protege las identidades de los usuarios con autenticación </a:t>
          </a:r>
          <a:r>
            <a:rPr lang="es-ES" dirty="0" err="1"/>
            <a:t>multifactor</a:t>
          </a:r>
          <a:r>
            <a:rPr lang="es-ES" dirty="0"/>
            <a:t> (MFA).</a:t>
          </a:r>
          <a:endParaRPr lang="es-CO" dirty="0"/>
        </a:p>
      </dgm:t>
    </dgm:pt>
    <dgm:pt modelId="{D155B3AC-DF54-4CFD-BE8A-949833C7624B}" type="parTrans" cxnId="{E4350C6D-9551-46D1-932E-64E30D70EDAC}">
      <dgm:prSet/>
      <dgm:spPr/>
      <dgm:t>
        <a:bodyPr/>
        <a:lstStyle/>
        <a:p>
          <a:endParaRPr lang="es-CO"/>
        </a:p>
      </dgm:t>
    </dgm:pt>
    <dgm:pt modelId="{DFC921A3-FCE7-4C46-A83B-8222B30BBBB1}" type="sibTrans" cxnId="{E4350C6D-9551-46D1-932E-64E30D70EDAC}">
      <dgm:prSet/>
      <dgm:spPr/>
      <dgm:t>
        <a:bodyPr/>
        <a:lstStyle/>
        <a:p>
          <a:endParaRPr lang="es-CO"/>
        </a:p>
      </dgm:t>
    </dgm:pt>
    <dgm:pt modelId="{CDF67075-A8CB-400C-90C3-5EE3ABB15697}">
      <dgm:prSet phldrT="[Texto]"/>
      <dgm:spPr/>
      <dgm:t>
        <a:bodyPr/>
        <a:lstStyle/>
        <a:p>
          <a:r>
            <a:rPr lang="es-ES" b="1" dirty="0"/>
            <a:t>Características</a:t>
          </a:r>
          <a:endParaRPr lang="es-CO" dirty="0"/>
        </a:p>
      </dgm:t>
    </dgm:pt>
    <dgm:pt modelId="{32A291B1-C293-4A54-A029-2E6CBFA776E3}" type="parTrans" cxnId="{D8A5AAA5-DC2C-42D9-BF21-3B3E6532F594}">
      <dgm:prSet/>
      <dgm:spPr/>
      <dgm:t>
        <a:bodyPr/>
        <a:lstStyle/>
        <a:p>
          <a:endParaRPr lang="es-CO"/>
        </a:p>
      </dgm:t>
    </dgm:pt>
    <dgm:pt modelId="{E0F14841-7048-47F1-BA43-650C4867AF87}" type="sibTrans" cxnId="{D8A5AAA5-DC2C-42D9-BF21-3B3E6532F594}">
      <dgm:prSet/>
      <dgm:spPr/>
      <dgm:t>
        <a:bodyPr/>
        <a:lstStyle/>
        <a:p>
          <a:endParaRPr lang="es-CO"/>
        </a:p>
      </dgm:t>
    </dgm:pt>
    <dgm:pt modelId="{FBD692C7-42B2-4464-86C8-F654DBCF6DE6}">
      <dgm:prSet phldrT="[Texto]"/>
      <dgm:spPr/>
      <dgm:t>
        <a:bodyPr/>
        <a:lstStyle/>
        <a:p>
          <a:pPr>
            <a:buFont typeface="Arial" panose="020B0604020202020204" pitchFamily="34" charset="0"/>
            <a:buChar char="•"/>
          </a:pPr>
          <a:r>
            <a:rPr lang="es-ES" dirty="0"/>
            <a:t>Seguridad: Protege las identidades de los usuarios con autenticación </a:t>
          </a:r>
          <a:r>
            <a:rPr lang="es-ES" dirty="0" err="1"/>
            <a:t>multifactor</a:t>
          </a:r>
          <a:r>
            <a:rPr lang="es-ES" dirty="0"/>
            <a:t> (MFA).</a:t>
          </a:r>
          <a:endParaRPr lang="es-CO" dirty="0"/>
        </a:p>
      </dgm:t>
    </dgm:pt>
    <dgm:pt modelId="{AA379D9E-9293-44ED-8C35-B0039A14D080}" type="parTrans" cxnId="{7D810702-2E92-4EE8-917D-F8A8D82B750D}">
      <dgm:prSet/>
      <dgm:spPr/>
      <dgm:t>
        <a:bodyPr/>
        <a:lstStyle/>
        <a:p>
          <a:endParaRPr lang="es-CO"/>
        </a:p>
      </dgm:t>
    </dgm:pt>
    <dgm:pt modelId="{7AF17BCC-B86E-47F5-9399-021707EDE7CD}" type="sibTrans" cxnId="{7D810702-2E92-4EE8-917D-F8A8D82B750D}">
      <dgm:prSet/>
      <dgm:spPr/>
      <dgm:t>
        <a:bodyPr/>
        <a:lstStyle/>
        <a:p>
          <a:endParaRPr lang="es-CO"/>
        </a:p>
      </dgm:t>
    </dgm:pt>
    <dgm:pt modelId="{52EDA7FC-9036-404A-89CD-C92511D504D4}">
      <dgm:prSet/>
      <dgm:spPr/>
      <dgm:t>
        <a:bodyPr/>
        <a:lstStyle/>
        <a:p>
          <a:r>
            <a:rPr lang="es-ES"/>
            <a:t>Escalabilidad: Capaz de manejar millones de usuarios.</a:t>
          </a:r>
          <a:endParaRPr lang="es-ES" dirty="0"/>
        </a:p>
      </dgm:t>
    </dgm:pt>
    <dgm:pt modelId="{533C8189-22CD-4CB5-82FE-BCD892158556}" type="parTrans" cxnId="{FB87BC6B-9E0F-4C1C-9534-F4153E44D571}">
      <dgm:prSet/>
      <dgm:spPr/>
      <dgm:t>
        <a:bodyPr/>
        <a:lstStyle/>
        <a:p>
          <a:endParaRPr lang="es-CO"/>
        </a:p>
      </dgm:t>
    </dgm:pt>
    <dgm:pt modelId="{FCEE3F72-DBFB-4714-AD2F-CFB689003D61}" type="sibTrans" cxnId="{FB87BC6B-9E0F-4C1C-9534-F4153E44D571}">
      <dgm:prSet/>
      <dgm:spPr/>
      <dgm:t>
        <a:bodyPr/>
        <a:lstStyle/>
        <a:p>
          <a:endParaRPr lang="es-CO"/>
        </a:p>
      </dgm:t>
    </dgm:pt>
    <dgm:pt modelId="{A4EDAE3A-8DFD-4C42-A859-C26A45EEFCE1}">
      <dgm:prSet/>
      <dgm:spPr/>
      <dgm:t>
        <a:bodyPr/>
        <a:lstStyle/>
        <a:p>
          <a:r>
            <a:rPr lang="es-ES" dirty="0"/>
            <a:t>Personalización: Flujos de usuario personalizables para la experiencia de inicio de sesión.</a:t>
          </a:r>
        </a:p>
      </dgm:t>
    </dgm:pt>
    <dgm:pt modelId="{3D94AD03-EB30-488A-A50C-4138684DD883}" type="parTrans" cxnId="{DC1502FB-2899-43C3-A492-7BCD7A587B85}">
      <dgm:prSet/>
      <dgm:spPr/>
      <dgm:t>
        <a:bodyPr/>
        <a:lstStyle/>
        <a:p>
          <a:endParaRPr lang="es-CO"/>
        </a:p>
      </dgm:t>
    </dgm:pt>
    <dgm:pt modelId="{A0EBA06B-3F31-4EA8-8782-41DC9BA51ED5}" type="sibTrans" cxnId="{DC1502FB-2899-43C3-A492-7BCD7A587B85}">
      <dgm:prSet/>
      <dgm:spPr/>
      <dgm:t>
        <a:bodyPr/>
        <a:lstStyle/>
        <a:p>
          <a:endParaRPr lang="es-CO"/>
        </a:p>
      </dgm:t>
    </dgm:pt>
    <dgm:pt modelId="{B0CEC2E6-CB2E-41C9-AC1F-41C2B9E7DE71}">
      <dgm:prSet/>
      <dgm:spPr/>
      <dgm:t>
        <a:bodyPr/>
        <a:lstStyle/>
        <a:p>
          <a:r>
            <a:rPr lang="es-ES" dirty="0"/>
            <a:t>Interoperabilidad: Integración con aplicaciones y servicios externos.</a:t>
          </a:r>
          <a:endParaRPr lang="es-CO" dirty="0"/>
        </a:p>
      </dgm:t>
    </dgm:pt>
    <dgm:pt modelId="{A2D48B08-3FE6-4867-8EB1-B3550DDCC2AD}" type="parTrans" cxnId="{9E1826CE-08F7-4608-B0EF-A82FA4956464}">
      <dgm:prSet/>
      <dgm:spPr/>
      <dgm:t>
        <a:bodyPr/>
        <a:lstStyle/>
        <a:p>
          <a:endParaRPr lang="es-CO"/>
        </a:p>
      </dgm:t>
    </dgm:pt>
    <dgm:pt modelId="{619EB781-E4DE-4232-AED2-6FEF0E9538D8}" type="sibTrans" cxnId="{9E1826CE-08F7-4608-B0EF-A82FA4956464}">
      <dgm:prSet/>
      <dgm:spPr/>
      <dgm:t>
        <a:bodyPr/>
        <a:lstStyle/>
        <a:p>
          <a:endParaRPr lang="es-CO"/>
        </a:p>
      </dgm:t>
    </dgm:pt>
    <dgm:pt modelId="{3756FF5D-F0F0-4B7E-B8BC-81C461BD9B0C}">
      <dgm:prSet/>
      <dgm:spPr/>
      <dgm:t>
        <a:bodyPr/>
        <a:lstStyle/>
        <a:p>
          <a:r>
            <a:rPr lang="es-ES"/>
            <a:t>Escalabilidad: Capaz de manejar millones de usuarios.</a:t>
          </a:r>
          <a:endParaRPr lang="es-ES" dirty="0"/>
        </a:p>
      </dgm:t>
    </dgm:pt>
    <dgm:pt modelId="{E56A9402-1245-4E45-9366-8694056F025C}" type="parTrans" cxnId="{7FB964F2-5D2C-4AF4-B548-53F9F15CD596}">
      <dgm:prSet/>
      <dgm:spPr/>
      <dgm:t>
        <a:bodyPr/>
        <a:lstStyle/>
        <a:p>
          <a:endParaRPr lang="es-CO"/>
        </a:p>
      </dgm:t>
    </dgm:pt>
    <dgm:pt modelId="{DC3DAA63-E150-44D0-B8F8-2CAE39D379BF}" type="sibTrans" cxnId="{7FB964F2-5D2C-4AF4-B548-53F9F15CD596}">
      <dgm:prSet/>
      <dgm:spPr/>
      <dgm:t>
        <a:bodyPr/>
        <a:lstStyle/>
        <a:p>
          <a:endParaRPr lang="es-CO"/>
        </a:p>
      </dgm:t>
    </dgm:pt>
    <dgm:pt modelId="{5E7CC421-5E98-4A93-AEE6-9D46D6AAA612}">
      <dgm:prSet/>
      <dgm:spPr/>
      <dgm:t>
        <a:bodyPr/>
        <a:lstStyle/>
        <a:p>
          <a:r>
            <a:rPr lang="es-ES" dirty="0"/>
            <a:t>Personalización: Flujos de usuario personalizables para la experiencia de inicio de sesión.</a:t>
          </a:r>
        </a:p>
      </dgm:t>
    </dgm:pt>
    <dgm:pt modelId="{AF217DE9-7E6B-430B-A96E-50D3DD352808}" type="parTrans" cxnId="{5E1CDF75-0D6C-446B-AED6-049AF5982819}">
      <dgm:prSet/>
      <dgm:spPr/>
      <dgm:t>
        <a:bodyPr/>
        <a:lstStyle/>
        <a:p>
          <a:endParaRPr lang="es-CO"/>
        </a:p>
      </dgm:t>
    </dgm:pt>
    <dgm:pt modelId="{EB546EFB-30F0-44FA-9C90-CA23DFA2C05F}" type="sibTrans" cxnId="{5E1CDF75-0D6C-446B-AED6-049AF5982819}">
      <dgm:prSet/>
      <dgm:spPr/>
      <dgm:t>
        <a:bodyPr/>
        <a:lstStyle/>
        <a:p>
          <a:endParaRPr lang="es-CO"/>
        </a:p>
      </dgm:t>
    </dgm:pt>
    <dgm:pt modelId="{C8951CAD-994A-4BD5-9EA5-73DE62B58C5B}">
      <dgm:prSet/>
      <dgm:spPr/>
      <dgm:t>
        <a:bodyPr/>
        <a:lstStyle/>
        <a:p>
          <a:r>
            <a:rPr lang="es-ES" dirty="0"/>
            <a:t>Interoperabilidad: Integración con aplicaciones y servicios externos.</a:t>
          </a:r>
          <a:endParaRPr lang="es-CO" dirty="0"/>
        </a:p>
      </dgm:t>
    </dgm:pt>
    <dgm:pt modelId="{C4D37352-0A34-453C-890A-7D5DD3640F22}" type="parTrans" cxnId="{4B1D79C2-9F05-4336-8C54-9B25A7145799}">
      <dgm:prSet/>
      <dgm:spPr/>
      <dgm:t>
        <a:bodyPr/>
        <a:lstStyle/>
        <a:p>
          <a:endParaRPr lang="es-CO"/>
        </a:p>
      </dgm:t>
    </dgm:pt>
    <dgm:pt modelId="{B12D8CA4-F808-4A82-8921-426703E8102C}" type="sibTrans" cxnId="{4B1D79C2-9F05-4336-8C54-9B25A7145799}">
      <dgm:prSet/>
      <dgm:spPr/>
      <dgm:t>
        <a:bodyPr/>
        <a:lstStyle/>
        <a:p>
          <a:endParaRPr lang="es-CO"/>
        </a:p>
      </dgm:t>
    </dgm:pt>
    <dgm:pt modelId="{4C059E45-4092-4412-9C1F-62F5706BC557}" type="pres">
      <dgm:prSet presAssocID="{F342DE34-498E-49CC-98A7-24B69EE50D1A}" presName="linear" presStyleCnt="0">
        <dgm:presLayoutVars>
          <dgm:animLvl val="lvl"/>
          <dgm:resizeHandles val="exact"/>
        </dgm:presLayoutVars>
      </dgm:prSet>
      <dgm:spPr/>
    </dgm:pt>
    <dgm:pt modelId="{90C2E76B-B837-4EEF-B750-69C4170B4EEC}" type="pres">
      <dgm:prSet presAssocID="{804A3A79-CD87-48D7-B59B-AC8DA716F931}" presName="parentText" presStyleLbl="node1" presStyleIdx="0" presStyleCnt="2">
        <dgm:presLayoutVars>
          <dgm:chMax val="0"/>
          <dgm:bulletEnabled val="1"/>
        </dgm:presLayoutVars>
      </dgm:prSet>
      <dgm:spPr/>
    </dgm:pt>
    <dgm:pt modelId="{906BB4FD-E80B-49D8-AC6F-81F1B7925E45}" type="pres">
      <dgm:prSet presAssocID="{804A3A79-CD87-48D7-B59B-AC8DA716F931}" presName="childText" presStyleLbl="revTx" presStyleIdx="0" presStyleCnt="2">
        <dgm:presLayoutVars>
          <dgm:bulletEnabled val="1"/>
        </dgm:presLayoutVars>
      </dgm:prSet>
      <dgm:spPr/>
    </dgm:pt>
    <dgm:pt modelId="{2B1B4579-1C24-436D-AECD-0C717C57E3CD}" type="pres">
      <dgm:prSet presAssocID="{CDF67075-A8CB-400C-90C3-5EE3ABB15697}" presName="parentText" presStyleLbl="node1" presStyleIdx="1" presStyleCnt="2">
        <dgm:presLayoutVars>
          <dgm:chMax val="0"/>
          <dgm:bulletEnabled val="1"/>
        </dgm:presLayoutVars>
      </dgm:prSet>
      <dgm:spPr/>
    </dgm:pt>
    <dgm:pt modelId="{AFAFFA54-9EC9-4E1B-A3B0-731F58EB3C54}" type="pres">
      <dgm:prSet presAssocID="{CDF67075-A8CB-400C-90C3-5EE3ABB15697}" presName="childText" presStyleLbl="revTx" presStyleIdx="1" presStyleCnt="2">
        <dgm:presLayoutVars>
          <dgm:bulletEnabled val="1"/>
        </dgm:presLayoutVars>
      </dgm:prSet>
      <dgm:spPr/>
    </dgm:pt>
  </dgm:ptLst>
  <dgm:cxnLst>
    <dgm:cxn modelId="{7D810702-2E92-4EE8-917D-F8A8D82B750D}" srcId="{CDF67075-A8CB-400C-90C3-5EE3ABB15697}" destId="{FBD692C7-42B2-4464-86C8-F654DBCF6DE6}" srcOrd="0" destOrd="0" parTransId="{AA379D9E-9293-44ED-8C35-B0039A14D080}" sibTransId="{7AF17BCC-B86E-47F5-9399-021707EDE7CD}"/>
    <dgm:cxn modelId="{748B560A-872D-45C9-9D0E-CF91303A597B}" srcId="{F342DE34-498E-49CC-98A7-24B69EE50D1A}" destId="{804A3A79-CD87-48D7-B59B-AC8DA716F931}" srcOrd="0" destOrd="0" parTransId="{64ED606D-FC69-4ABB-9113-01BFA227A64D}" sibTransId="{81396051-B45E-4D93-9CA1-707221478BC9}"/>
    <dgm:cxn modelId="{6A543629-FD75-470F-9FBE-C010DD6EBA71}" type="presOf" srcId="{A4EDAE3A-8DFD-4C42-A859-C26A45EEFCE1}" destId="{906BB4FD-E80B-49D8-AC6F-81F1B7925E45}" srcOrd="0" destOrd="2" presId="urn:microsoft.com/office/officeart/2005/8/layout/vList2"/>
    <dgm:cxn modelId="{041FCB39-C5CA-44DF-A16D-719EE44F9B94}" type="presOf" srcId="{B0CEC2E6-CB2E-41C9-AC1F-41C2B9E7DE71}" destId="{906BB4FD-E80B-49D8-AC6F-81F1B7925E45}" srcOrd="0" destOrd="3" presId="urn:microsoft.com/office/officeart/2005/8/layout/vList2"/>
    <dgm:cxn modelId="{FB87BC6B-9E0F-4C1C-9534-F4153E44D571}" srcId="{804A3A79-CD87-48D7-B59B-AC8DA716F931}" destId="{52EDA7FC-9036-404A-89CD-C92511D504D4}" srcOrd="1" destOrd="0" parTransId="{533C8189-22CD-4CB5-82FE-BCD892158556}" sibTransId="{FCEE3F72-DBFB-4714-AD2F-CFB689003D61}"/>
    <dgm:cxn modelId="{E4350C6D-9551-46D1-932E-64E30D70EDAC}" srcId="{804A3A79-CD87-48D7-B59B-AC8DA716F931}" destId="{CF3A969D-EF0A-4ED0-A810-EB9D0B46D691}" srcOrd="0" destOrd="0" parTransId="{D155B3AC-DF54-4CFD-BE8A-949833C7624B}" sibTransId="{DFC921A3-FCE7-4C46-A83B-8222B30BBBB1}"/>
    <dgm:cxn modelId="{0130CB70-E9B3-480E-98E5-56C3522FF326}" type="presOf" srcId="{CF3A969D-EF0A-4ED0-A810-EB9D0B46D691}" destId="{906BB4FD-E80B-49D8-AC6F-81F1B7925E45}" srcOrd="0" destOrd="0" presId="urn:microsoft.com/office/officeart/2005/8/layout/vList2"/>
    <dgm:cxn modelId="{5E1CDF75-0D6C-446B-AED6-049AF5982819}" srcId="{CDF67075-A8CB-400C-90C3-5EE3ABB15697}" destId="{5E7CC421-5E98-4A93-AEE6-9D46D6AAA612}" srcOrd="2" destOrd="0" parTransId="{AF217DE9-7E6B-430B-A96E-50D3DD352808}" sibTransId="{EB546EFB-30F0-44FA-9C90-CA23DFA2C05F}"/>
    <dgm:cxn modelId="{38396D80-0C0B-45A9-A203-94ED6AF31B53}" type="presOf" srcId="{3756FF5D-F0F0-4B7E-B8BC-81C461BD9B0C}" destId="{AFAFFA54-9EC9-4E1B-A3B0-731F58EB3C54}" srcOrd="0" destOrd="1" presId="urn:microsoft.com/office/officeart/2005/8/layout/vList2"/>
    <dgm:cxn modelId="{CCF07490-A128-408F-97E8-BB1B1CCDC799}" type="presOf" srcId="{CDF67075-A8CB-400C-90C3-5EE3ABB15697}" destId="{2B1B4579-1C24-436D-AECD-0C717C57E3CD}" srcOrd="0" destOrd="0" presId="urn:microsoft.com/office/officeart/2005/8/layout/vList2"/>
    <dgm:cxn modelId="{1629FE95-4EE1-405F-B4C3-CF4F88EF82E7}" type="presOf" srcId="{5E7CC421-5E98-4A93-AEE6-9D46D6AAA612}" destId="{AFAFFA54-9EC9-4E1B-A3B0-731F58EB3C54}" srcOrd="0" destOrd="2" presId="urn:microsoft.com/office/officeart/2005/8/layout/vList2"/>
    <dgm:cxn modelId="{D8A5AAA5-DC2C-42D9-BF21-3B3E6532F594}" srcId="{F342DE34-498E-49CC-98A7-24B69EE50D1A}" destId="{CDF67075-A8CB-400C-90C3-5EE3ABB15697}" srcOrd="1" destOrd="0" parTransId="{32A291B1-C293-4A54-A029-2E6CBFA776E3}" sibTransId="{E0F14841-7048-47F1-BA43-650C4867AF87}"/>
    <dgm:cxn modelId="{154BC3BA-F5F8-4380-BA56-3D46D0360DD0}" type="presOf" srcId="{52EDA7FC-9036-404A-89CD-C92511D504D4}" destId="{906BB4FD-E80B-49D8-AC6F-81F1B7925E45}" srcOrd="0" destOrd="1" presId="urn:microsoft.com/office/officeart/2005/8/layout/vList2"/>
    <dgm:cxn modelId="{6562E4BB-5410-4192-A16D-2D4B63844DE1}" type="presOf" srcId="{C8951CAD-994A-4BD5-9EA5-73DE62B58C5B}" destId="{AFAFFA54-9EC9-4E1B-A3B0-731F58EB3C54}" srcOrd="0" destOrd="3" presId="urn:microsoft.com/office/officeart/2005/8/layout/vList2"/>
    <dgm:cxn modelId="{4B1D79C2-9F05-4336-8C54-9B25A7145799}" srcId="{CDF67075-A8CB-400C-90C3-5EE3ABB15697}" destId="{C8951CAD-994A-4BD5-9EA5-73DE62B58C5B}" srcOrd="3" destOrd="0" parTransId="{C4D37352-0A34-453C-890A-7D5DD3640F22}" sibTransId="{B12D8CA4-F808-4A82-8921-426703E8102C}"/>
    <dgm:cxn modelId="{52D194C8-90E1-4A3A-ABC0-1F55AF6BDFFB}" type="presOf" srcId="{FBD692C7-42B2-4464-86C8-F654DBCF6DE6}" destId="{AFAFFA54-9EC9-4E1B-A3B0-731F58EB3C54}" srcOrd="0" destOrd="0" presId="urn:microsoft.com/office/officeart/2005/8/layout/vList2"/>
    <dgm:cxn modelId="{9E1826CE-08F7-4608-B0EF-A82FA4956464}" srcId="{804A3A79-CD87-48D7-B59B-AC8DA716F931}" destId="{B0CEC2E6-CB2E-41C9-AC1F-41C2B9E7DE71}" srcOrd="3" destOrd="0" parTransId="{A2D48B08-3FE6-4867-8EB1-B3550DDCC2AD}" sibTransId="{619EB781-E4DE-4232-AED2-6FEF0E9538D8}"/>
    <dgm:cxn modelId="{59778DD1-5DED-4447-9F4E-FFB913392B46}" type="presOf" srcId="{804A3A79-CD87-48D7-B59B-AC8DA716F931}" destId="{90C2E76B-B837-4EEF-B750-69C4170B4EEC}" srcOrd="0" destOrd="0" presId="urn:microsoft.com/office/officeart/2005/8/layout/vList2"/>
    <dgm:cxn modelId="{7FB964F2-5D2C-4AF4-B548-53F9F15CD596}" srcId="{CDF67075-A8CB-400C-90C3-5EE3ABB15697}" destId="{3756FF5D-F0F0-4B7E-B8BC-81C461BD9B0C}" srcOrd="1" destOrd="0" parTransId="{E56A9402-1245-4E45-9366-8694056F025C}" sibTransId="{DC3DAA63-E150-44D0-B8F8-2CAE39D379BF}"/>
    <dgm:cxn modelId="{A7829AF2-FF82-4FDB-AFA6-EF03F3E47068}" type="presOf" srcId="{F342DE34-498E-49CC-98A7-24B69EE50D1A}" destId="{4C059E45-4092-4412-9C1F-62F5706BC557}" srcOrd="0" destOrd="0" presId="urn:microsoft.com/office/officeart/2005/8/layout/vList2"/>
    <dgm:cxn modelId="{DC1502FB-2899-43C3-A492-7BCD7A587B85}" srcId="{804A3A79-CD87-48D7-B59B-AC8DA716F931}" destId="{A4EDAE3A-8DFD-4C42-A859-C26A45EEFCE1}" srcOrd="2" destOrd="0" parTransId="{3D94AD03-EB30-488A-A50C-4138684DD883}" sibTransId="{A0EBA06B-3F31-4EA8-8782-41DC9BA51ED5}"/>
    <dgm:cxn modelId="{4E09AE11-FF4D-4F97-9F7D-346BD38B7FFB}" type="presParOf" srcId="{4C059E45-4092-4412-9C1F-62F5706BC557}" destId="{90C2E76B-B837-4EEF-B750-69C4170B4EEC}" srcOrd="0" destOrd="0" presId="urn:microsoft.com/office/officeart/2005/8/layout/vList2"/>
    <dgm:cxn modelId="{1772DBBC-EC9A-47ED-870D-72EC6D0C11E7}" type="presParOf" srcId="{4C059E45-4092-4412-9C1F-62F5706BC557}" destId="{906BB4FD-E80B-49D8-AC6F-81F1B7925E45}" srcOrd="1" destOrd="0" presId="urn:microsoft.com/office/officeart/2005/8/layout/vList2"/>
    <dgm:cxn modelId="{E7BAB7FF-85E3-4445-BF3B-077BCEAC7A31}" type="presParOf" srcId="{4C059E45-4092-4412-9C1F-62F5706BC557}" destId="{2B1B4579-1C24-436D-AECD-0C717C57E3CD}" srcOrd="2" destOrd="0" presId="urn:microsoft.com/office/officeart/2005/8/layout/vList2"/>
    <dgm:cxn modelId="{2DD03970-8D94-49BE-9FCF-2E80502A45D0}" type="presParOf" srcId="{4C059E45-4092-4412-9C1F-62F5706BC557}" destId="{AFAFFA54-9EC9-4E1B-A3B0-731F58EB3C5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C5EEC-8967-41BA-87F3-781619CABB6E}">
      <dsp:nvSpPr>
        <dsp:cNvPr id="0" name=""/>
        <dsp:cNvSpPr/>
      </dsp:nvSpPr>
      <dsp:spPr>
        <a:xfrm rot="5400000">
          <a:off x="3102845" y="111956"/>
          <a:ext cx="1696364" cy="1475837"/>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O" sz="1400" kern="1200" dirty="0"/>
            <a:t>OAuth 2.0</a:t>
          </a:r>
        </a:p>
      </dsp:txBody>
      <dsp:txXfrm rot="-5400000">
        <a:off x="3443093" y="266043"/>
        <a:ext cx="1015867" cy="1167664"/>
      </dsp:txXfrm>
    </dsp:sp>
    <dsp:sp modelId="{3E6C5D7C-4E4E-40B1-8D6F-98F9A180C512}">
      <dsp:nvSpPr>
        <dsp:cNvPr id="0" name=""/>
        <dsp:cNvSpPr/>
      </dsp:nvSpPr>
      <dsp:spPr>
        <a:xfrm>
          <a:off x="4733730" y="340965"/>
          <a:ext cx="1893143" cy="1017818"/>
        </a:xfrm>
        <a:prstGeom prst="rect">
          <a:avLst/>
        </a:prstGeom>
        <a:noFill/>
        <a:ln>
          <a:noFill/>
        </a:ln>
        <a:effectLst/>
      </dsp:spPr>
      <dsp:style>
        <a:lnRef idx="0">
          <a:scrgbClr r="0" g="0" b="0"/>
        </a:lnRef>
        <a:fillRef idx="0">
          <a:scrgbClr r="0" g="0" b="0"/>
        </a:fillRef>
        <a:effectRef idx="0">
          <a:scrgbClr r="0" g="0" b="0"/>
        </a:effectRef>
        <a:fontRef idx="minor"/>
      </dsp:style>
    </dsp:sp>
    <dsp:sp modelId="{8CA2A97C-8537-4C4C-8BB2-B1B762A5416F}">
      <dsp:nvSpPr>
        <dsp:cNvPr id="0" name=""/>
        <dsp:cNvSpPr/>
      </dsp:nvSpPr>
      <dsp:spPr>
        <a:xfrm rot="5400000">
          <a:off x="1508940" y="111956"/>
          <a:ext cx="1696364" cy="1475837"/>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System for Cross-Domain Identity Management (SCIM)</a:t>
          </a:r>
          <a:endParaRPr lang="es-CO" sz="1400" kern="1200" dirty="0"/>
        </a:p>
      </dsp:txBody>
      <dsp:txXfrm rot="-5400000">
        <a:off x="1849188" y="266043"/>
        <a:ext cx="1015867" cy="1167664"/>
      </dsp:txXfrm>
    </dsp:sp>
    <dsp:sp modelId="{1FED3D2D-4309-458E-9FF5-381FA4650B4C}">
      <dsp:nvSpPr>
        <dsp:cNvPr id="0" name=""/>
        <dsp:cNvSpPr/>
      </dsp:nvSpPr>
      <dsp:spPr>
        <a:xfrm rot="5400000">
          <a:off x="2302839" y="1551830"/>
          <a:ext cx="1696364" cy="1475837"/>
        </a:xfrm>
        <a:prstGeom prst="hexagon">
          <a:avLst>
            <a:gd name="adj" fmla="val 2500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O" sz="1400" kern="1200" dirty="0"/>
            <a:t>OpenID Connect (OIDC)</a:t>
          </a:r>
        </a:p>
      </dsp:txBody>
      <dsp:txXfrm rot="-5400000">
        <a:off x="2643087" y="1705917"/>
        <a:ext cx="1015867" cy="1167664"/>
      </dsp:txXfrm>
    </dsp:sp>
    <dsp:sp modelId="{0B302A93-2570-44C8-BF71-C102ECD05E00}">
      <dsp:nvSpPr>
        <dsp:cNvPr id="0" name=""/>
        <dsp:cNvSpPr/>
      </dsp:nvSpPr>
      <dsp:spPr>
        <a:xfrm>
          <a:off x="519960" y="1780840"/>
          <a:ext cx="1832074" cy="1017818"/>
        </a:xfrm>
        <a:prstGeom prst="rect">
          <a:avLst/>
        </a:prstGeom>
        <a:noFill/>
        <a:ln>
          <a:noFill/>
        </a:ln>
        <a:effectLst/>
      </dsp:spPr>
      <dsp:style>
        <a:lnRef idx="0">
          <a:scrgbClr r="0" g="0" b="0"/>
        </a:lnRef>
        <a:fillRef idx="0">
          <a:scrgbClr r="0" g="0" b="0"/>
        </a:fillRef>
        <a:effectRef idx="0">
          <a:scrgbClr r="0" g="0" b="0"/>
        </a:effectRef>
        <a:fontRef idx="minor"/>
      </dsp:style>
    </dsp:sp>
    <dsp:sp modelId="{17DA16DA-1168-4A7F-8554-8C2A3B1DE67B}">
      <dsp:nvSpPr>
        <dsp:cNvPr id="0" name=""/>
        <dsp:cNvSpPr/>
      </dsp:nvSpPr>
      <dsp:spPr>
        <a:xfrm rot="5400000">
          <a:off x="3896744" y="1551830"/>
          <a:ext cx="1696364" cy="1475837"/>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s-CO" sz="1800" kern="1200" dirty="0"/>
            <a:t>Web Services Federation (WS-Fed)</a:t>
          </a:r>
        </a:p>
      </dsp:txBody>
      <dsp:txXfrm rot="-5400000">
        <a:off x="4236992" y="1705917"/>
        <a:ext cx="1015867" cy="1167664"/>
      </dsp:txXfrm>
    </dsp:sp>
    <dsp:sp modelId="{367568C3-EF47-4F8B-B9F4-52CC8042B5C8}">
      <dsp:nvSpPr>
        <dsp:cNvPr id="0" name=""/>
        <dsp:cNvSpPr/>
      </dsp:nvSpPr>
      <dsp:spPr>
        <a:xfrm rot="5400000">
          <a:off x="3102845" y="2991705"/>
          <a:ext cx="1696364" cy="1475837"/>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Lenguaje de marcado de aserción de seguridad (SAML)</a:t>
          </a:r>
          <a:endParaRPr lang="es-CO" sz="1400" kern="1200" dirty="0"/>
        </a:p>
      </dsp:txBody>
      <dsp:txXfrm rot="-5400000">
        <a:off x="3443093" y="3145792"/>
        <a:ext cx="1015867" cy="1167664"/>
      </dsp:txXfrm>
    </dsp:sp>
    <dsp:sp modelId="{7BD3F445-2C36-45E0-827B-FE82A26D36E3}">
      <dsp:nvSpPr>
        <dsp:cNvPr id="0" name=""/>
        <dsp:cNvSpPr/>
      </dsp:nvSpPr>
      <dsp:spPr>
        <a:xfrm>
          <a:off x="4733730" y="3220714"/>
          <a:ext cx="1893143" cy="1017818"/>
        </a:xfrm>
        <a:prstGeom prst="rect">
          <a:avLst/>
        </a:prstGeom>
        <a:noFill/>
        <a:ln>
          <a:noFill/>
        </a:ln>
        <a:effectLst/>
      </dsp:spPr>
      <dsp:style>
        <a:lnRef idx="0">
          <a:scrgbClr r="0" g="0" b="0"/>
        </a:lnRef>
        <a:fillRef idx="0">
          <a:scrgbClr r="0" g="0" b="0"/>
        </a:fillRef>
        <a:effectRef idx="0">
          <a:scrgbClr r="0" g="0" b="0"/>
        </a:effectRef>
        <a:fontRef idx="minor"/>
      </dsp:style>
    </dsp:sp>
    <dsp:sp modelId="{34B7C44C-FCC9-462E-926D-0D2F826AF720}">
      <dsp:nvSpPr>
        <dsp:cNvPr id="0" name=""/>
        <dsp:cNvSpPr/>
      </dsp:nvSpPr>
      <dsp:spPr>
        <a:xfrm rot="5400000">
          <a:off x="1508940" y="2991705"/>
          <a:ext cx="1696364" cy="1475837"/>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s-CO" sz="2000" kern="1200" dirty="0"/>
            <a:t>JSON web tokens (JWTs)</a:t>
          </a:r>
        </a:p>
      </dsp:txBody>
      <dsp:txXfrm rot="-5400000">
        <a:off x="1849188" y="3145792"/>
        <a:ext cx="1015867" cy="1167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2E76B-B837-4EEF-B750-69C4170B4EEC}">
      <dsp:nvSpPr>
        <dsp:cNvPr id="0" name=""/>
        <dsp:cNvSpPr/>
      </dsp:nvSpPr>
      <dsp:spPr>
        <a:xfrm>
          <a:off x="0" y="110636"/>
          <a:ext cx="10633166"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b="1" kern="1200" dirty="0"/>
            <a:t>Beneficios</a:t>
          </a:r>
          <a:endParaRPr lang="es-CO" sz="2700" kern="1200" dirty="0"/>
        </a:p>
      </dsp:txBody>
      <dsp:txXfrm>
        <a:off x="31613" y="142249"/>
        <a:ext cx="10569940" cy="584369"/>
      </dsp:txXfrm>
    </dsp:sp>
    <dsp:sp modelId="{906BB4FD-E80B-49D8-AC6F-81F1B7925E45}">
      <dsp:nvSpPr>
        <dsp:cNvPr id="0" name=""/>
        <dsp:cNvSpPr/>
      </dsp:nvSpPr>
      <dsp:spPr>
        <a:xfrm>
          <a:off x="0" y="758231"/>
          <a:ext cx="10633166" cy="145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603" tIns="34290" rIns="192024" bIns="34290" numCol="1" spcCol="1270" anchor="t" anchorCtr="0">
          <a:noAutofit/>
        </a:bodyPr>
        <a:lstStyle/>
        <a:p>
          <a:pPr marL="228600" lvl="1" indent="-228600" algn="l" defTabSz="933450">
            <a:lnSpc>
              <a:spcPct val="90000"/>
            </a:lnSpc>
            <a:spcBef>
              <a:spcPct val="0"/>
            </a:spcBef>
            <a:spcAft>
              <a:spcPct val="20000"/>
            </a:spcAft>
            <a:buFont typeface="Arial" panose="020B0604020202020204" pitchFamily="34" charset="0"/>
            <a:buChar char="•"/>
          </a:pPr>
          <a:r>
            <a:rPr lang="es-ES" sz="2100" kern="1200" dirty="0"/>
            <a:t>Seguridad: Protege las identidades de los usuarios con autenticación </a:t>
          </a:r>
          <a:r>
            <a:rPr lang="es-ES" sz="2100" kern="1200" dirty="0" err="1"/>
            <a:t>multifactor</a:t>
          </a:r>
          <a:r>
            <a:rPr lang="es-ES" sz="2100" kern="1200" dirty="0"/>
            <a:t> (MFA).</a:t>
          </a:r>
          <a:endParaRPr lang="es-CO" sz="2100" kern="1200" dirty="0"/>
        </a:p>
        <a:p>
          <a:pPr marL="228600" lvl="1" indent="-228600" algn="l" defTabSz="933450">
            <a:lnSpc>
              <a:spcPct val="90000"/>
            </a:lnSpc>
            <a:spcBef>
              <a:spcPct val="0"/>
            </a:spcBef>
            <a:spcAft>
              <a:spcPct val="20000"/>
            </a:spcAft>
            <a:buChar char="•"/>
          </a:pPr>
          <a:r>
            <a:rPr lang="es-ES" sz="2100" kern="1200"/>
            <a:t>Escalabilidad: Capaz de manejar millones de usuarios.</a:t>
          </a:r>
          <a:endParaRPr lang="es-ES" sz="2100" kern="1200" dirty="0"/>
        </a:p>
        <a:p>
          <a:pPr marL="228600" lvl="1" indent="-228600" algn="l" defTabSz="933450">
            <a:lnSpc>
              <a:spcPct val="90000"/>
            </a:lnSpc>
            <a:spcBef>
              <a:spcPct val="0"/>
            </a:spcBef>
            <a:spcAft>
              <a:spcPct val="20000"/>
            </a:spcAft>
            <a:buChar char="•"/>
          </a:pPr>
          <a:r>
            <a:rPr lang="es-ES" sz="2100" kern="1200" dirty="0"/>
            <a:t>Personalización: Flujos de usuario personalizables para la experiencia de inicio de sesión.</a:t>
          </a:r>
        </a:p>
        <a:p>
          <a:pPr marL="228600" lvl="1" indent="-228600" algn="l" defTabSz="933450">
            <a:lnSpc>
              <a:spcPct val="90000"/>
            </a:lnSpc>
            <a:spcBef>
              <a:spcPct val="0"/>
            </a:spcBef>
            <a:spcAft>
              <a:spcPct val="20000"/>
            </a:spcAft>
            <a:buChar char="•"/>
          </a:pPr>
          <a:r>
            <a:rPr lang="es-ES" sz="2100" kern="1200" dirty="0"/>
            <a:t>Interoperabilidad: Integración con aplicaciones y servicios externos.</a:t>
          </a:r>
          <a:endParaRPr lang="es-CO" sz="2100" kern="1200" dirty="0"/>
        </a:p>
      </dsp:txBody>
      <dsp:txXfrm>
        <a:off x="0" y="758231"/>
        <a:ext cx="10633166" cy="1453140"/>
      </dsp:txXfrm>
    </dsp:sp>
    <dsp:sp modelId="{2B1B4579-1C24-436D-AECD-0C717C57E3CD}">
      <dsp:nvSpPr>
        <dsp:cNvPr id="0" name=""/>
        <dsp:cNvSpPr/>
      </dsp:nvSpPr>
      <dsp:spPr>
        <a:xfrm>
          <a:off x="0" y="2211372"/>
          <a:ext cx="10633166"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b="1" kern="1200" dirty="0"/>
            <a:t>Características</a:t>
          </a:r>
          <a:endParaRPr lang="es-CO" sz="2700" kern="1200" dirty="0"/>
        </a:p>
      </dsp:txBody>
      <dsp:txXfrm>
        <a:off x="31613" y="2242985"/>
        <a:ext cx="10569940" cy="584369"/>
      </dsp:txXfrm>
    </dsp:sp>
    <dsp:sp modelId="{AFAFFA54-9EC9-4E1B-A3B0-731F58EB3C54}">
      <dsp:nvSpPr>
        <dsp:cNvPr id="0" name=""/>
        <dsp:cNvSpPr/>
      </dsp:nvSpPr>
      <dsp:spPr>
        <a:xfrm>
          <a:off x="0" y="2858967"/>
          <a:ext cx="10633166" cy="145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603" tIns="34290" rIns="192024" bIns="34290" numCol="1" spcCol="1270" anchor="t" anchorCtr="0">
          <a:noAutofit/>
        </a:bodyPr>
        <a:lstStyle/>
        <a:p>
          <a:pPr marL="228600" lvl="1" indent="-228600" algn="l" defTabSz="933450">
            <a:lnSpc>
              <a:spcPct val="90000"/>
            </a:lnSpc>
            <a:spcBef>
              <a:spcPct val="0"/>
            </a:spcBef>
            <a:spcAft>
              <a:spcPct val="20000"/>
            </a:spcAft>
            <a:buFont typeface="Arial" panose="020B0604020202020204" pitchFamily="34" charset="0"/>
            <a:buChar char="•"/>
          </a:pPr>
          <a:r>
            <a:rPr lang="es-ES" sz="2100" kern="1200" dirty="0"/>
            <a:t>Seguridad: Protege las identidades de los usuarios con autenticación </a:t>
          </a:r>
          <a:r>
            <a:rPr lang="es-ES" sz="2100" kern="1200" dirty="0" err="1"/>
            <a:t>multifactor</a:t>
          </a:r>
          <a:r>
            <a:rPr lang="es-ES" sz="2100" kern="1200" dirty="0"/>
            <a:t> (MFA).</a:t>
          </a:r>
          <a:endParaRPr lang="es-CO" sz="2100" kern="1200" dirty="0"/>
        </a:p>
        <a:p>
          <a:pPr marL="228600" lvl="1" indent="-228600" algn="l" defTabSz="933450">
            <a:lnSpc>
              <a:spcPct val="90000"/>
            </a:lnSpc>
            <a:spcBef>
              <a:spcPct val="0"/>
            </a:spcBef>
            <a:spcAft>
              <a:spcPct val="20000"/>
            </a:spcAft>
            <a:buChar char="•"/>
          </a:pPr>
          <a:r>
            <a:rPr lang="es-ES" sz="2100" kern="1200"/>
            <a:t>Escalabilidad: Capaz de manejar millones de usuarios.</a:t>
          </a:r>
          <a:endParaRPr lang="es-ES" sz="2100" kern="1200" dirty="0"/>
        </a:p>
        <a:p>
          <a:pPr marL="228600" lvl="1" indent="-228600" algn="l" defTabSz="933450">
            <a:lnSpc>
              <a:spcPct val="90000"/>
            </a:lnSpc>
            <a:spcBef>
              <a:spcPct val="0"/>
            </a:spcBef>
            <a:spcAft>
              <a:spcPct val="20000"/>
            </a:spcAft>
            <a:buChar char="•"/>
          </a:pPr>
          <a:r>
            <a:rPr lang="es-ES" sz="2100" kern="1200" dirty="0"/>
            <a:t>Personalización: Flujos de usuario personalizables para la experiencia de inicio de sesión.</a:t>
          </a:r>
        </a:p>
        <a:p>
          <a:pPr marL="228600" lvl="1" indent="-228600" algn="l" defTabSz="933450">
            <a:lnSpc>
              <a:spcPct val="90000"/>
            </a:lnSpc>
            <a:spcBef>
              <a:spcPct val="0"/>
            </a:spcBef>
            <a:spcAft>
              <a:spcPct val="20000"/>
            </a:spcAft>
            <a:buChar char="•"/>
          </a:pPr>
          <a:r>
            <a:rPr lang="es-ES" sz="2100" kern="1200" dirty="0"/>
            <a:t>Interoperabilidad: Integración con aplicaciones y servicios externos.</a:t>
          </a:r>
          <a:endParaRPr lang="es-CO" sz="2100" kern="1200" dirty="0"/>
        </a:p>
      </dsp:txBody>
      <dsp:txXfrm>
        <a:off x="0" y="2858967"/>
        <a:ext cx="10633166" cy="145314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2A2C6-0162-46BF-988E-50C51C924F4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431CAF40-58E0-4646-A367-D041C691F2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7BF73EC-1A09-4AB8-A302-2C1022B5459D}"/>
              </a:ext>
            </a:extLst>
          </p:cNvPr>
          <p:cNvSpPr>
            <a:spLocks noGrp="1"/>
          </p:cNvSpPr>
          <p:nvPr>
            <p:ph type="dt" sz="half" idx="10"/>
          </p:nvPr>
        </p:nvSpPr>
        <p:spPr/>
        <p:txBody>
          <a:bodyPr/>
          <a:lstStyle/>
          <a:p>
            <a:fld id="{7E164D47-9A53-42AB-B194-0191D1DA93FE}" type="datetimeFigureOut">
              <a:rPr lang="es-CO" smtClean="0"/>
              <a:t>2/08/2024</a:t>
            </a:fld>
            <a:endParaRPr lang="es-CO"/>
          </a:p>
        </p:txBody>
      </p:sp>
      <p:sp>
        <p:nvSpPr>
          <p:cNvPr id="5" name="Marcador de pie de página 4">
            <a:extLst>
              <a:ext uri="{FF2B5EF4-FFF2-40B4-BE49-F238E27FC236}">
                <a16:creationId xmlns:a16="http://schemas.microsoft.com/office/drawing/2014/main" id="{E4FB0E7F-E717-4DC1-BFCC-D986DAB68A3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DE444F-F7C3-4363-8060-35B2324D1216}"/>
              </a:ext>
            </a:extLst>
          </p:cNvPr>
          <p:cNvSpPr>
            <a:spLocks noGrp="1"/>
          </p:cNvSpPr>
          <p:nvPr>
            <p:ph type="sldNum" sz="quarter" idx="12"/>
          </p:nvPr>
        </p:nvSpPr>
        <p:spPr/>
        <p:txBody>
          <a:bodyPr/>
          <a:lstStyle/>
          <a:p>
            <a:fld id="{F39EFE35-20F9-4965-B58D-CE88FAAA5A5D}" type="slidenum">
              <a:rPr lang="es-CO" smtClean="0"/>
              <a:t>‹Nº›</a:t>
            </a:fld>
            <a:endParaRPr lang="es-CO"/>
          </a:p>
        </p:txBody>
      </p:sp>
    </p:spTree>
    <p:extLst>
      <p:ext uri="{BB962C8B-B14F-4D97-AF65-F5344CB8AC3E}">
        <p14:creationId xmlns:p14="http://schemas.microsoft.com/office/powerpoint/2010/main" val="145912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9A374-4153-4389-B3E8-8DD73BB57AE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A0F62B8-4689-4D1C-A1D3-1DE71E3A3A08}"/>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4AD9820-4D79-4CC2-A53C-F6D87715BCDE}"/>
              </a:ext>
            </a:extLst>
          </p:cNvPr>
          <p:cNvSpPr>
            <a:spLocks noGrp="1"/>
          </p:cNvSpPr>
          <p:nvPr>
            <p:ph type="dt" sz="half" idx="10"/>
          </p:nvPr>
        </p:nvSpPr>
        <p:spPr/>
        <p:txBody>
          <a:bodyPr/>
          <a:lstStyle/>
          <a:p>
            <a:fld id="{7E164D47-9A53-42AB-B194-0191D1DA93FE}" type="datetimeFigureOut">
              <a:rPr lang="es-CO" smtClean="0"/>
              <a:t>2/08/2024</a:t>
            </a:fld>
            <a:endParaRPr lang="es-CO"/>
          </a:p>
        </p:txBody>
      </p:sp>
      <p:sp>
        <p:nvSpPr>
          <p:cNvPr id="5" name="Marcador de pie de página 4">
            <a:extLst>
              <a:ext uri="{FF2B5EF4-FFF2-40B4-BE49-F238E27FC236}">
                <a16:creationId xmlns:a16="http://schemas.microsoft.com/office/drawing/2014/main" id="{E649660B-FDDA-4853-962C-05F7A989C4E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AA3CEEB-1B98-4CEF-A950-088030EBA7D1}"/>
              </a:ext>
            </a:extLst>
          </p:cNvPr>
          <p:cNvSpPr>
            <a:spLocks noGrp="1"/>
          </p:cNvSpPr>
          <p:nvPr>
            <p:ph type="sldNum" sz="quarter" idx="12"/>
          </p:nvPr>
        </p:nvSpPr>
        <p:spPr/>
        <p:txBody>
          <a:bodyPr/>
          <a:lstStyle/>
          <a:p>
            <a:fld id="{F39EFE35-20F9-4965-B58D-CE88FAAA5A5D}" type="slidenum">
              <a:rPr lang="es-CO" smtClean="0"/>
              <a:t>‹Nº›</a:t>
            </a:fld>
            <a:endParaRPr lang="es-CO"/>
          </a:p>
        </p:txBody>
      </p:sp>
    </p:spTree>
    <p:extLst>
      <p:ext uri="{BB962C8B-B14F-4D97-AF65-F5344CB8AC3E}">
        <p14:creationId xmlns:p14="http://schemas.microsoft.com/office/powerpoint/2010/main" val="144446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9C91CAE-4537-43D6-81CF-46559B0FCE6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38D57B1-133F-4C31-ADC7-5BF7DECC958C}"/>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CFE69B2-0C72-4F42-9A5F-4FAE1CD2F2C0}"/>
              </a:ext>
            </a:extLst>
          </p:cNvPr>
          <p:cNvSpPr>
            <a:spLocks noGrp="1"/>
          </p:cNvSpPr>
          <p:nvPr>
            <p:ph type="dt" sz="half" idx="10"/>
          </p:nvPr>
        </p:nvSpPr>
        <p:spPr/>
        <p:txBody>
          <a:bodyPr/>
          <a:lstStyle/>
          <a:p>
            <a:fld id="{7E164D47-9A53-42AB-B194-0191D1DA93FE}" type="datetimeFigureOut">
              <a:rPr lang="es-CO" smtClean="0"/>
              <a:t>2/08/2024</a:t>
            </a:fld>
            <a:endParaRPr lang="es-CO"/>
          </a:p>
        </p:txBody>
      </p:sp>
      <p:sp>
        <p:nvSpPr>
          <p:cNvPr id="5" name="Marcador de pie de página 4">
            <a:extLst>
              <a:ext uri="{FF2B5EF4-FFF2-40B4-BE49-F238E27FC236}">
                <a16:creationId xmlns:a16="http://schemas.microsoft.com/office/drawing/2014/main" id="{F33B1B08-A929-4D33-993C-B60325DD9BC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D3D1CA5-4447-4A22-919E-8D17ADF24F37}"/>
              </a:ext>
            </a:extLst>
          </p:cNvPr>
          <p:cNvSpPr>
            <a:spLocks noGrp="1"/>
          </p:cNvSpPr>
          <p:nvPr>
            <p:ph type="sldNum" sz="quarter" idx="12"/>
          </p:nvPr>
        </p:nvSpPr>
        <p:spPr/>
        <p:txBody>
          <a:bodyPr/>
          <a:lstStyle/>
          <a:p>
            <a:fld id="{F39EFE35-20F9-4965-B58D-CE88FAAA5A5D}" type="slidenum">
              <a:rPr lang="es-CO" smtClean="0"/>
              <a:t>‹Nº›</a:t>
            </a:fld>
            <a:endParaRPr lang="es-CO"/>
          </a:p>
        </p:txBody>
      </p:sp>
    </p:spTree>
    <p:extLst>
      <p:ext uri="{BB962C8B-B14F-4D97-AF65-F5344CB8AC3E}">
        <p14:creationId xmlns:p14="http://schemas.microsoft.com/office/powerpoint/2010/main" val="403149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E7773-7EC0-4F17-9F10-2DFF91B56E8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429EBB4-CE4D-4BB3-AAF3-AC7D47F1FD14}"/>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7C4274C-AC64-4C7D-AE31-1C384E3C52BE}"/>
              </a:ext>
            </a:extLst>
          </p:cNvPr>
          <p:cNvSpPr>
            <a:spLocks noGrp="1"/>
          </p:cNvSpPr>
          <p:nvPr>
            <p:ph type="dt" sz="half" idx="10"/>
          </p:nvPr>
        </p:nvSpPr>
        <p:spPr/>
        <p:txBody>
          <a:bodyPr/>
          <a:lstStyle/>
          <a:p>
            <a:fld id="{7E164D47-9A53-42AB-B194-0191D1DA93FE}" type="datetimeFigureOut">
              <a:rPr lang="es-CO" smtClean="0"/>
              <a:t>2/08/2024</a:t>
            </a:fld>
            <a:endParaRPr lang="es-CO"/>
          </a:p>
        </p:txBody>
      </p:sp>
      <p:sp>
        <p:nvSpPr>
          <p:cNvPr id="5" name="Marcador de pie de página 4">
            <a:extLst>
              <a:ext uri="{FF2B5EF4-FFF2-40B4-BE49-F238E27FC236}">
                <a16:creationId xmlns:a16="http://schemas.microsoft.com/office/drawing/2014/main" id="{B7136299-9AE3-4654-9A2D-F28FD53E29A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1007C08-C40E-455A-9929-6E2FABF7AD47}"/>
              </a:ext>
            </a:extLst>
          </p:cNvPr>
          <p:cNvSpPr>
            <a:spLocks noGrp="1"/>
          </p:cNvSpPr>
          <p:nvPr>
            <p:ph type="sldNum" sz="quarter" idx="12"/>
          </p:nvPr>
        </p:nvSpPr>
        <p:spPr/>
        <p:txBody>
          <a:bodyPr/>
          <a:lstStyle/>
          <a:p>
            <a:fld id="{F39EFE35-20F9-4965-B58D-CE88FAAA5A5D}" type="slidenum">
              <a:rPr lang="es-CO" smtClean="0"/>
              <a:t>‹Nº›</a:t>
            </a:fld>
            <a:endParaRPr lang="es-CO"/>
          </a:p>
        </p:txBody>
      </p:sp>
    </p:spTree>
    <p:extLst>
      <p:ext uri="{BB962C8B-B14F-4D97-AF65-F5344CB8AC3E}">
        <p14:creationId xmlns:p14="http://schemas.microsoft.com/office/powerpoint/2010/main" val="1424616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1DAD1F-F488-4537-8D26-A248586AB6C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095579D-9CA2-44E7-AB6B-5082DFC77C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78CBF6E-1552-4C6F-924B-A53E93E4582E}"/>
              </a:ext>
            </a:extLst>
          </p:cNvPr>
          <p:cNvSpPr>
            <a:spLocks noGrp="1"/>
          </p:cNvSpPr>
          <p:nvPr>
            <p:ph type="dt" sz="half" idx="10"/>
          </p:nvPr>
        </p:nvSpPr>
        <p:spPr/>
        <p:txBody>
          <a:bodyPr/>
          <a:lstStyle/>
          <a:p>
            <a:fld id="{7E164D47-9A53-42AB-B194-0191D1DA93FE}" type="datetimeFigureOut">
              <a:rPr lang="es-CO" smtClean="0"/>
              <a:t>2/08/2024</a:t>
            </a:fld>
            <a:endParaRPr lang="es-CO"/>
          </a:p>
        </p:txBody>
      </p:sp>
      <p:sp>
        <p:nvSpPr>
          <p:cNvPr id="5" name="Marcador de pie de página 4">
            <a:extLst>
              <a:ext uri="{FF2B5EF4-FFF2-40B4-BE49-F238E27FC236}">
                <a16:creationId xmlns:a16="http://schemas.microsoft.com/office/drawing/2014/main" id="{78433737-3DDB-40B0-ADE9-FE46C9C384B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5B95EB0-912C-46DC-9D82-C269B138B048}"/>
              </a:ext>
            </a:extLst>
          </p:cNvPr>
          <p:cNvSpPr>
            <a:spLocks noGrp="1"/>
          </p:cNvSpPr>
          <p:nvPr>
            <p:ph type="sldNum" sz="quarter" idx="12"/>
          </p:nvPr>
        </p:nvSpPr>
        <p:spPr/>
        <p:txBody>
          <a:bodyPr/>
          <a:lstStyle/>
          <a:p>
            <a:fld id="{F39EFE35-20F9-4965-B58D-CE88FAAA5A5D}" type="slidenum">
              <a:rPr lang="es-CO" smtClean="0"/>
              <a:t>‹Nº›</a:t>
            </a:fld>
            <a:endParaRPr lang="es-CO"/>
          </a:p>
        </p:txBody>
      </p:sp>
    </p:spTree>
    <p:extLst>
      <p:ext uri="{BB962C8B-B14F-4D97-AF65-F5344CB8AC3E}">
        <p14:creationId xmlns:p14="http://schemas.microsoft.com/office/powerpoint/2010/main" val="2541862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FBE35-66BF-42F2-ACB4-F7AFF1C75CE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FAFE365-A541-42D5-9469-DB38A5929595}"/>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2E03A3AA-09D5-4CE7-9B44-A7E608C7BE5A}"/>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ADD0433-2E79-4E95-9FDA-0F5A859F9E64}"/>
              </a:ext>
            </a:extLst>
          </p:cNvPr>
          <p:cNvSpPr>
            <a:spLocks noGrp="1"/>
          </p:cNvSpPr>
          <p:nvPr>
            <p:ph type="dt" sz="half" idx="10"/>
          </p:nvPr>
        </p:nvSpPr>
        <p:spPr/>
        <p:txBody>
          <a:bodyPr/>
          <a:lstStyle/>
          <a:p>
            <a:fld id="{7E164D47-9A53-42AB-B194-0191D1DA93FE}" type="datetimeFigureOut">
              <a:rPr lang="es-CO" smtClean="0"/>
              <a:t>2/08/2024</a:t>
            </a:fld>
            <a:endParaRPr lang="es-CO"/>
          </a:p>
        </p:txBody>
      </p:sp>
      <p:sp>
        <p:nvSpPr>
          <p:cNvPr id="6" name="Marcador de pie de página 5">
            <a:extLst>
              <a:ext uri="{FF2B5EF4-FFF2-40B4-BE49-F238E27FC236}">
                <a16:creationId xmlns:a16="http://schemas.microsoft.com/office/drawing/2014/main" id="{CF5A51C8-BB4E-4ACB-9F71-1E8C1EBA30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C5E2B8B-09FE-4723-B6FF-D6698485F1A3}"/>
              </a:ext>
            </a:extLst>
          </p:cNvPr>
          <p:cNvSpPr>
            <a:spLocks noGrp="1"/>
          </p:cNvSpPr>
          <p:nvPr>
            <p:ph type="sldNum" sz="quarter" idx="12"/>
          </p:nvPr>
        </p:nvSpPr>
        <p:spPr/>
        <p:txBody>
          <a:bodyPr/>
          <a:lstStyle/>
          <a:p>
            <a:fld id="{F39EFE35-20F9-4965-B58D-CE88FAAA5A5D}" type="slidenum">
              <a:rPr lang="es-CO" smtClean="0"/>
              <a:t>‹Nº›</a:t>
            </a:fld>
            <a:endParaRPr lang="es-CO"/>
          </a:p>
        </p:txBody>
      </p:sp>
    </p:spTree>
    <p:extLst>
      <p:ext uri="{BB962C8B-B14F-4D97-AF65-F5344CB8AC3E}">
        <p14:creationId xmlns:p14="http://schemas.microsoft.com/office/powerpoint/2010/main" val="294692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D11A2-426A-4ED1-AF4C-C4CBD2F7435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228FC7F-2573-4B39-9B2F-1245F6CF9D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D89546A1-5CAA-4F76-A00A-FC91AC95E4ED}"/>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EF97C83-2F44-4F29-B4EF-AD88894897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77743EA9-4082-46DF-A806-3B2D2CD72DF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A36B8BA9-3BE1-420F-B952-73BA5B4B3C0F}"/>
              </a:ext>
            </a:extLst>
          </p:cNvPr>
          <p:cNvSpPr>
            <a:spLocks noGrp="1"/>
          </p:cNvSpPr>
          <p:nvPr>
            <p:ph type="dt" sz="half" idx="10"/>
          </p:nvPr>
        </p:nvSpPr>
        <p:spPr/>
        <p:txBody>
          <a:bodyPr/>
          <a:lstStyle/>
          <a:p>
            <a:fld id="{7E164D47-9A53-42AB-B194-0191D1DA93FE}" type="datetimeFigureOut">
              <a:rPr lang="es-CO" smtClean="0"/>
              <a:t>2/08/2024</a:t>
            </a:fld>
            <a:endParaRPr lang="es-CO"/>
          </a:p>
        </p:txBody>
      </p:sp>
      <p:sp>
        <p:nvSpPr>
          <p:cNvPr id="8" name="Marcador de pie de página 7">
            <a:extLst>
              <a:ext uri="{FF2B5EF4-FFF2-40B4-BE49-F238E27FC236}">
                <a16:creationId xmlns:a16="http://schemas.microsoft.com/office/drawing/2014/main" id="{ECE5A64D-3FF3-4880-8F62-470203F4D7F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C3640707-8AA1-4B34-A416-8616FF8303F5}"/>
              </a:ext>
            </a:extLst>
          </p:cNvPr>
          <p:cNvSpPr>
            <a:spLocks noGrp="1"/>
          </p:cNvSpPr>
          <p:nvPr>
            <p:ph type="sldNum" sz="quarter" idx="12"/>
          </p:nvPr>
        </p:nvSpPr>
        <p:spPr/>
        <p:txBody>
          <a:bodyPr/>
          <a:lstStyle/>
          <a:p>
            <a:fld id="{F39EFE35-20F9-4965-B58D-CE88FAAA5A5D}" type="slidenum">
              <a:rPr lang="es-CO" smtClean="0"/>
              <a:t>‹Nº›</a:t>
            </a:fld>
            <a:endParaRPr lang="es-CO"/>
          </a:p>
        </p:txBody>
      </p:sp>
    </p:spTree>
    <p:extLst>
      <p:ext uri="{BB962C8B-B14F-4D97-AF65-F5344CB8AC3E}">
        <p14:creationId xmlns:p14="http://schemas.microsoft.com/office/powerpoint/2010/main" val="302824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E94DD-5FE6-4191-9CBE-F503B02F6DF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D08B7B7D-863D-432B-A882-12C3F8BED7FA}"/>
              </a:ext>
            </a:extLst>
          </p:cNvPr>
          <p:cNvSpPr>
            <a:spLocks noGrp="1"/>
          </p:cNvSpPr>
          <p:nvPr>
            <p:ph type="dt" sz="half" idx="10"/>
          </p:nvPr>
        </p:nvSpPr>
        <p:spPr/>
        <p:txBody>
          <a:bodyPr/>
          <a:lstStyle/>
          <a:p>
            <a:fld id="{7E164D47-9A53-42AB-B194-0191D1DA93FE}" type="datetimeFigureOut">
              <a:rPr lang="es-CO" smtClean="0"/>
              <a:t>2/08/2024</a:t>
            </a:fld>
            <a:endParaRPr lang="es-CO"/>
          </a:p>
        </p:txBody>
      </p:sp>
      <p:sp>
        <p:nvSpPr>
          <p:cNvPr id="4" name="Marcador de pie de página 3">
            <a:extLst>
              <a:ext uri="{FF2B5EF4-FFF2-40B4-BE49-F238E27FC236}">
                <a16:creationId xmlns:a16="http://schemas.microsoft.com/office/drawing/2014/main" id="{08705270-E660-4412-B32F-30C7C48F7A0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F4B48E1A-B815-4E35-9F64-980D1F9C419F}"/>
              </a:ext>
            </a:extLst>
          </p:cNvPr>
          <p:cNvSpPr>
            <a:spLocks noGrp="1"/>
          </p:cNvSpPr>
          <p:nvPr>
            <p:ph type="sldNum" sz="quarter" idx="12"/>
          </p:nvPr>
        </p:nvSpPr>
        <p:spPr/>
        <p:txBody>
          <a:bodyPr/>
          <a:lstStyle/>
          <a:p>
            <a:fld id="{F39EFE35-20F9-4965-B58D-CE88FAAA5A5D}" type="slidenum">
              <a:rPr lang="es-CO" smtClean="0"/>
              <a:t>‹Nº›</a:t>
            </a:fld>
            <a:endParaRPr lang="es-CO"/>
          </a:p>
        </p:txBody>
      </p:sp>
    </p:spTree>
    <p:extLst>
      <p:ext uri="{BB962C8B-B14F-4D97-AF65-F5344CB8AC3E}">
        <p14:creationId xmlns:p14="http://schemas.microsoft.com/office/powerpoint/2010/main" val="263613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0E96E3E-52F9-45D1-A79B-732151C1673F}"/>
              </a:ext>
            </a:extLst>
          </p:cNvPr>
          <p:cNvSpPr>
            <a:spLocks noGrp="1"/>
          </p:cNvSpPr>
          <p:nvPr>
            <p:ph type="dt" sz="half" idx="10"/>
          </p:nvPr>
        </p:nvSpPr>
        <p:spPr/>
        <p:txBody>
          <a:bodyPr/>
          <a:lstStyle/>
          <a:p>
            <a:fld id="{7E164D47-9A53-42AB-B194-0191D1DA93FE}" type="datetimeFigureOut">
              <a:rPr lang="es-CO" smtClean="0"/>
              <a:t>2/08/2024</a:t>
            </a:fld>
            <a:endParaRPr lang="es-CO"/>
          </a:p>
        </p:txBody>
      </p:sp>
      <p:sp>
        <p:nvSpPr>
          <p:cNvPr id="3" name="Marcador de pie de página 2">
            <a:extLst>
              <a:ext uri="{FF2B5EF4-FFF2-40B4-BE49-F238E27FC236}">
                <a16:creationId xmlns:a16="http://schemas.microsoft.com/office/drawing/2014/main" id="{ED516EFA-A0C7-448F-87C8-6CAC51EFA8C1}"/>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44979E8-575C-4556-BBB2-8C4606D17B47}"/>
              </a:ext>
            </a:extLst>
          </p:cNvPr>
          <p:cNvSpPr>
            <a:spLocks noGrp="1"/>
          </p:cNvSpPr>
          <p:nvPr>
            <p:ph type="sldNum" sz="quarter" idx="12"/>
          </p:nvPr>
        </p:nvSpPr>
        <p:spPr/>
        <p:txBody>
          <a:bodyPr/>
          <a:lstStyle/>
          <a:p>
            <a:fld id="{F39EFE35-20F9-4965-B58D-CE88FAAA5A5D}" type="slidenum">
              <a:rPr lang="es-CO" smtClean="0"/>
              <a:t>‹Nº›</a:t>
            </a:fld>
            <a:endParaRPr lang="es-CO"/>
          </a:p>
        </p:txBody>
      </p:sp>
    </p:spTree>
    <p:extLst>
      <p:ext uri="{BB962C8B-B14F-4D97-AF65-F5344CB8AC3E}">
        <p14:creationId xmlns:p14="http://schemas.microsoft.com/office/powerpoint/2010/main" val="285545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245E65-3B47-4885-AB11-0CB971A451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AC0ECE8-3920-4522-853F-4682A84FC6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280D5F8D-A189-4142-995B-5DD46D64B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B3902DE-A62E-4A60-A49F-ED6CC399FF83}"/>
              </a:ext>
            </a:extLst>
          </p:cNvPr>
          <p:cNvSpPr>
            <a:spLocks noGrp="1"/>
          </p:cNvSpPr>
          <p:nvPr>
            <p:ph type="dt" sz="half" idx="10"/>
          </p:nvPr>
        </p:nvSpPr>
        <p:spPr/>
        <p:txBody>
          <a:bodyPr/>
          <a:lstStyle/>
          <a:p>
            <a:fld id="{7E164D47-9A53-42AB-B194-0191D1DA93FE}" type="datetimeFigureOut">
              <a:rPr lang="es-CO" smtClean="0"/>
              <a:t>2/08/2024</a:t>
            </a:fld>
            <a:endParaRPr lang="es-CO"/>
          </a:p>
        </p:txBody>
      </p:sp>
      <p:sp>
        <p:nvSpPr>
          <p:cNvPr id="6" name="Marcador de pie de página 5">
            <a:extLst>
              <a:ext uri="{FF2B5EF4-FFF2-40B4-BE49-F238E27FC236}">
                <a16:creationId xmlns:a16="http://schemas.microsoft.com/office/drawing/2014/main" id="{552AA5CC-096B-4F51-BAE8-BF41814F3EA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D9E296E-EFD9-4B43-AB9F-19C8CD6FAD88}"/>
              </a:ext>
            </a:extLst>
          </p:cNvPr>
          <p:cNvSpPr>
            <a:spLocks noGrp="1"/>
          </p:cNvSpPr>
          <p:nvPr>
            <p:ph type="sldNum" sz="quarter" idx="12"/>
          </p:nvPr>
        </p:nvSpPr>
        <p:spPr/>
        <p:txBody>
          <a:bodyPr/>
          <a:lstStyle/>
          <a:p>
            <a:fld id="{F39EFE35-20F9-4965-B58D-CE88FAAA5A5D}" type="slidenum">
              <a:rPr lang="es-CO" smtClean="0"/>
              <a:t>‹Nº›</a:t>
            </a:fld>
            <a:endParaRPr lang="es-CO"/>
          </a:p>
        </p:txBody>
      </p:sp>
    </p:spTree>
    <p:extLst>
      <p:ext uri="{BB962C8B-B14F-4D97-AF65-F5344CB8AC3E}">
        <p14:creationId xmlns:p14="http://schemas.microsoft.com/office/powerpoint/2010/main" val="337278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9B5DD-6A89-41E3-8552-2D6CF785C62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BB931F6-05FA-43C2-8140-2A686E5846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7074CBA-887A-4DFA-BAF5-3DF94DBCF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1BF8321B-0C99-4BDA-80F9-3B98AB0DF7C9}"/>
              </a:ext>
            </a:extLst>
          </p:cNvPr>
          <p:cNvSpPr>
            <a:spLocks noGrp="1"/>
          </p:cNvSpPr>
          <p:nvPr>
            <p:ph type="dt" sz="half" idx="10"/>
          </p:nvPr>
        </p:nvSpPr>
        <p:spPr/>
        <p:txBody>
          <a:bodyPr/>
          <a:lstStyle/>
          <a:p>
            <a:fld id="{7E164D47-9A53-42AB-B194-0191D1DA93FE}" type="datetimeFigureOut">
              <a:rPr lang="es-CO" smtClean="0"/>
              <a:t>2/08/2024</a:t>
            </a:fld>
            <a:endParaRPr lang="es-CO"/>
          </a:p>
        </p:txBody>
      </p:sp>
      <p:sp>
        <p:nvSpPr>
          <p:cNvPr id="6" name="Marcador de pie de página 5">
            <a:extLst>
              <a:ext uri="{FF2B5EF4-FFF2-40B4-BE49-F238E27FC236}">
                <a16:creationId xmlns:a16="http://schemas.microsoft.com/office/drawing/2014/main" id="{73F70DF1-FDC8-4325-AB7F-C5BCEB072D9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3219818-203A-454E-9F23-6D90701D3241}"/>
              </a:ext>
            </a:extLst>
          </p:cNvPr>
          <p:cNvSpPr>
            <a:spLocks noGrp="1"/>
          </p:cNvSpPr>
          <p:nvPr>
            <p:ph type="sldNum" sz="quarter" idx="12"/>
          </p:nvPr>
        </p:nvSpPr>
        <p:spPr/>
        <p:txBody>
          <a:bodyPr/>
          <a:lstStyle/>
          <a:p>
            <a:fld id="{F39EFE35-20F9-4965-B58D-CE88FAAA5A5D}" type="slidenum">
              <a:rPr lang="es-CO" smtClean="0"/>
              <a:t>‹Nº›</a:t>
            </a:fld>
            <a:endParaRPr lang="es-CO"/>
          </a:p>
        </p:txBody>
      </p:sp>
    </p:spTree>
    <p:extLst>
      <p:ext uri="{BB962C8B-B14F-4D97-AF65-F5344CB8AC3E}">
        <p14:creationId xmlns:p14="http://schemas.microsoft.com/office/powerpoint/2010/main" val="2788825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72B9075-B846-447C-8291-B34ACD081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ADAF797-3E2C-44AE-B05C-D8E184E6F8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A0A4912-0B60-4DE1-AA11-BF72C3B81E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64D47-9A53-42AB-B194-0191D1DA93FE}" type="datetimeFigureOut">
              <a:rPr lang="es-CO" smtClean="0"/>
              <a:t>2/08/2024</a:t>
            </a:fld>
            <a:endParaRPr lang="es-CO"/>
          </a:p>
        </p:txBody>
      </p:sp>
      <p:sp>
        <p:nvSpPr>
          <p:cNvPr id="5" name="Marcador de pie de página 4">
            <a:extLst>
              <a:ext uri="{FF2B5EF4-FFF2-40B4-BE49-F238E27FC236}">
                <a16:creationId xmlns:a16="http://schemas.microsoft.com/office/drawing/2014/main" id="{145CF94A-3FFC-4240-A810-20D4530198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F3885730-D809-4E81-A531-37B1F2A121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EFE35-20F9-4965-B58D-CE88FAAA5A5D}" type="slidenum">
              <a:rPr lang="es-CO" smtClean="0"/>
              <a:t>‹Nº›</a:t>
            </a:fld>
            <a:endParaRPr lang="es-CO"/>
          </a:p>
        </p:txBody>
      </p:sp>
    </p:spTree>
    <p:extLst>
      <p:ext uri="{BB962C8B-B14F-4D97-AF65-F5344CB8AC3E}">
        <p14:creationId xmlns:p14="http://schemas.microsoft.com/office/powerpoint/2010/main" val="2698878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learn.microsoft.com/en-us/azure/active-directory-b2c/configure-authentication-sample-react-spa-app"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s-es/entra/identity-platform/authentication-flows-app-scenarios" TargetMode="External"/><Relationship Id="rId7" Type="http://schemas.openxmlformats.org/officeDocument/2006/relationships/hyperlink" Target="https://learn.microsoft.com/es-es/graph/overview?toc=%2Fentra%2Fidentity-platform%2Ftoc.json&amp;bc=%2Fentra%2Fidentity-platform%2Fbreadcrumb%2Ftoc.json" TargetMode="External"/><Relationship Id="rId2" Type="http://schemas.openxmlformats.org/officeDocument/2006/relationships/hyperlink" Target="https://learn.microsoft.com/es-es/entra/fundamentals/introduction-identity-access-management?toc=%2Fentra%2Fidentity-platform%2Ftoc.json&amp;bc=%2Fentra%2Fidentity-platform%2Fbreadcrumb%2Ftoc.json" TargetMode="External"/><Relationship Id="rId1" Type="http://schemas.openxmlformats.org/officeDocument/2006/relationships/slideLayout" Target="../slideLayouts/slideLayout1.xml"/><Relationship Id="rId6" Type="http://schemas.openxmlformats.org/officeDocument/2006/relationships/hyperlink" Target="https://learn.microsoft.com/es-es/entra/identity-platform/msal-authentication-flows" TargetMode="External"/><Relationship Id="rId5" Type="http://schemas.openxmlformats.org/officeDocument/2006/relationships/hyperlink" Target="https://learn.microsoft.com/es-es/entra/identity-platform/msal-overview" TargetMode="External"/><Relationship Id="rId4" Type="http://schemas.openxmlformats.org/officeDocument/2006/relationships/hyperlink" Target="https://learn.microsoft.com/es-es/entra/identity-platform/security-toke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C5AFB-08F0-4380-A058-832E3ED55F82}"/>
              </a:ext>
            </a:extLst>
          </p:cNvPr>
          <p:cNvSpPr>
            <a:spLocks noGrp="1"/>
          </p:cNvSpPr>
          <p:nvPr>
            <p:ph type="ctrTitle"/>
          </p:nvPr>
        </p:nvSpPr>
        <p:spPr>
          <a:xfrm>
            <a:off x="191590" y="4084320"/>
            <a:ext cx="10223862" cy="965516"/>
          </a:xfrm>
        </p:spPr>
        <p:txBody>
          <a:bodyPr>
            <a:normAutofit/>
          </a:bodyPr>
          <a:lstStyle/>
          <a:p>
            <a:pPr algn="l"/>
            <a:r>
              <a:rPr lang="es-ES" b="1" dirty="0">
                <a:effectLst/>
              </a:rPr>
              <a:t>Azure Active </a:t>
            </a:r>
            <a:r>
              <a:rPr lang="es-ES" b="1" dirty="0" err="1">
                <a:effectLst/>
              </a:rPr>
              <a:t>Directory</a:t>
            </a:r>
            <a:r>
              <a:rPr lang="es-ES" b="1" dirty="0">
                <a:effectLst/>
              </a:rPr>
              <a:t> B2C </a:t>
            </a:r>
            <a:endParaRPr lang="es-CO" dirty="0"/>
          </a:p>
        </p:txBody>
      </p:sp>
      <p:sp>
        <p:nvSpPr>
          <p:cNvPr id="7" name="Subtítulo 6">
            <a:extLst>
              <a:ext uri="{FF2B5EF4-FFF2-40B4-BE49-F238E27FC236}">
                <a16:creationId xmlns:a16="http://schemas.microsoft.com/office/drawing/2014/main" id="{39E6CA85-AE09-4566-ADC5-C18ACFF1E10B}"/>
              </a:ext>
            </a:extLst>
          </p:cNvPr>
          <p:cNvSpPr>
            <a:spLocks noGrp="1"/>
          </p:cNvSpPr>
          <p:nvPr>
            <p:ph type="subTitle" idx="1"/>
          </p:nvPr>
        </p:nvSpPr>
        <p:spPr>
          <a:xfrm>
            <a:off x="287384" y="5049836"/>
            <a:ext cx="3753394" cy="508408"/>
          </a:xfrm>
        </p:spPr>
        <p:txBody>
          <a:bodyPr>
            <a:normAutofit fontScale="55000" lnSpcReduction="20000"/>
          </a:bodyPr>
          <a:lstStyle/>
          <a:p>
            <a:pPr algn="l"/>
            <a:r>
              <a:rPr lang="es-ES" dirty="0"/>
              <a:t>Sebastian Ordoñez Rubiano</a:t>
            </a:r>
          </a:p>
          <a:p>
            <a:pPr algn="l"/>
            <a:r>
              <a:rPr lang="es-ES" dirty="0"/>
              <a:t>CSA</a:t>
            </a:r>
            <a:endParaRPr lang="es-CO" dirty="0"/>
          </a:p>
        </p:txBody>
      </p:sp>
    </p:spTree>
    <p:extLst>
      <p:ext uri="{BB962C8B-B14F-4D97-AF65-F5344CB8AC3E}">
        <p14:creationId xmlns:p14="http://schemas.microsoft.com/office/powerpoint/2010/main" val="209145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C5AFB-08F0-4380-A058-832E3ED55F82}"/>
              </a:ext>
            </a:extLst>
          </p:cNvPr>
          <p:cNvSpPr>
            <a:spLocks noGrp="1"/>
          </p:cNvSpPr>
          <p:nvPr>
            <p:ph type="ctrTitle"/>
          </p:nvPr>
        </p:nvSpPr>
        <p:spPr>
          <a:xfrm>
            <a:off x="444138" y="478686"/>
            <a:ext cx="10223862" cy="731616"/>
          </a:xfrm>
        </p:spPr>
        <p:txBody>
          <a:bodyPr>
            <a:normAutofit fontScale="90000"/>
          </a:bodyPr>
          <a:lstStyle/>
          <a:p>
            <a:pPr algn="l"/>
            <a:r>
              <a:rPr lang="es-ES" b="1" dirty="0">
                <a:effectLst/>
              </a:rPr>
              <a:t>¿Qué es Azure Active </a:t>
            </a:r>
            <a:r>
              <a:rPr lang="es-ES" b="1" dirty="0" err="1">
                <a:effectLst/>
              </a:rPr>
              <a:t>Directory</a:t>
            </a:r>
            <a:r>
              <a:rPr lang="es-ES" b="1" dirty="0">
                <a:effectLst/>
              </a:rPr>
              <a:t> B2C?</a:t>
            </a:r>
            <a:endParaRPr lang="es-CO" dirty="0"/>
          </a:p>
        </p:txBody>
      </p:sp>
      <p:sp>
        <p:nvSpPr>
          <p:cNvPr id="3" name="Subtítulo 2">
            <a:extLst>
              <a:ext uri="{FF2B5EF4-FFF2-40B4-BE49-F238E27FC236}">
                <a16:creationId xmlns:a16="http://schemas.microsoft.com/office/drawing/2014/main" id="{F907FAE9-DF02-4879-AC61-6CABC39B5BFD}"/>
              </a:ext>
            </a:extLst>
          </p:cNvPr>
          <p:cNvSpPr>
            <a:spLocks noGrp="1"/>
          </p:cNvSpPr>
          <p:nvPr>
            <p:ph type="subTitle" idx="1"/>
          </p:nvPr>
        </p:nvSpPr>
        <p:spPr>
          <a:xfrm>
            <a:off x="444138" y="1976846"/>
            <a:ext cx="3701143" cy="2616926"/>
          </a:xfrm>
        </p:spPr>
        <p:txBody>
          <a:bodyPr>
            <a:normAutofit/>
          </a:bodyPr>
          <a:lstStyle/>
          <a:p>
            <a:pPr algn="just"/>
            <a:r>
              <a:rPr lang="es-ES" sz="1400" dirty="0"/>
              <a:t>Azure AD B2C es una solución CIAM (</a:t>
            </a:r>
            <a:r>
              <a:rPr lang="es-ES" sz="1400" dirty="0" err="1"/>
              <a:t>Customer</a:t>
            </a:r>
            <a:r>
              <a:rPr lang="es-ES" sz="1400" dirty="0"/>
              <a:t> </a:t>
            </a:r>
            <a:r>
              <a:rPr lang="es-ES" sz="1400" dirty="0" err="1"/>
              <a:t>Identity</a:t>
            </a:r>
            <a:r>
              <a:rPr lang="es-ES" sz="1400" dirty="0"/>
              <a:t> and Access Management) diseñada para manejar millones de usuarios y miles de millones de autenticaciones diarias. Asegura el escalado, la seguridad, la supervisión y el control automático de amenazas, incluyendo ataques como la denegación de servicio, difusión de contraseñas y fuerza bruta.</a:t>
            </a:r>
            <a:endParaRPr lang="es-CO" sz="1400" dirty="0"/>
          </a:p>
        </p:txBody>
      </p:sp>
      <p:pic>
        <p:nvPicPr>
          <p:cNvPr id="5" name="Imagen 4">
            <a:extLst>
              <a:ext uri="{FF2B5EF4-FFF2-40B4-BE49-F238E27FC236}">
                <a16:creationId xmlns:a16="http://schemas.microsoft.com/office/drawing/2014/main" id="{87DB4F07-0F5D-4383-98D2-E821D0962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465" y="1715589"/>
            <a:ext cx="7136512" cy="3270163"/>
          </a:xfrm>
          <a:prstGeom prst="rect">
            <a:avLst/>
          </a:prstGeom>
        </p:spPr>
      </p:pic>
    </p:spTree>
    <p:extLst>
      <p:ext uri="{BB962C8B-B14F-4D97-AF65-F5344CB8AC3E}">
        <p14:creationId xmlns:p14="http://schemas.microsoft.com/office/powerpoint/2010/main" val="303080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C5AFB-08F0-4380-A058-832E3ED55F82}"/>
              </a:ext>
            </a:extLst>
          </p:cNvPr>
          <p:cNvSpPr>
            <a:spLocks noGrp="1"/>
          </p:cNvSpPr>
          <p:nvPr>
            <p:ph type="ctrTitle"/>
          </p:nvPr>
        </p:nvSpPr>
        <p:spPr>
          <a:xfrm>
            <a:off x="348344" y="570414"/>
            <a:ext cx="10223862" cy="766356"/>
          </a:xfrm>
        </p:spPr>
        <p:txBody>
          <a:bodyPr>
            <a:normAutofit fontScale="90000"/>
          </a:bodyPr>
          <a:lstStyle/>
          <a:p>
            <a:pPr algn="l"/>
            <a:r>
              <a:rPr lang="es-ES" dirty="0"/>
              <a:t>Beneficios y características</a:t>
            </a:r>
          </a:p>
        </p:txBody>
      </p:sp>
      <p:graphicFrame>
        <p:nvGraphicFramePr>
          <p:cNvPr id="4" name="Diagrama 3">
            <a:extLst>
              <a:ext uri="{FF2B5EF4-FFF2-40B4-BE49-F238E27FC236}">
                <a16:creationId xmlns:a16="http://schemas.microsoft.com/office/drawing/2014/main" id="{A25FCAE7-9D95-4530-BBB9-0BBDC3CE1ACE}"/>
              </a:ext>
            </a:extLst>
          </p:cNvPr>
          <p:cNvGraphicFramePr/>
          <p:nvPr>
            <p:extLst>
              <p:ext uri="{D42A27DB-BD31-4B8C-83A1-F6EECF244321}">
                <p14:modId xmlns:p14="http://schemas.microsoft.com/office/powerpoint/2010/main" val="4237698128"/>
              </p:ext>
            </p:extLst>
          </p:nvPr>
        </p:nvGraphicFramePr>
        <p:xfrm>
          <a:off x="426720" y="1715589"/>
          <a:ext cx="10633166" cy="4422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1878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C5AFB-08F0-4380-A058-832E3ED55F82}"/>
              </a:ext>
            </a:extLst>
          </p:cNvPr>
          <p:cNvSpPr>
            <a:spLocks noGrp="1"/>
          </p:cNvSpPr>
          <p:nvPr>
            <p:ph type="ctrTitle"/>
          </p:nvPr>
        </p:nvSpPr>
        <p:spPr>
          <a:xfrm>
            <a:off x="348344" y="570414"/>
            <a:ext cx="10223862" cy="766356"/>
          </a:xfrm>
        </p:spPr>
        <p:txBody>
          <a:bodyPr>
            <a:normAutofit fontScale="90000"/>
          </a:bodyPr>
          <a:lstStyle/>
          <a:p>
            <a:pPr algn="l"/>
            <a:r>
              <a:rPr lang="es-CO" b="1" dirty="0"/>
              <a:t>Cómo Funciona</a:t>
            </a:r>
          </a:p>
        </p:txBody>
      </p:sp>
      <p:pic>
        <p:nvPicPr>
          <p:cNvPr id="1026" name="Picture 2" descr="Identidades de cuenta de consumidor.">
            <a:extLst>
              <a:ext uri="{FF2B5EF4-FFF2-40B4-BE49-F238E27FC236}">
                <a16:creationId xmlns:a16="http://schemas.microsoft.com/office/drawing/2014/main" id="{C16DF114-2630-4DE8-AD7F-870E4707F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86" y="2403170"/>
            <a:ext cx="3824757" cy="25072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iagrama que muestra un ejemplo de inicio de sesión móvil con una cuenta de redes sociales (Facebook).">
            <a:extLst>
              <a:ext uri="{FF2B5EF4-FFF2-40B4-BE49-F238E27FC236}">
                <a16:creationId xmlns:a16="http://schemas.microsoft.com/office/drawing/2014/main" id="{3D5EFD97-083B-4057-83AE-2C6D97290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159" y="2271157"/>
            <a:ext cx="7316431" cy="3308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340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C5AFB-08F0-4380-A058-832E3ED55F82}"/>
              </a:ext>
            </a:extLst>
          </p:cNvPr>
          <p:cNvSpPr>
            <a:spLocks noGrp="1"/>
          </p:cNvSpPr>
          <p:nvPr>
            <p:ph type="ctrTitle"/>
          </p:nvPr>
        </p:nvSpPr>
        <p:spPr>
          <a:xfrm>
            <a:off x="348344" y="570414"/>
            <a:ext cx="10223862" cy="766356"/>
          </a:xfrm>
        </p:spPr>
        <p:txBody>
          <a:bodyPr>
            <a:normAutofit/>
          </a:bodyPr>
          <a:lstStyle/>
          <a:p>
            <a:pPr algn="l"/>
            <a:r>
              <a:rPr lang="es-CO" sz="4400" b="1" dirty="0"/>
              <a:t>flujos de usuario o directivas personalizadas</a:t>
            </a:r>
          </a:p>
        </p:txBody>
      </p:sp>
      <p:pic>
        <p:nvPicPr>
          <p:cNvPr id="3074" name="Picture 2" descr="En la captura de pantalla se muestra la interfaz de configuración de flujos de usuario con relación a archivos de configuración de directivas personalizadas.">
            <a:extLst>
              <a:ext uri="{FF2B5EF4-FFF2-40B4-BE49-F238E27FC236}">
                <a16:creationId xmlns:a16="http://schemas.microsoft.com/office/drawing/2014/main" id="{22C7DAA3-AE0F-43E5-ABC8-8ABB408C2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16" y="1942923"/>
            <a:ext cx="10650623" cy="4161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70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C5AFB-08F0-4380-A058-832E3ED55F82}"/>
              </a:ext>
            </a:extLst>
          </p:cNvPr>
          <p:cNvSpPr>
            <a:spLocks noGrp="1"/>
          </p:cNvSpPr>
          <p:nvPr>
            <p:ph type="ctrTitle"/>
          </p:nvPr>
        </p:nvSpPr>
        <p:spPr>
          <a:xfrm>
            <a:off x="348344" y="570414"/>
            <a:ext cx="10223862" cy="766356"/>
          </a:xfrm>
        </p:spPr>
        <p:txBody>
          <a:bodyPr>
            <a:normAutofit fontScale="90000"/>
          </a:bodyPr>
          <a:lstStyle/>
          <a:p>
            <a:pPr algn="l"/>
            <a:r>
              <a:rPr lang="es-CO" b="1" dirty="0"/>
              <a:t>Proveedores</a:t>
            </a:r>
          </a:p>
        </p:txBody>
      </p:sp>
      <p:pic>
        <p:nvPicPr>
          <p:cNvPr id="1028" name="Picture 4" descr="Diagrama en el que se muestran los logotipos de la empresa para obtener un ejemplo de proveedores de identidades externos.">
            <a:extLst>
              <a:ext uri="{FF2B5EF4-FFF2-40B4-BE49-F238E27FC236}">
                <a16:creationId xmlns:a16="http://schemas.microsoft.com/office/drawing/2014/main" id="{0D6F889F-9915-4CA8-9762-1A83747D6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572" y="2209799"/>
            <a:ext cx="9420634" cy="345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088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C5AFB-08F0-4380-A058-832E3ED55F82}"/>
              </a:ext>
            </a:extLst>
          </p:cNvPr>
          <p:cNvSpPr>
            <a:spLocks noGrp="1"/>
          </p:cNvSpPr>
          <p:nvPr>
            <p:ph type="ctrTitle"/>
          </p:nvPr>
        </p:nvSpPr>
        <p:spPr>
          <a:xfrm>
            <a:off x="348344" y="570414"/>
            <a:ext cx="10223862" cy="766356"/>
          </a:xfrm>
        </p:spPr>
        <p:txBody>
          <a:bodyPr>
            <a:normAutofit fontScale="90000"/>
          </a:bodyPr>
          <a:lstStyle/>
          <a:p>
            <a:pPr algn="l"/>
            <a:r>
              <a:rPr lang="es-ES" b="1" dirty="0"/>
              <a:t>Demo</a:t>
            </a:r>
            <a:endParaRPr lang="es-CO" b="1" dirty="0"/>
          </a:p>
        </p:txBody>
      </p:sp>
      <p:sp>
        <p:nvSpPr>
          <p:cNvPr id="3" name="Rectángulo 2">
            <a:extLst>
              <a:ext uri="{FF2B5EF4-FFF2-40B4-BE49-F238E27FC236}">
                <a16:creationId xmlns:a16="http://schemas.microsoft.com/office/drawing/2014/main" id="{14E0771B-0C28-4BEA-AFAB-BC15A978BB1D}"/>
              </a:ext>
            </a:extLst>
          </p:cNvPr>
          <p:cNvSpPr/>
          <p:nvPr/>
        </p:nvSpPr>
        <p:spPr>
          <a:xfrm>
            <a:off x="348344" y="1625378"/>
            <a:ext cx="9701349" cy="369332"/>
          </a:xfrm>
          <a:prstGeom prst="rect">
            <a:avLst/>
          </a:prstGeom>
        </p:spPr>
        <p:txBody>
          <a:bodyPr wrap="square">
            <a:spAutoFit/>
          </a:bodyPr>
          <a:lstStyle/>
          <a:p>
            <a:r>
              <a:rPr lang="en-US" dirty="0">
                <a:hlinkClick r:id="rId2"/>
              </a:rPr>
              <a:t>Configure authentication in a sample React SPA by using Azure Active Directory B2C | Microsoft Learn</a:t>
            </a:r>
            <a:endParaRPr lang="es-CO" dirty="0"/>
          </a:p>
        </p:txBody>
      </p:sp>
      <p:pic>
        <p:nvPicPr>
          <p:cNvPr id="5122" name="Picture 2" descr="Diagram that describes a single-page application with web A P I, registrations, and tokens.">
            <a:extLst>
              <a:ext uri="{FF2B5EF4-FFF2-40B4-BE49-F238E27FC236}">
                <a16:creationId xmlns:a16="http://schemas.microsoft.com/office/drawing/2014/main" id="{FD8134D7-5322-4F21-BA21-7011DDB6E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30" y="2937890"/>
            <a:ext cx="5738948" cy="247716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creenshot that shows the React sample app with the user profile, and the call to the A P I.">
            <a:extLst>
              <a:ext uri="{FF2B5EF4-FFF2-40B4-BE49-F238E27FC236}">
                <a16:creationId xmlns:a16="http://schemas.microsoft.com/office/drawing/2014/main" id="{8CCDC884-7762-47CC-9379-F41E670361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2424" y="2603863"/>
            <a:ext cx="5180986" cy="336110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5FC631C8-F0C8-4A6D-A49F-84B558109370}"/>
              </a:ext>
            </a:extLst>
          </p:cNvPr>
          <p:cNvSpPr/>
          <p:nvPr/>
        </p:nvSpPr>
        <p:spPr>
          <a:xfrm>
            <a:off x="130630" y="6211669"/>
            <a:ext cx="10267404" cy="369332"/>
          </a:xfrm>
          <a:prstGeom prst="rect">
            <a:avLst/>
          </a:prstGeom>
        </p:spPr>
        <p:txBody>
          <a:bodyPr wrap="square">
            <a:spAutoFit/>
          </a:bodyPr>
          <a:lstStyle/>
          <a:p>
            <a:r>
              <a:rPr lang="es-CO" dirty="0" err="1"/>
              <a:t>git</a:t>
            </a:r>
            <a:r>
              <a:rPr lang="es-CO" dirty="0"/>
              <a:t> clone https://github.com/Azure-Samples/ms-identity-javascript-react-tutorial</a:t>
            </a:r>
          </a:p>
        </p:txBody>
      </p:sp>
    </p:spTree>
    <p:extLst>
      <p:ext uri="{BB962C8B-B14F-4D97-AF65-F5344CB8AC3E}">
        <p14:creationId xmlns:p14="http://schemas.microsoft.com/office/powerpoint/2010/main" val="373885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C5AFB-08F0-4380-A058-832E3ED55F82}"/>
              </a:ext>
            </a:extLst>
          </p:cNvPr>
          <p:cNvSpPr>
            <a:spLocks noGrp="1"/>
          </p:cNvSpPr>
          <p:nvPr>
            <p:ph type="ctrTitle"/>
          </p:nvPr>
        </p:nvSpPr>
        <p:spPr>
          <a:xfrm>
            <a:off x="348344" y="570414"/>
            <a:ext cx="10223862" cy="766356"/>
          </a:xfrm>
        </p:spPr>
        <p:txBody>
          <a:bodyPr>
            <a:normAutofit fontScale="90000"/>
          </a:bodyPr>
          <a:lstStyle/>
          <a:p>
            <a:pPr algn="l"/>
            <a:r>
              <a:rPr lang="es-CO" b="1" dirty="0"/>
              <a:t>Preguntas</a:t>
            </a:r>
          </a:p>
        </p:txBody>
      </p:sp>
      <p:pic>
        <p:nvPicPr>
          <p:cNvPr id="8" name="Imagen 7">
            <a:extLst>
              <a:ext uri="{FF2B5EF4-FFF2-40B4-BE49-F238E27FC236}">
                <a16:creationId xmlns:a16="http://schemas.microsoft.com/office/drawing/2014/main" id="{C86DA1DE-7FBF-4646-A139-823D38798C17}"/>
              </a:ext>
            </a:extLst>
          </p:cNvPr>
          <p:cNvPicPr>
            <a:picLocks noChangeAspect="1"/>
          </p:cNvPicPr>
          <p:nvPr/>
        </p:nvPicPr>
        <p:blipFill>
          <a:blip r:embed="rId2"/>
          <a:stretch>
            <a:fillRect/>
          </a:stretch>
        </p:blipFill>
        <p:spPr>
          <a:xfrm>
            <a:off x="2976156" y="1262744"/>
            <a:ext cx="4632957" cy="4632957"/>
          </a:xfrm>
          <a:prstGeom prst="rect">
            <a:avLst/>
          </a:prstGeom>
        </p:spPr>
      </p:pic>
    </p:spTree>
    <p:extLst>
      <p:ext uri="{BB962C8B-B14F-4D97-AF65-F5344CB8AC3E}">
        <p14:creationId xmlns:p14="http://schemas.microsoft.com/office/powerpoint/2010/main" val="1407825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C5AFB-08F0-4380-A058-832E3ED55F82}"/>
              </a:ext>
            </a:extLst>
          </p:cNvPr>
          <p:cNvSpPr>
            <a:spLocks noGrp="1"/>
          </p:cNvSpPr>
          <p:nvPr>
            <p:ph type="ctrTitle"/>
          </p:nvPr>
        </p:nvSpPr>
        <p:spPr>
          <a:xfrm>
            <a:off x="348344" y="570414"/>
            <a:ext cx="10223862" cy="766356"/>
          </a:xfrm>
        </p:spPr>
        <p:txBody>
          <a:bodyPr>
            <a:normAutofit fontScale="90000"/>
          </a:bodyPr>
          <a:lstStyle/>
          <a:p>
            <a:pPr algn="l"/>
            <a:r>
              <a:rPr lang="es-ES" b="1" dirty="0"/>
              <a:t>Referencias</a:t>
            </a:r>
            <a:endParaRPr lang="es-CO" b="1" dirty="0"/>
          </a:p>
        </p:txBody>
      </p:sp>
      <p:sp>
        <p:nvSpPr>
          <p:cNvPr id="3" name="Rectángulo 2">
            <a:extLst>
              <a:ext uri="{FF2B5EF4-FFF2-40B4-BE49-F238E27FC236}">
                <a16:creationId xmlns:a16="http://schemas.microsoft.com/office/drawing/2014/main" id="{C33BF462-7857-4300-9350-AA52F52FEDD4}"/>
              </a:ext>
            </a:extLst>
          </p:cNvPr>
          <p:cNvSpPr/>
          <p:nvPr/>
        </p:nvSpPr>
        <p:spPr>
          <a:xfrm>
            <a:off x="418013" y="1429356"/>
            <a:ext cx="11025050" cy="2308324"/>
          </a:xfrm>
          <a:prstGeom prst="rect">
            <a:avLst/>
          </a:prstGeom>
        </p:spPr>
        <p:txBody>
          <a:bodyPr wrap="square">
            <a:spAutoFit/>
          </a:bodyPr>
          <a:lstStyle/>
          <a:p>
            <a:pPr marL="285750" indent="-285750" algn="just">
              <a:buFont typeface="Arial" panose="020B0604020202020204" pitchFamily="34" charset="0"/>
              <a:buChar char="•"/>
            </a:pPr>
            <a:r>
              <a:rPr lang="es-ES" dirty="0">
                <a:hlinkClick r:id="rId2"/>
              </a:rPr>
              <a:t>¿Qué es la administración de identidad y acceso (IAM)? - Microsoft Entra | Microsoft </a:t>
            </a:r>
            <a:r>
              <a:rPr lang="es-ES" dirty="0" err="1">
                <a:hlinkClick r:id="rId2"/>
              </a:rPr>
              <a:t>Learn</a:t>
            </a:r>
            <a:endParaRPr lang="es-ES" dirty="0"/>
          </a:p>
          <a:p>
            <a:pPr marL="285750" indent="-285750" algn="just">
              <a:buFont typeface="Arial" panose="020B0604020202020204" pitchFamily="34" charset="0"/>
              <a:buChar char="•"/>
            </a:pPr>
            <a:r>
              <a:rPr lang="es-ES" dirty="0">
                <a:hlinkClick r:id="rId3"/>
              </a:rPr>
              <a:t>Tipos de aplicaciones y flujos de autenticación de la plataforma de identidad de Microsoft - Microsoft </a:t>
            </a:r>
            <a:r>
              <a:rPr lang="es-ES" dirty="0" err="1">
                <a:hlinkClick r:id="rId3"/>
              </a:rPr>
              <a:t>identity</a:t>
            </a:r>
            <a:r>
              <a:rPr lang="es-ES" dirty="0">
                <a:hlinkClick r:id="rId3"/>
              </a:rPr>
              <a:t> </a:t>
            </a:r>
            <a:r>
              <a:rPr lang="es-ES" dirty="0" err="1">
                <a:hlinkClick r:id="rId3"/>
              </a:rPr>
              <a:t>platform</a:t>
            </a:r>
            <a:r>
              <a:rPr lang="es-ES" dirty="0">
                <a:hlinkClick r:id="rId3"/>
              </a:rPr>
              <a:t> | Microsoft </a:t>
            </a:r>
            <a:r>
              <a:rPr lang="es-ES" dirty="0" err="1">
                <a:hlinkClick r:id="rId3"/>
              </a:rPr>
              <a:t>Learn</a:t>
            </a:r>
            <a:endParaRPr lang="es-ES" dirty="0"/>
          </a:p>
          <a:p>
            <a:pPr marL="285750" indent="-285750" algn="just">
              <a:buFont typeface="Arial" panose="020B0604020202020204" pitchFamily="34" charset="0"/>
              <a:buChar char="•"/>
            </a:pPr>
            <a:r>
              <a:rPr lang="es-CO" dirty="0">
                <a:hlinkClick r:id="rId4"/>
              </a:rPr>
              <a:t>Información general sobre </a:t>
            </a:r>
            <a:r>
              <a:rPr lang="es-CO" dirty="0" err="1">
                <a:hlinkClick r:id="rId4"/>
              </a:rPr>
              <a:t>tókenes</a:t>
            </a:r>
            <a:r>
              <a:rPr lang="es-CO" dirty="0">
                <a:hlinkClick r:id="rId4"/>
              </a:rPr>
              <a:t> y notificaciones - Microsoft </a:t>
            </a:r>
            <a:r>
              <a:rPr lang="es-CO" dirty="0" err="1">
                <a:hlinkClick r:id="rId4"/>
              </a:rPr>
              <a:t>identity</a:t>
            </a:r>
            <a:r>
              <a:rPr lang="es-CO" dirty="0">
                <a:hlinkClick r:id="rId4"/>
              </a:rPr>
              <a:t> </a:t>
            </a:r>
            <a:r>
              <a:rPr lang="es-CO" dirty="0" err="1">
                <a:hlinkClick r:id="rId4"/>
              </a:rPr>
              <a:t>platform</a:t>
            </a:r>
            <a:r>
              <a:rPr lang="es-CO" dirty="0">
                <a:hlinkClick r:id="rId4"/>
              </a:rPr>
              <a:t> | Microsoft </a:t>
            </a:r>
            <a:r>
              <a:rPr lang="es-CO" dirty="0" err="1">
                <a:hlinkClick r:id="rId4"/>
              </a:rPr>
              <a:t>Learn</a:t>
            </a:r>
            <a:endParaRPr lang="es-CO" dirty="0"/>
          </a:p>
          <a:p>
            <a:pPr marL="285750" indent="-285750" algn="just">
              <a:buFont typeface="Arial" panose="020B0604020202020204" pitchFamily="34" charset="0"/>
              <a:buChar char="•"/>
            </a:pPr>
            <a:r>
              <a:rPr lang="es-CO" dirty="0">
                <a:hlinkClick r:id="rId5"/>
              </a:rPr>
              <a:t>Introducción a la Biblioteca de autenticación de Microsoft (MSAL) - Microsoft </a:t>
            </a:r>
            <a:r>
              <a:rPr lang="es-CO" dirty="0" err="1">
                <a:hlinkClick r:id="rId5"/>
              </a:rPr>
              <a:t>identity</a:t>
            </a:r>
            <a:r>
              <a:rPr lang="es-CO" dirty="0">
                <a:hlinkClick r:id="rId5"/>
              </a:rPr>
              <a:t> </a:t>
            </a:r>
            <a:r>
              <a:rPr lang="es-CO" dirty="0" err="1">
                <a:hlinkClick r:id="rId5"/>
              </a:rPr>
              <a:t>platform</a:t>
            </a:r>
            <a:r>
              <a:rPr lang="es-CO" dirty="0">
                <a:hlinkClick r:id="rId5"/>
              </a:rPr>
              <a:t> | Microsoft </a:t>
            </a:r>
            <a:r>
              <a:rPr lang="es-CO" dirty="0" err="1">
                <a:hlinkClick r:id="rId5"/>
              </a:rPr>
              <a:t>Learn</a:t>
            </a:r>
            <a:endParaRPr lang="es-CO" dirty="0"/>
          </a:p>
          <a:p>
            <a:pPr marL="285750" indent="-285750" algn="just">
              <a:buFont typeface="Arial" panose="020B0604020202020204" pitchFamily="34" charset="0"/>
              <a:buChar char="•"/>
            </a:pPr>
            <a:r>
              <a:rPr lang="es-ES" dirty="0">
                <a:hlinkClick r:id="rId6"/>
              </a:rPr>
              <a:t>Compatibilidad con el flujo de autenticación de la biblioteca de autenticación de Microsoft (MSAL) - Microsoft </a:t>
            </a:r>
            <a:r>
              <a:rPr lang="es-ES" dirty="0" err="1">
                <a:hlinkClick r:id="rId6"/>
              </a:rPr>
              <a:t>identity</a:t>
            </a:r>
            <a:r>
              <a:rPr lang="es-ES" dirty="0">
                <a:hlinkClick r:id="rId6"/>
              </a:rPr>
              <a:t> </a:t>
            </a:r>
            <a:r>
              <a:rPr lang="es-ES" dirty="0" err="1">
                <a:hlinkClick r:id="rId6"/>
              </a:rPr>
              <a:t>platform</a:t>
            </a:r>
            <a:r>
              <a:rPr lang="es-ES" dirty="0">
                <a:hlinkClick r:id="rId6"/>
              </a:rPr>
              <a:t> | Microsoft </a:t>
            </a:r>
            <a:r>
              <a:rPr lang="es-ES" dirty="0" err="1">
                <a:hlinkClick r:id="rId6"/>
              </a:rPr>
              <a:t>Learn</a:t>
            </a:r>
            <a:endParaRPr lang="es-ES" dirty="0"/>
          </a:p>
          <a:p>
            <a:pPr marL="285750" indent="-285750" algn="just">
              <a:buFont typeface="Arial" panose="020B0604020202020204" pitchFamily="34" charset="0"/>
              <a:buChar char="•"/>
            </a:pPr>
            <a:r>
              <a:rPr lang="es-CO" dirty="0">
                <a:hlinkClick r:id="rId7"/>
              </a:rPr>
              <a:t>Información general de Microsoft </a:t>
            </a:r>
            <a:r>
              <a:rPr lang="es-CO" dirty="0" err="1">
                <a:hlinkClick r:id="rId7"/>
              </a:rPr>
              <a:t>Graph</a:t>
            </a:r>
            <a:r>
              <a:rPr lang="es-CO" dirty="0">
                <a:hlinkClick r:id="rId7"/>
              </a:rPr>
              <a:t> - Microsoft </a:t>
            </a:r>
            <a:r>
              <a:rPr lang="es-CO" dirty="0" err="1">
                <a:hlinkClick r:id="rId7"/>
              </a:rPr>
              <a:t>Graph</a:t>
            </a:r>
            <a:r>
              <a:rPr lang="es-CO" dirty="0">
                <a:hlinkClick r:id="rId7"/>
              </a:rPr>
              <a:t> | Microsoft </a:t>
            </a:r>
            <a:r>
              <a:rPr lang="es-CO" dirty="0" err="1">
                <a:hlinkClick r:id="rId7"/>
              </a:rPr>
              <a:t>Learn</a:t>
            </a:r>
            <a:endParaRPr lang="es-CO" dirty="0"/>
          </a:p>
        </p:txBody>
      </p:sp>
    </p:spTree>
    <p:extLst>
      <p:ext uri="{BB962C8B-B14F-4D97-AF65-F5344CB8AC3E}">
        <p14:creationId xmlns:p14="http://schemas.microsoft.com/office/powerpoint/2010/main" val="12166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8D32E087-D4F1-4847-B49E-B194003A12CA}"/>
              </a:ext>
            </a:extLst>
          </p:cNvPr>
          <p:cNvSpPr/>
          <p:nvPr/>
        </p:nvSpPr>
        <p:spPr>
          <a:xfrm>
            <a:off x="653143" y="2006547"/>
            <a:ext cx="3709851" cy="2585323"/>
          </a:xfrm>
          <a:prstGeom prst="rect">
            <a:avLst/>
          </a:prstGeom>
        </p:spPr>
        <p:txBody>
          <a:bodyPr wrap="square">
            <a:spAutoFit/>
          </a:bodyPr>
          <a:lstStyle/>
          <a:p>
            <a:r>
              <a:rPr lang="es-ES" sz="3600" b="1" dirty="0"/>
              <a:t>Contenido</a:t>
            </a:r>
          </a:p>
          <a:p>
            <a:endParaRPr lang="es-ES" dirty="0"/>
          </a:p>
          <a:p>
            <a:pPr marL="285750" indent="-285750">
              <a:buFont typeface="Arial" panose="020B0604020202020204" pitchFamily="34" charset="0"/>
              <a:buChar char="•"/>
            </a:pPr>
            <a:r>
              <a:rPr lang="es-ES" dirty="0"/>
              <a:t>¿Qué es Azure AD B2C?</a:t>
            </a:r>
          </a:p>
          <a:p>
            <a:pPr marL="285750" indent="-285750">
              <a:buFont typeface="Arial" panose="020B0604020202020204" pitchFamily="34" charset="0"/>
              <a:buChar char="•"/>
            </a:pPr>
            <a:r>
              <a:rPr lang="es-ES" dirty="0"/>
              <a:t>Beneficios y características</a:t>
            </a:r>
          </a:p>
          <a:p>
            <a:pPr marL="285750" indent="-285750">
              <a:buFont typeface="Arial" panose="020B0604020202020204" pitchFamily="34" charset="0"/>
              <a:buChar char="•"/>
            </a:pPr>
            <a:r>
              <a:rPr lang="es-ES" dirty="0"/>
              <a:t>Cómo funciona</a:t>
            </a:r>
          </a:p>
          <a:p>
            <a:pPr marL="285750" indent="-285750">
              <a:buFont typeface="Arial" panose="020B0604020202020204" pitchFamily="34" charset="0"/>
              <a:buChar char="•"/>
            </a:pPr>
            <a:r>
              <a:rPr lang="es-ES" dirty="0"/>
              <a:t>Casos de uso</a:t>
            </a:r>
          </a:p>
          <a:p>
            <a:pPr marL="285750" indent="-285750">
              <a:buFont typeface="Arial" panose="020B0604020202020204" pitchFamily="34" charset="0"/>
              <a:buChar char="•"/>
            </a:pPr>
            <a:r>
              <a:rPr lang="es-ES" dirty="0"/>
              <a:t>Demostración</a:t>
            </a:r>
          </a:p>
          <a:p>
            <a:pPr marL="285750" indent="-285750">
              <a:buFont typeface="Arial" panose="020B0604020202020204" pitchFamily="34" charset="0"/>
              <a:buChar char="•"/>
            </a:pPr>
            <a:r>
              <a:rPr lang="es-ES" dirty="0"/>
              <a:t>Preguntas y respuestas</a:t>
            </a:r>
            <a:endParaRPr lang="es-CO" dirty="0"/>
          </a:p>
        </p:txBody>
      </p:sp>
    </p:spTree>
    <p:extLst>
      <p:ext uri="{BB962C8B-B14F-4D97-AF65-F5344CB8AC3E}">
        <p14:creationId xmlns:p14="http://schemas.microsoft.com/office/powerpoint/2010/main" val="124447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C5AFB-08F0-4380-A058-832E3ED55F82}"/>
              </a:ext>
            </a:extLst>
          </p:cNvPr>
          <p:cNvSpPr>
            <a:spLocks noGrp="1"/>
          </p:cNvSpPr>
          <p:nvPr>
            <p:ph type="ctrTitle"/>
          </p:nvPr>
        </p:nvSpPr>
        <p:spPr>
          <a:xfrm>
            <a:off x="444138" y="478686"/>
            <a:ext cx="10223862" cy="731616"/>
          </a:xfrm>
        </p:spPr>
        <p:txBody>
          <a:bodyPr>
            <a:normAutofit fontScale="90000"/>
          </a:bodyPr>
          <a:lstStyle/>
          <a:p>
            <a:pPr algn="l"/>
            <a:r>
              <a:rPr lang="es-ES" b="1" dirty="0"/>
              <a:t>Autenticación frente a autorización</a:t>
            </a:r>
          </a:p>
        </p:txBody>
      </p:sp>
      <p:pic>
        <p:nvPicPr>
          <p:cNvPr id="10" name="Imagen 9">
            <a:extLst>
              <a:ext uri="{FF2B5EF4-FFF2-40B4-BE49-F238E27FC236}">
                <a16:creationId xmlns:a16="http://schemas.microsoft.com/office/drawing/2014/main" id="{1B9E547E-A8D9-4E69-BEC0-3B71765AE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9284" y="1419497"/>
            <a:ext cx="5190371" cy="2358295"/>
          </a:xfrm>
          <a:prstGeom prst="rect">
            <a:avLst/>
          </a:prstGeom>
        </p:spPr>
      </p:pic>
      <p:sp>
        <p:nvSpPr>
          <p:cNvPr id="12" name="Rectángulo 11">
            <a:extLst>
              <a:ext uri="{FF2B5EF4-FFF2-40B4-BE49-F238E27FC236}">
                <a16:creationId xmlns:a16="http://schemas.microsoft.com/office/drawing/2014/main" id="{5544DAC6-0E3B-4BA8-966A-246E5694FDAB}"/>
              </a:ext>
            </a:extLst>
          </p:cNvPr>
          <p:cNvSpPr/>
          <p:nvPr/>
        </p:nvSpPr>
        <p:spPr>
          <a:xfrm>
            <a:off x="287383" y="1784320"/>
            <a:ext cx="3753394" cy="3970318"/>
          </a:xfrm>
          <a:prstGeom prst="rect">
            <a:avLst/>
          </a:prstGeom>
        </p:spPr>
        <p:txBody>
          <a:bodyPr wrap="square">
            <a:spAutoFit/>
          </a:bodyPr>
          <a:lstStyle/>
          <a:p>
            <a:pPr algn="just"/>
            <a:r>
              <a:rPr lang="es-ES" dirty="0"/>
              <a:t>A veces, los términos autenticación y autorización se usan de manera indistinta, ya que a menudo parecen una sola experiencia para los usuarios. En realidad, son dos procesos independientes:</a:t>
            </a:r>
          </a:p>
          <a:p>
            <a:pPr algn="just"/>
            <a:endParaRPr lang="es-ES" dirty="0"/>
          </a:p>
          <a:p>
            <a:pPr algn="just"/>
            <a:r>
              <a:rPr lang="es-ES" dirty="0"/>
              <a:t>La </a:t>
            </a:r>
            <a:r>
              <a:rPr lang="es-ES" b="1" dirty="0">
                <a:solidFill>
                  <a:srgbClr val="00B050"/>
                </a:solidFill>
              </a:rPr>
              <a:t>autenticación</a:t>
            </a:r>
            <a:r>
              <a:rPr lang="es-ES" dirty="0"/>
              <a:t> comprueba la identidad de un usuario, una máquina o un componente de software.</a:t>
            </a:r>
          </a:p>
          <a:p>
            <a:pPr algn="just"/>
            <a:r>
              <a:rPr lang="es-ES" dirty="0"/>
              <a:t>La </a:t>
            </a:r>
            <a:r>
              <a:rPr lang="es-ES" b="1" dirty="0">
                <a:solidFill>
                  <a:srgbClr val="00B050"/>
                </a:solidFill>
              </a:rPr>
              <a:t>autorización</a:t>
            </a:r>
            <a:r>
              <a:rPr lang="es-ES" dirty="0"/>
              <a:t> concede o deniega al usuario, máquina o componente de software el acceso a determinados recursos.</a:t>
            </a:r>
            <a:endParaRPr lang="es-CO" dirty="0"/>
          </a:p>
        </p:txBody>
      </p:sp>
      <p:pic>
        <p:nvPicPr>
          <p:cNvPr id="1028" name="Picture 4" descr="Diagram that shows a person showing identification to get a hotel keycard.">
            <a:extLst>
              <a:ext uri="{FF2B5EF4-FFF2-40B4-BE49-F238E27FC236}">
                <a16:creationId xmlns:a16="http://schemas.microsoft.com/office/drawing/2014/main" id="{22F8413A-E2BF-44A0-9BC7-0A6F0D680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830" y="4206239"/>
            <a:ext cx="2378340" cy="20578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iagram that shows a user getting access to a room with a keycard.">
            <a:extLst>
              <a:ext uri="{FF2B5EF4-FFF2-40B4-BE49-F238E27FC236}">
                <a16:creationId xmlns:a16="http://schemas.microsoft.com/office/drawing/2014/main" id="{5192D79D-68E8-41F5-BEF8-D7EBC70981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3143" y="4264899"/>
            <a:ext cx="1897544" cy="2057809"/>
          </a:xfrm>
          <a:prstGeom prst="rect">
            <a:avLst/>
          </a:prstGeom>
          <a:noFill/>
          <a:extLst>
            <a:ext uri="{909E8E84-426E-40DD-AFC4-6F175D3DCCD1}">
              <a14:hiddenFill xmlns:a14="http://schemas.microsoft.com/office/drawing/2010/main">
                <a:solidFill>
                  <a:srgbClr val="FFFFFF"/>
                </a:solidFill>
              </a14:hiddenFill>
            </a:ext>
          </a:extLst>
        </p:spPr>
      </p:pic>
      <p:sp>
        <p:nvSpPr>
          <p:cNvPr id="13" name="Elipse 12">
            <a:extLst>
              <a:ext uri="{FF2B5EF4-FFF2-40B4-BE49-F238E27FC236}">
                <a16:creationId xmlns:a16="http://schemas.microsoft.com/office/drawing/2014/main" id="{86CBBF8A-CBE5-4501-8B51-D91E4F6A4F75}"/>
              </a:ext>
            </a:extLst>
          </p:cNvPr>
          <p:cNvSpPr/>
          <p:nvPr/>
        </p:nvSpPr>
        <p:spPr>
          <a:xfrm>
            <a:off x="4924697" y="4206239"/>
            <a:ext cx="531223" cy="47054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b="1" dirty="0"/>
              <a:t>1</a:t>
            </a:r>
            <a:endParaRPr lang="es-CO" b="1" dirty="0"/>
          </a:p>
        </p:txBody>
      </p:sp>
      <p:sp>
        <p:nvSpPr>
          <p:cNvPr id="16" name="Elipse 15">
            <a:extLst>
              <a:ext uri="{FF2B5EF4-FFF2-40B4-BE49-F238E27FC236}">
                <a16:creationId xmlns:a16="http://schemas.microsoft.com/office/drawing/2014/main" id="{5F88D502-C1C0-450A-BCF9-AF90BA54C6AB}"/>
              </a:ext>
            </a:extLst>
          </p:cNvPr>
          <p:cNvSpPr/>
          <p:nvPr/>
        </p:nvSpPr>
        <p:spPr>
          <a:xfrm>
            <a:off x="8151223" y="4273749"/>
            <a:ext cx="531223" cy="47054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b="1" dirty="0"/>
              <a:t>2</a:t>
            </a:r>
            <a:endParaRPr lang="es-CO" b="1" dirty="0"/>
          </a:p>
        </p:txBody>
      </p:sp>
    </p:spTree>
    <p:extLst>
      <p:ext uri="{BB962C8B-B14F-4D97-AF65-F5344CB8AC3E}">
        <p14:creationId xmlns:p14="http://schemas.microsoft.com/office/powerpoint/2010/main" val="12272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C5AFB-08F0-4380-A058-832E3ED55F82}"/>
              </a:ext>
            </a:extLst>
          </p:cNvPr>
          <p:cNvSpPr>
            <a:spLocks noGrp="1"/>
          </p:cNvSpPr>
          <p:nvPr>
            <p:ph type="ctrTitle"/>
          </p:nvPr>
        </p:nvSpPr>
        <p:spPr>
          <a:xfrm>
            <a:off x="444138" y="478686"/>
            <a:ext cx="10223862" cy="731616"/>
          </a:xfrm>
        </p:spPr>
        <p:txBody>
          <a:bodyPr>
            <a:normAutofit/>
          </a:bodyPr>
          <a:lstStyle/>
          <a:p>
            <a:pPr algn="l"/>
            <a:r>
              <a:rPr lang="es-ES" sz="3600" b="1" dirty="0"/>
              <a:t>¿Qué es la administración de identidad y acceso (IAM)?</a:t>
            </a:r>
          </a:p>
        </p:txBody>
      </p:sp>
      <p:sp>
        <p:nvSpPr>
          <p:cNvPr id="12" name="Rectángulo 11">
            <a:extLst>
              <a:ext uri="{FF2B5EF4-FFF2-40B4-BE49-F238E27FC236}">
                <a16:creationId xmlns:a16="http://schemas.microsoft.com/office/drawing/2014/main" id="{5544DAC6-0E3B-4BA8-966A-246E5694FDAB}"/>
              </a:ext>
            </a:extLst>
          </p:cNvPr>
          <p:cNvSpPr/>
          <p:nvPr/>
        </p:nvSpPr>
        <p:spPr>
          <a:xfrm>
            <a:off x="287382" y="1784320"/>
            <a:ext cx="11504023" cy="1200329"/>
          </a:xfrm>
          <a:prstGeom prst="rect">
            <a:avLst/>
          </a:prstGeom>
        </p:spPr>
        <p:txBody>
          <a:bodyPr wrap="square">
            <a:spAutoFit/>
          </a:bodyPr>
          <a:lstStyle/>
          <a:p>
            <a:pPr algn="just"/>
            <a:r>
              <a:rPr lang="es-ES" dirty="0"/>
              <a:t>La administración de identidad y acceso garantiza que las personas, máquinas y componentes de software adecuados obtengan acceso a los recursos correctos en el momento idóneo. En primer lugar, la persona, la máquina o el componente de software demuestra que efectivamente es quien dice ser. Luego, a la persona, máquina o componente de software se le permite o deniega el acceso o uso de determinados recursos.</a:t>
            </a:r>
            <a:endParaRPr lang="es-CO" dirty="0"/>
          </a:p>
        </p:txBody>
      </p:sp>
    </p:spTree>
    <p:extLst>
      <p:ext uri="{BB962C8B-B14F-4D97-AF65-F5344CB8AC3E}">
        <p14:creationId xmlns:p14="http://schemas.microsoft.com/office/powerpoint/2010/main" val="214725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C5AFB-08F0-4380-A058-832E3ED55F82}"/>
              </a:ext>
            </a:extLst>
          </p:cNvPr>
          <p:cNvSpPr>
            <a:spLocks noGrp="1"/>
          </p:cNvSpPr>
          <p:nvPr>
            <p:ph type="ctrTitle"/>
          </p:nvPr>
        </p:nvSpPr>
        <p:spPr>
          <a:xfrm>
            <a:off x="365761" y="818606"/>
            <a:ext cx="10223862" cy="627016"/>
          </a:xfrm>
        </p:spPr>
        <p:txBody>
          <a:bodyPr>
            <a:normAutofit/>
          </a:bodyPr>
          <a:lstStyle/>
          <a:p>
            <a:pPr algn="l"/>
            <a:r>
              <a:rPr lang="es-ES" sz="3600" b="1" dirty="0"/>
              <a:t>¿Para qué sirve la IAM?</a:t>
            </a:r>
          </a:p>
        </p:txBody>
      </p:sp>
      <p:sp>
        <p:nvSpPr>
          <p:cNvPr id="12" name="Rectángulo 11">
            <a:extLst>
              <a:ext uri="{FF2B5EF4-FFF2-40B4-BE49-F238E27FC236}">
                <a16:creationId xmlns:a16="http://schemas.microsoft.com/office/drawing/2014/main" id="{5544DAC6-0E3B-4BA8-966A-246E5694FDAB}"/>
              </a:ext>
            </a:extLst>
          </p:cNvPr>
          <p:cNvSpPr/>
          <p:nvPr/>
        </p:nvSpPr>
        <p:spPr>
          <a:xfrm>
            <a:off x="165462" y="1923658"/>
            <a:ext cx="11504023" cy="4678204"/>
          </a:xfrm>
          <a:prstGeom prst="rect">
            <a:avLst/>
          </a:prstGeom>
        </p:spPr>
        <p:txBody>
          <a:bodyPr wrap="square">
            <a:spAutoFit/>
          </a:bodyPr>
          <a:lstStyle/>
          <a:p>
            <a:r>
              <a:rPr lang="es-ES" sz="1400" dirty="0"/>
              <a:t>Por lo general, los sistemas IAM proporcionan la siguiente funcionalidad básica:</a:t>
            </a:r>
          </a:p>
          <a:p>
            <a:endParaRPr lang="es-ES" sz="1400" dirty="0"/>
          </a:p>
          <a:p>
            <a:pPr algn="just"/>
            <a:r>
              <a:rPr lang="es-ES" sz="1400" b="1" dirty="0"/>
              <a:t>Administración de identidades</a:t>
            </a:r>
            <a:r>
              <a:rPr lang="es-ES" sz="1400" dirty="0"/>
              <a:t>: proceso de creación, almacenamiento y administración de información de identidad. Los proveedores de identidades (</a:t>
            </a:r>
            <a:r>
              <a:rPr lang="es-ES" sz="1400" dirty="0" err="1"/>
              <a:t>IdP</a:t>
            </a:r>
            <a:r>
              <a:rPr lang="es-ES" sz="1400" dirty="0"/>
              <a:t>) son soluciones de software que se usan para realizar un seguimiento de las identidades de usuario y administrarlas. También realizan seguimiento y administran los permisos y los niveles de acceso asociados a dichas identidades.</a:t>
            </a:r>
          </a:p>
          <a:p>
            <a:pPr algn="just"/>
            <a:r>
              <a:rPr lang="es-ES" sz="1400" b="1" dirty="0"/>
              <a:t>Federación de identidades</a:t>
            </a:r>
            <a:r>
              <a:rPr lang="es-ES" sz="1400" dirty="0"/>
              <a:t>: puede permitir que los usuarios que ya tengan contraseñas en otro lugar (por ejemplo, en la red empresarial o con un proveedor de identidades sociales o proveedor de Internet) obtengan acceso al sistema.</a:t>
            </a:r>
          </a:p>
          <a:p>
            <a:pPr algn="just"/>
            <a:r>
              <a:rPr lang="es-ES" sz="1400" b="1" dirty="0"/>
              <a:t>Aprovisionamiento y </a:t>
            </a:r>
            <a:r>
              <a:rPr lang="es-ES" sz="1400" b="1" dirty="0" err="1"/>
              <a:t>desaprovisionamiento</a:t>
            </a:r>
            <a:r>
              <a:rPr lang="es-ES" sz="1400" b="1" dirty="0"/>
              <a:t> de usuarios</a:t>
            </a:r>
            <a:r>
              <a:rPr lang="es-ES" sz="1400" dirty="0"/>
              <a:t>: el proceso de creación y administración de cuentas de usuario, que incluye especificar qué usuarios tienen acceso a qué recursos y asignar permisos y niveles de acceso.</a:t>
            </a:r>
          </a:p>
          <a:p>
            <a:pPr algn="just"/>
            <a:r>
              <a:rPr lang="es-ES" sz="1400" b="1" dirty="0"/>
              <a:t>Autenticación de usuarios</a:t>
            </a:r>
            <a:r>
              <a:rPr lang="es-ES" sz="1400" dirty="0"/>
              <a:t>: autentica un usuario, máquina o componente de software al confirmar que efectivamente son quién o lo que dicen ser. Puede agregar la autenticación </a:t>
            </a:r>
            <a:r>
              <a:rPr lang="es-ES" sz="1400" dirty="0" err="1"/>
              <a:t>multifactor</a:t>
            </a:r>
            <a:r>
              <a:rPr lang="es-ES" sz="1400" dirty="0"/>
              <a:t> (MFA) para los usuarios individuales para obtener una mayor seguridad o inicio de sesión único (SSO). De esta forma, podrá permitir que los usuarios autentiquen su identidad con un portal en lugar de usar muchos recursos diferentes.</a:t>
            </a:r>
          </a:p>
          <a:p>
            <a:pPr algn="just"/>
            <a:r>
              <a:rPr lang="es-ES" sz="1400" b="1" dirty="0"/>
              <a:t>Autorización de usuarios</a:t>
            </a:r>
            <a:r>
              <a:rPr lang="es-ES" sz="1400" dirty="0"/>
              <a:t>: la autorización garantiza que se concede a un usuario el nivel exacto y el tipo de acceso a una herramienta a la que tiene derecho de acceso. Los usuarios también se pueden dividir en grupos o roles, por lo que se pueden conceder los mismos privilegios a las cohortes grandes de usuarios.</a:t>
            </a:r>
          </a:p>
          <a:p>
            <a:pPr algn="just"/>
            <a:r>
              <a:rPr lang="es-ES" sz="1400" b="1" dirty="0"/>
              <a:t>Control de acceso</a:t>
            </a:r>
            <a:r>
              <a:rPr lang="es-ES" sz="1400" dirty="0"/>
              <a:t>: el proceso para determinar quién o qué tiene acceso a los recursos. Esto incluye la definición de roles y permisos de usuario, así como la configuración de mecanismos de autenticación y autorización. Los controles de acceso regulan el acceso a sistemas y datos.</a:t>
            </a:r>
          </a:p>
          <a:p>
            <a:pPr algn="just"/>
            <a:r>
              <a:rPr lang="es-ES" sz="1400" b="1" dirty="0"/>
              <a:t>Informes y supervisión</a:t>
            </a:r>
            <a:r>
              <a:rPr lang="es-ES" sz="1400" dirty="0"/>
              <a:t>: genere informes después de las acciones realizadas en la plataforma (como el tiempo de inicio de sesión, los sistemas a los que se accede y el tipo de autenticación) para garantizar el cumplimiento y evaluar los riesgos de seguridad. Obtenga información acerca de los patrones de seguridad y de uso del entorno.</a:t>
            </a:r>
          </a:p>
          <a:p>
            <a:endParaRPr lang="es-ES" dirty="0"/>
          </a:p>
        </p:txBody>
      </p:sp>
    </p:spTree>
    <p:extLst>
      <p:ext uri="{BB962C8B-B14F-4D97-AF65-F5344CB8AC3E}">
        <p14:creationId xmlns:p14="http://schemas.microsoft.com/office/powerpoint/2010/main" val="2514911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C5AFB-08F0-4380-A058-832E3ED55F82}"/>
              </a:ext>
            </a:extLst>
          </p:cNvPr>
          <p:cNvSpPr>
            <a:spLocks noGrp="1"/>
          </p:cNvSpPr>
          <p:nvPr>
            <p:ph type="ctrTitle"/>
          </p:nvPr>
        </p:nvSpPr>
        <p:spPr>
          <a:xfrm>
            <a:off x="365761" y="818606"/>
            <a:ext cx="10223862" cy="627016"/>
          </a:xfrm>
        </p:spPr>
        <p:txBody>
          <a:bodyPr>
            <a:normAutofit fontScale="90000"/>
          </a:bodyPr>
          <a:lstStyle/>
          <a:p>
            <a:pPr algn="l"/>
            <a:r>
              <a:rPr lang="es-CO" b="1" dirty="0"/>
              <a:t>Funcionamiento de IAM</a:t>
            </a:r>
            <a:endParaRPr lang="es-ES" sz="3600" b="1" dirty="0"/>
          </a:p>
        </p:txBody>
      </p:sp>
      <p:sp>
        <p:nvSpPr>
          <p:cNvPr id="12" name="Rectángulo 11">
            <a:extLst>
              <a:ext uri="{FF2B5EF4-FFF2-40B4-BE49-F238E27FC236}">
                <a16:creationId xmlns:a16="http://schemas.microsoft.com/office/drawing/2014/main" id="{5544DAC6-0E3B-4BA8-966A-246E5694FDAB}"/>
              </a:ext>
            </a:extLst>
          </p:cNvPr>
          <p:cNvSpPr/>
          <p:nvPr/>
        </p:nvSpPr>
        <p:spPr>
          <a:xfrm>
            <a:off x="113212" y="1723361"/>
            <a:ext cx="5225144" cy="4832092"/>
          </a:xfrm>
          <a:prstGeom prst="rect">
            <a:avLst/>
          </a:prstGeom>
        </p:spPr>
        <p:txBody>
          <a:bodyPr wrap="square">
            <a:spAutoFit/>
          </a:bodyPr>
          <a:lstStyle/>
          <a:p>
            <a:pPr marL="342900" indent="-342900" algn="just">
              <a:buFont typeface="+mj-lt"/>
              <a:buAutoNum type="arabicPeriod"/>
            </a:pPr>
            <a:r>
              <a:rPr lang="es-ES" sz="1400" dirty="0"/>
              <a:t>El usuario (propietario del recurso) inicia una solicitud de autenticación con el proveedor de identidades o el servidor de autorización de la aplicación cliente.</a:t>
            </a:r>
          </a:p>
          <a:p>
            <a:pPr marL="342900" indent="-342900" algn="just">
              <a:buFont typeface="+mj-lt"/>
              <a:buAutoNum type="arabicPeriod"/>
            </a:pPr>
            <a:endParaRPr lang="es-ES" sz="1400" dirty="0"/>
          </a:p>
          <a:p>
            <a:pPr marL="342900" indent="-342900" algn="just">
              <a:buFont typeface="+mj-lt"/>
              <a:buAutoNum type="arabicPeriod"/>
            </a:pPr>
            <a:r>
              <a:rPr lang="es-ES" sz="1400" dirty="0"/>
              <a:t>Si las credenciales son válidas, el proveedor de identidades o el servidor de autorización envía primero un token de identificador que contiene información sobre el usuario a la aplicación cliente.</a:t>
            </a:r>
          </a:p>
          <a:p>
            <a:pPr marL="342900" indent="-342900" algn="just">
              <a:buFont typeface="+mj-lt"/>
              <a:buAutoNum type="arabicPeriod"/>
            </a:pPr>
            <a:endParaRPr lang="es-ES" sz="1400" dirty="0"/>
          </a:p>
          <a:p>
            <a:pPr marL="342900" indent="-342900" algn="just">
              <a:buFont typeface="+mj-lt"/>
              <a:buAutoNum type="arabicPeriod"/>
            </a:pPr>
            <a:r>
              <a:rPr lang="es-ES" sz="1400" dirty="0"/>
              <a:t>El proveedor de identidades o el servidor de autorización también obtiene el consentimiento del usuario final y concede la autorización de la aplicación cliente para acceder al recurso protegido. La autorización se proporciona en un token de acceso, que también se devuelve a la aplicación cliente.</a:t>
            </a:r>
          </a:p>
          <a:p>
            <a:pPr marL="342900" indent="-342900" algn="just">
              <a:buFont typeface="+mj-lt"/>
              <a:buAutoNum type="arabicPeriod"/>
            </a:pPr>
            <a:endParaRPr lang="es-ES" sz="1400" dirty="0"/>
          </a:p>
          <a:p>
            <a:pPr marL="342900" indent="-342900" algn="just">
              <a:buFont typeface="+mj-lt"/>
              <a:buAutoNum type="arabicPeriod"/>
            </a:pPr>
            <a:r>
              <a:rPr lang="es-ES" sz="1400" dirty="0"/>
              <a:t>El token de acceso se adjunta a las solicitudes posteriores realizadas al servidor de recursos protegido de la aplicación cliente.</a:t>
            </a:r>
          </a:p>
          <a:p>
            <a:pPr marL="342900" indent="-342900" algn="just">
              <a:buFont typeface="+mj-lt"/>
              <a:buAutoNum type="arabicPeriod"/>
            </a:pPr>
            <a:endParaRPr lang="es-ES" sz="1400" dirty="0"/>
          </a:p>
          <a:p>
            <a:pPr marL="342900" indent="-342900" algn="just">
              <a:buFont typeface="+mj-lt"/>
              <a:buAutoNum type="arabicPeriod"/>
            </a:pPr>
            <a:r>
              <a:rPr lang="es-ES" sz="1400" dirty="0"/>
              <a:t>El proveedor de identidades o el servidor de autorización valida el token de acceso. Si el proceso se realiza correctamente, se concede la solicitud de acceso a los recursos protegidos y se devuelve una respuesta a la aplicación cliente.</a:t>
            </a:r>
          </a:p>
        </p:txBody>
      </p:sp>
      <p:pic>
        <p:nvPicPr>
          <p:cNvPr id="6" name="Imagen 5">
            <a:extLst>
              <a:ext uri="{FF2B5EF4-FFF2-40B4-BE49-F238E27FC236}">
                <a16:creationId xmlns:a16="http://schemas.microsoft.com/office/drawing/2014/main" id="{01286384-256A-47D7-9451-7B83CE295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810" y="1837509"/>
            <a:ext cx="6330925" cy="3988526"/>
          </a:xfrm>
          <a:prstGeom prst="rect">
            <a:avLst/>
          </a:prstGeom>
        </p:spPr>
      </p:pic>
    </p:spTree>
    <p:extLst>
      <p:ext uri="{BB962C8B-B14F-4D97-AF65-F5344CB8AC3E}">
        <p14:creationId xmlns:p14="http://schemas.microsoft.com/office/powerpoint/2010/main" val="425586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C5AFB-08F0-4380-A058-832E3ED55F82}"/>
              </a:ext>
            </a:extLst>
          </p:cNvPr>
          <p:cNvSpPr>
            <a:spLocks noGrp="1"/>
          </p:cNvSpPr>
          <p:nvPr>
            <p:ph type="ctrTitle"/>
          </p:nvPr>
        </p:nvSpPr>
        <p:spPr>
          <a:xfrm>
            <a:off x="392879" y="404949"/>
            <a:ext cx="10223862" cy="627016"/>
          </a:xfrm>
        </p:spPr>
        <p:txBody>
          <a:bodyPr>
            <a:normAutofit/>
          </a:bodyPr>
          <a:lstStyle/>
          <a:p>
            <a:pPr algn="l"/>
            <a:r>
              <a:rPr lang="es-ES" sz="3600" b="1" dirty="0"/>
              <a:t>Estándares de autenticación y autorización</a:t>
            </a:r>
          </a:p>
        </p:txBody>
      </p:sp>
      <p:graphicFrame>
        <p:nvGraphicFramePr>
          <p:cNvPr id="4" name="Diagrama 3">
            <a:extLst>
              <a:ext uri="{FF2B5EF4-FFF2-40B4-BE49-F238E27FC236}">
                <a16:creationId xmlns:a16="http://schemas.microsoft.com/office/drawing/2014/main" id="{C0C3EF37-7D61-464E-8C84-6F838CE63F0D}"/>
              </a:ext>
            </a:extLst>
          </p:cNvPr>
          <p:cNvGraphicFramePr/>
          <p:nvPr>
            <p:extLst>
              <p:ext uri="{D42A27DB-BD31-4B8C-83A1-F6EECF244321}">
                <p14:modId xmlns:p14="http://schemas.microsoft.com/office/powerpoint/2010/main" val="3350059446"/>
              </p:ext>
            </p:extLst>
          </p:nvPr>
        </p:nvGraphicFramePr>
        <p:xfrm>
          <a:off x="2032000" y="1558834"/>
          <a:ext cx="7146834" cy="457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96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C5AFB-08F0-4380-A058-832E3ED55F82}"/>
              </a:ext>
            </a:extLst>
          </p:cNvPr>
          <p:cNvSpPr>
            <a:spLocks noGrp="1"/>
          </p:cNvSpPr>
          <p:nvPr>
            <p:ph type="ctrTitle"/>
          </p:nvPr>
        </p:nvSpPr>
        <p:spPr>
          <a:xfrm>
            <a:off x="392879" y="404949"/>
            <a:ext cx="10223862" cy="627016"/>
          </a:xfrm>
        </p:spPr>
        <p:txBody>
          <a:bodyPr>
            <a:normAutofit/>
          </a:bodyPr>
          <a:lstStyle/>
          <a:p>
            <a:pPr algn="l"/>
            <a:r>
              <a:rPr lang="es-ES" sz="2400" b="1" dirty="0"/>
              <a:t>OAuth 2.0 y </a:t>
            </a:r>
            <a:r>
              <a:rPr lang="es-ES" sz="2400" b="1" dirty="0" err="1"/>
              <a:t>OpenID</a:t>
            </a:r>
            <a:r>
              <a:rPr lang="es-ES" sz="2400" b="1" dirty="0"/>
              <a:t> </a:t>
            </a:r>
            <a:r>
              <a:rPr lang="es-ES" sz="2400" b="1" dirty="0" err="1"/>
              <a:t>Connect</a:t>
            </a:r>
            <a:r>
              <a:rPr lang="es-ES" sz="2400" b="1" dirty="0"/>
              <a:t> (OIDC) en la plataforma de identidad de Microsoft</a:t>
            </a:r>
          </a:p>
        </p:txBody>
      </p:sp>
      <p:pic>
        <p:nvPicPr>
          <p:cNvPr id="4" name="Imagen 3">
            <a:extLst>
              <a:ext uri="{FF2B5EF4-FFF2-40B4-BE49-F238E27FC236}">
                <a16:creationId xmlns:a16="http://schemas.microsoft.com/office/drawing/2014/main" id="{F3D9B213-1E4F-48B8-B391-5E525F2F8C8B}"/>
              </a:ext>
            </a:extLst>
          </p:cNvPr>
          <p:cNvPicPr>
            <a:picLocks noChangeAspect="1"/>
          </p:cNvPicPr>
          <p:nvPr/>
        </p:nvPicPr>
        <p:blipFill>
          <a:blip r:embed="rId2"/>
          <a:stretch>
            <a:fillRect/>
          </a:stretch>
        </p:blipFill>
        <p:spPr>
          <a:xfrm>
            <a:off x="7767557" y="3481251"/>
            <a:ext cx="3833251" cy="3113314"/>
          </a:xfrm>
          <a:prstGeom prst="rect">
            <a:avLst/>
          </a:prstGeom>
        </p:spPr>
      </p:pic>
      <p:sp>
        <p:nvSpPr>
          <p:cNvPr id="6" name="Rectángulo 5">
            <a:extLst>
              <a:ext uri="{FF2B5EF4-FFF2-40B4-BE49-F238E27FC236}">
                <a16:creationId xmlns:a16="http://schemas.microsoft.com/office/drawing/2014/main" id="{3C311CFE-D404-4DFD-AE1E-5B755F859ECB}"/>
              </a:ext>
            </a:extLst>
          </p:cNvPr>
          <p:cNvSpPr/>
          <p:nvPr/>
        </p:nvSpPr>
        <p:spPr>
          <a:xfrm>
            <a:off x="8352511" y="1375954"/>
            <a:ext cx="3013167" cy="1569660"/>
          </a:xfrm>
          <a:prstGeom prst="rect">
            <a:avLst/>
          </a:prstGeom>
        </p:spPr>
        <p:txBody>
          <a:bodyPr wrap="square">
            <a:spAutoFit/>
          </a:bodyPr>
          <a:lstStyle/>
          <a:p>
            <a:r>
              <a:rPr lang="es-CO" sz="1200" b="1" dirty="0">
                <a:solidFill>
                  <a:srgbClr val="00B050"/>
                </a:solidFill>
              </a:rPr>
              <a:t>Roles en OAuth 2.0</a:t>
            </a:r>
          </a:p>
          <a:p>
            <a:endParaRPr lang="es-CO" sz="1200" b="1" dirty="0">
              <a:solidFill>
                <a:srgbClr val="00B050"/>
              </a:solidFill>
            </a:endParaRPr>
          </a:p>
          <a:p>
            <a:pPr algn="just"/>
            <a:r>
              <a:rPr lang="es-ES" sz="1200" dirty="0"/>
              <a:t>Hay cuatro partes que suelen estar implicadas en un intercambio de autenticación y autorización de OAuth 2.0 y </a:t>
            </a:r>
            <a:r>
              <a:rPr lang="es-ES" sz="1200" dirty="0" err="1"/>
              <a:t>OpenID</a:t>
            </a:r>
            <a:r>
              <a:rPr lang="es-ES" sz="1200" dirty="0"/>
              <a:t> </a:t>
            </a:r>
            <a:r>
              <a:rPr lang="es-ES" sz="1200" dirty="0" err="1"/>
              <a:t>Connect</a:t>
            </a:r>
            <a:r>
              <a:rPr lang="es-ES" sz="1200" dirty="0"/>
              <a:t>. Estos intercambios a menudo se denominan flujos de autenticación o flujos de autorización.</a:t>
            </a:r>
            <a:endParaRPr lang="es-CO" sz="1200" dirty="0"/>
          </a:p>
        </p:txBody>
      </p:sp>
      <p:sp>
        <p:nvSpPr>
          <p:cNvPr id="8" name="Rectángulo 7">
            <a:extLst>
              <a:ext uri="{FF2B5EF4-FFF2-40B4-BE49-F238E27FC236}">
                <a16:creationId xmlns:a16="http://schemas.microsoft.com/office/drawing/2014/main" id="{0FF731DB-9CAB-4D62-BD30-C8FC6F48D319}"/>
              </a:ext>
            </a:extLst>
          </p:cNvPr>
          <p:cNvSpPr/>
          <p:nvPr/>
        </p:nvSpPr>
        <p:spPr>
          <a:xfrm>
            <a:off x="392879" y="1709462"/>
            <a:ext cx="6096000" cy="4493538"/>
          </a:xfrm>
          <a:prstGeom prst="rect">
            <a:avLst/>
          </a:prstGeom>
        </p:spPr>
        <p:txBody>
          <a:bodyPr>
            <a:spAutoFit/>
          </a:bodyPr>
          <a:lstStyle/>
          <a:p>
            <a:pPr algn="just"/>
            <a:r>
              <a:rPr lang="es-ES" sz="1100" u="sng" dirty="0">
                <a:solidFill>
                  <a:srgbClr val="00B050"/>
                </a:solidFill>
              </a:rPr>
              <a:t>Servidor de autorización: </a:t>
            </a:r>
            <a:r>
              <a:rPr lang="es-ES" sz="1100" dirty="0"/>
              <a:t>la plataforma de identidad de Microsoft es el servidor de autorización. También denominado proveedor de identidades o </a:t>
            </a:r>
            <a:r>
              <a:rPr lang="es-ES" sz="1100" dirty="0" err="1"/>
              <a:t>IdP</a:t>
            </a:r>
            <a:r>
              <a:rPr lang="es-ES" sz="1100" dirty="0"/>
              <a:t>, controla de forma segura la información del usuario final, su acceso y las relaciones de confianza entre las partes del flujo de autenticación. El servidor de autorización emite los tokens de seguridad que las aplicaciones y las API usan para conceder, denegar o revocar el acceso a los recursos (autorización) después de que el usuario ha iniciado sesión (autenticado).</a:t>
            </a:r>
          </a:p>
          <a:p>
            <a:pPr algn="just"/>
            <a:endParaRPr lang="es-ES" sz="1100" dirty="0"/>
          </a:p>
          <a:p>
            <a:pPr algn="just"/>
            <a:r>
              <a:rPr lang="es-ES" sz="1100" u="sng" dirty="0">
                <a:solidFill>
                  <a:srgbClr val="00B050"/>
                </a:solidFill>
              </a:rPr>
              <a:t>Cliente: </a:t>
            </a:r>
            <a:r>
              <a:rPr lang="es-ES" sz="1100" dirty="0"/>
              <a:t>el cliente de un intercambio de OAuth es la aplicación que solicita acceso a un recurso protegido. El cliente podría ser una aplicación web que se ejecuta en un servidor, una aplicación web de una sola página que se ejecuta en el explorador web de un usuario o una API web que llama a otra API web. A menudo, verá que el cliente se conoce como aplicación cliente, aplicación o app.</a:t>
            </a:r>
          </a:p>
          <a:p>
            <a:pPr algn="just"/>
            <a:endParaRPr lang="es-ES" sz="1100" dirty="0"/>
          </a:p>
          <a:p>
            <a:pPr algn="just"/>
            <a:r>
              <a:rPr lang="es-ES" sz="1100" u="sng" dirty="0">
                <a:solidFill>
                  <a:srgbClr val="00B050"/>
                </a:solidFill>
              </a:rPr>
              <a:t>Propietario del recurso: </a:t>
            </a:r>
            <a:r>
              <a:rPr lang="es-ES" sz="1100" dirty="0"/>
              <a:t>el propietario del recurso de un flujo de autenticación suele ser el usuario de la aplicación o el usuario final en la terminología de OAuth. El usuario final "posee" el recurso protegido (sus datos) al que accede la aplicación en su nombre. El propietario del recurso puede conceder o denegar a la aplicación (el cliente) acceso a los recursos que posee. Por ejemplo, la aplicación podría llamar a la API de un sistema externo para obtener la dirección de correo electrónico de un usuario desde su perfil en ese sistema. Sus datos de perfil son un recurso que el usuario final posee en el sistema externo y el usuario final puede dar su consentimiento a la solicitud de acceso a los datos de la aplicación o denegarla.</a:t>
            </a:r>
          </a:p>
          <a:p>
            <a:pPr algn="just"/>
            <a:endParaRPr lang="es-ES" sz="1100" dirty="0"/>
          </a:p>
          <a:p>
            <a:pPr algn="just"/>
            <a:r>
              <a:rPr lang="es-ES" sz="1100" u="sng" dirty="0">
                <a:solidFill>
                  <a:srgbClr val="00B050"/>
                </a:solidFill>
              </a:rPr>
              <a:t>Servidor de recursos:</a:t>
            </a:r>
            <a:r>
              <a:rPr lang="es-ES" sz="1100" dirty="0"/>
              <a:t> el servidor de recursos hospeda o proporciona acceso a los datos de un propietario del recurso. La mayoría de las veces, el servidor de recursos es una API web como </a:t>
            </a:r>
            <a:r>
              <a:rPr lang="es-ES" sz="1100" dirty="0" err="1"/>
              <a:t>front-end</a:t>
            </a:r>
            <a:r>
              <a:rPr lang="es-ES" sz="1100" dirty="0"/>
              <a:t> de un almacén de datos. El servidor de recursos se basa en el servidor de autorización para realizar la autenticación y usa la información en los tokens de portador emitidos por el servidor de autorización para conceder o denegar el acceso a los recursos.</a:t>
            </a:r>
            <a:endParaRPr lang="es-CO" sz="1100" dirty="0"/>
          </a:p>
        </p:txBody>
      </p:sp>
    </p:spTree>
    <p:extLst>
      <p:ext uri="{BB962C8B-B14F-4D97-AF65-F5344CB8AC3E}">
        <p14:creationId xmlns:p14="http://schemas.microsoft.com/office/powerpoint/2010/main" val="411776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C5AFB-08F0-4380-A058-832E3ED55F82}"/>
              </a:ext>
            </a:extLst>
          </p:cNvPr>
          <p:cNvSpPr>
            <a:spLocks noGrp="1"/>
          </p:cNvSpPr>
          <p:nvPr>
            <p:ph type="ctrTitle"/>
          </p:nvPr>
        </p:nvSpPr>
        <p:spPr>
          <a:xfrm>
            <a:off x="392879" y="404949"/>
            <a:ext cx="10223862" cy="627016"/>
          </a:xfrm>
        </p:spPr>
        <p:txBody>
          <a:bodyPr>
            <a:normAutofit fontScale="90000"/>
          </a:bodyPr>
          <a:lstStyle/>
          <a:p>
            <a:pPr algn="l"/>
            <a:r>
              <a:rPr lang="es-ES" sz="2400" b="1" dirty="0"/>
              <a:t>Tipos de aplicaciones y flujos de autenticación de la plataforma de identidad de Microsoft</a:t>
            </a:r>
          </a:p>
        </p:txBody>
      </p:sp>
      <p:pic>
        <p:nvPicPr>
          <p:cNvPr id="17" name="Imagen 16">
            <a:extLst>
              <a:ext uri="{FF2B5EF4-FFF2-40B4-BE49-F238E27FC236}">
                <a16:creationId xmlns:a16="http://schemas.microsoft.com/office/drawing/2014/main" id="{4FB6D713-7ADA-46C8-A2D0-2732037DA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54" y="2133410"/>
            <a:ext cx="3897458" cy="4458788"/>
          </a:xfrm>
          <a:prstGeom prst="rect">
            <a:avLst/>
          </a:prstGeom>
        </p:spPr>
      </p:pic>
      <p:sp>
        <p:nvSpPr>
          <p:cNvPr id="22" name="Bocadillo: ovalado 21">
            <a:extLst>
              <a:ext uri="{FF2B5EF4-FFF2-40B4-BE49-F238E27FC236}">
                <a16:creationId xmlns:a16="http://schemas.microsoft.com/office/drawing/2014/main" id="{C2C103D3-8917-4593-AFB0-4BA3533E6E5C}"/>
              </a:ext>
            </a:extLst>
          </p:cNvPr>
          <p:cNvSpPr/>
          <p:nvPr/>
        </p:nvSpPr>
        <p:spPr>
          <a:xfrm>
            <a:off x="1844870" y="1409120"/>
            <a:ext cx="2717074" cy="1924594"/>
          </a:xfrm>
          <a:prstGeom prst="wedgeEllipse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ES" sz="1400" dirty="0"/>
              <a:t>La mayoría de los escenarios de autenticación adquieren tokens en nombre de un usuario con la sesión iniciada.</a:t>
            </a:r>
            <a:endParaRPr lang="es-CO" sz="1400" dirty="0"/>
          </a:p>
        </p:txBody>
      </p:sp>
      <p:pic>
        <p:nvPicPr>
          <p:cNvPr id="24" name="Imagen 23">
            <a:extLst>
              <a:ext uri="{FF2B5EF4-FFF2-40B4-BE49-F238E27FC236}">
                <a16:creationId xmlns:a16="http://schemas.microsoft.com/office/drawing/2014/main" id="{360CDACA-AC50-4018-85B9-063DA4FD58DC}"/>
              </a:ext>
            </a:extLst>
          </p:cNvPr>
          <p:cNvPicPr>
            <a:picLocks noChangeAspect="1"/>
          </p:cNvPicPr>
          <p:nvPr/>
        </p:nvPicPr>
        <p:blipFill rotWithShape="1">
          <a:blip r:embed="rId3">
            <a:extLst>
              <a:ext uri="{28A0092B-C50C-407E-A947-70E740481C1C}">
                <a14:useLocalDpi xmlns:a14="http://schemas.microsoft.com/office/drawing/2010/main" val="0"/>
              </a:ext>
            </a:extLst>
          </a:blip>
          <a:srcRect t="807"/>
          <a:stretch/>
        </p:blipFill>
        <p:spPr>
          <a:xfrm>
            <a:off x="7540989" y="3003205"/>
            <a:ext cx="3540357" cy="3213505"/>
          </a:xfrm>
          <a:prstGeom prst="rect">
            <a:avLst/>
          </a:prstGeom>
        </p:spPr>
      </p:pic>
      <p:sp>
        <p:nvSpPr>
          <p:cNvPr id="25" name="Bocadillo: ovalado 24">
            <a:extLst>
              <a:ext uri="{FF2B5EF4-FFF2-40B4-BE49-F238E27FC236}">
                <a16:creationId xmlns:a16="http://schemas.microsoft.com/office/drawing/2014/main" id="{2FF76D80-3C61-4EC4-A488-4D4CF5C3DADA}"/>
              </a:ext>
            </a:extLst>
          </p:cNvPr>
          <p:cNvSpPr/>
          <p:nvPr/>
        </p:nvSpPr>
        <p:spPr>
          <a:xfrm>
            <a:off x="8781032" y="1291573"/>
            <a:ext cx="2717074" cy="1924594"/>
          </a:xfrm>
          <a:prstGeom prst="wedgeEllipse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s-ES" sz="1400" dirty="0"/>
              <a:t>Sin embargo, también hay aplicaciones de demonio. En estos escenarios, las aplicaciones adquieren los tokens en su propio nombre, sin usuario.</a:t>
            </a:r>
          </a:p>
        </p:txBody>
      </p:sp>
    </p:spTree>
    <p:extLst>
      <p:ext uri="{BB962C8B-B14F-4D97-AF65-F5344CB8AC3E}">
        <p14:creationId xmlns:p14="http://schemas.microsoft.com/office/powerpoint/2010/main" val="35602702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1620</Words>
  <Application>Microsoft Office PowerPoint</Application>
  <PresentationFormat>Panorámica</PresentationFormat>
  <Paragraphs>88</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Azure Active Directory B2C </vt:lpstr>
      <vt:lpstr>Presentación de PowerPoint</vt:lpstr>
      <vt:lpstr>Autenticación frente a autorización</vt:lpstr>
      <vt:lpstr>¿Qué es la administración de identidad y acceso (IAM)?</vt:lpstr>
      <vt:lpstr>¿Para qué sirve la IAM?</vt:lpstr>
      <vt:lpstr>Funcionamiento de IAM</vt:lpstr>
      <vt:lpstr>Estándares de autenticación y autorización</vt:lpstr>
      <vt:lpstr>OAuth 2.0 y OpenID Connect (OIDC) en la plataforma de identidad de Microsoft</vt:lpstr>
      <vt:lpstr>Tipos de aplicaciones y flujos de autenticación de la plataforma de identidad de Microsoft</vt:lpstr>
      <vt:lpstr>¿Qué es Azure Active Directory B2C?</vt:lpstr>
      <vt:lpstr>Beneficios y características</vt:lpstr>
      <vt:lpstr>Cómo Funciona</vt:lpstr>
      <vt:lpstr>flujos de usuario o directivas personalizadas</vt:lpstr>
      <vt:lpstr>Proveedores</vt:lpstr>
      <vt:lpstr>Demo</vt:lpstr>
      <vt:lpstr>Preguntas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Azure Active Directory B2C?</dc:title>
  <dc:creator>Sebastian Ordoñez Rubiano</dc:creator>
  <cp:lastModifiedBy>Sebastian Ordoñez Rubiano</cp:lastModifiedBy>
  <cp:revision>36</cp:revision>
  <dcterms:created xsi:type="dcterms:W3CDTF">2024-05-21T22:29:58Z</dcterms:created>
  <dcterms:modified xsi:type="dcterms:W3CDTF">2024-08-02T15:25:26Z</dcterms:modified>
</cp:coreProperties>
</file>