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Droid Serif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roidSerif-regular.fntdata"/><Relationship Id="rId14" Type="http://schemas.openxmlformats.org/officeDocument/2006/relationships/slide" Target="slides/slide10.xml"/><Relationship Id="rId17" Type="http://schemas.openxmlformats.org/officeDocument/2006/relationships/font" Target="fonts/DroidSerif-italic.fntdata"/><Relationship Id="rId16" Type="http://schemas.openxmlformats.org/officeDocument/2006/relationships/font" Target="fonts/DroidSerif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DroidSerif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Go’s Lack of Inheritance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Nobody Needs To Die For Us To Have Nice Things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Space Left Intentionally Blank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Eric Sorell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44675" y="1152475"/>
            <a:ext cx="7987500" cy="15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Self-Taught Go-lang Hobbyist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Github: sore0159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Twitter: @ericontheleft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Presentation: Implicit Composition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44675" y="1152475"/>
            <a:ext cx="7987500" cy="23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10-20 minute quick overview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Novice perspective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Questions welcome at any point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Prelude: Objects Similar to Other Objects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44675" y="1984050"/>
            <a:ext cx="7987500" cy="147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Concise expression of commonalities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Simplify process of wide-scale change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Of These Things Is Not Like The Other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700575"/>
            <a:ext cx="3999900" cy="2868300"/>
          </a:xfrm>
          <a:prstGeom prst="rect">
            <a:avLst/>
          </a:prstGeom>
          <a:solidFill>
            <a:srgbClr val="F8F7DE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‘Is-A’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Parent-Child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‘If I don’t have X and my parent does, pretend I do have a X just like my parent’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Lots of language-specific details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700600"/>
            <a:ext cx="3999900" cy="2868300"/>
          </a:xfrm>
          <a:prstGeom prst="rect">
            <a:avLst/>
          </a:prstGeom>
          <a:solidFill>
            <a:srgbClr val="F8F7DE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‘Has-A’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Internal service providers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Often requires explicit routing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334875" y="1072800"/>
            <a:ext cx="4801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u="sng"/>
              <a:t>Composition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1072800"/>
            <a:ext cx="4335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/>
              <a:t>Inheritance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Of These Things Is Not Like The Other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520325"/>
            <a:ext cx="3999900" cy="3326100"/>
          </a:xfrm>
          <a:prstGeom prst="rect">
            <a:avLst/>
          </a:prstGeom>
          <a:solidFill>
            <a:srgbClr val="F8F7DE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lass Donut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...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HasCreamFilling(self) { ...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class Bismarck(Donut) {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b = Bismarck()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example = b.HasCreamFilling()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520325"/>
            <a:ext cx="3999900" cy="3326100"/>
          </a:xfrm>
          <a:prstGeom prst="rect">
            <a:avLst/>
          </a:prstGeom>
          <a:solidFill>
            <a:srgbClr val="F8F7DE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ype Donut struct { ...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(d Donut) HasCreamFilling() bool { ...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type Bismarck struct {  Donut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(b Bismarck) HasCreamFilling() bool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	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r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eturn b.Donut.HasCreamFilling()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}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334875" y="1072800"/>
            <a:ext cx="4801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/>
              <a:t>Composition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0" y="1072800"/>
            <a:ext cx="4335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/>
              <a:t>Inheritance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 Language Warning</a:t>
            </a: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2572050" y="1938150"/>
            <a:ext cx="3999900" cy="1267200"/>
          </a:xfrm>
          <a:prstGeom prst="rect">
            <a:avLst/>
          </a:prstGeom>
          <a:solidFill>
            <a:srgbClr val="F8F7DE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(b Bismarck) HasCreamFilling() bool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	return b.Donut.HasCreamFilling()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Sometimes You Need To Spell It Out</a:t>
            </a: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1329150" y="1058700"/>
            <a:ext cx="6485700" cy="3693000"/>
          </a:xfrm>
          <a:prstGeom prst="rect">
            <a:avLst/>
          </a:prstGeom>
          <a:solidFill>
            <a:srgbClr val="F8F7DE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t</a:t>
            </a: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ype GiftBox struct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	Bismark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	Donut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(g GiftBox) HasCreamFilling() bool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	return g.Bismark.HasCreamFilling() || g</a:t>
            </a: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.Donut.HasCreamFilling()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Can’t Pretend Nothing Has Changed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44675" y="1152475"/>
            <a:ext cx="7987500" cy="23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that call fields/methods of their 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Type aliasing to hide methods</a:t>
            </a: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1329150" y="2444700"/>
            <a:ext cx="6485700" cy="1298400"/>
          </a:xfrm>
          <a:prstGeom prst="rect">
            <a:avLst/>
          </a:prstGeom>
          <a:solidFill>
            <a:srgbClr val="F8F7DE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Droid Serif"/>
                <a:ea typeface="Droid Serif"/>
                <a:cs typeface="Droid Serif"/>
                <a:sym typeface="Droid Serif"/>
              </a:rPr>
              <a:t>See Attached Code Samples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