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9BF1-0DB6-4A34-94B6-81C92383E9BF}" type="datetimeFigureOut">
              <a:rPr lang="fr-FR" smtClean="0"/>
              <a:pPr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6E32-B9C6-4D58-9F03-EBE52F8FEE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0"/>
            <a:ext cx="7560840" cy="677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99592" y="908720"/>
            <a:ext cx="1656184" cy="5726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15616" y="3284984"/>
            <a:ext cx="1080120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15616" y="4365104"/>
            <a:ext cx="1080120" cy="6139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Foret noir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115616" y="2636912"/>
            <a:ext cx="115212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Nombres</a:t>
            </a:r>
          </a:p>
          <a:p>
            <a:pPr algn="ctr"/>
            <a:r>
              <a:rPr lang="fr-FR" dirty="0" smtClean="0"/>
              <a:t>Bougies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115616" y="3682949"/>
            <a:ext cx="108012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Type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62869"/>
            <a:ext cx="337449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034877"/>
            <a:ext cx="106562" cy="84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890861"/>
            <a:ext cx="115812" cy="93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3275856" y="5699173"/>
            <a:ext cx="1296144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Générer lien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331640" y="5987205"/>
            <a:ext cx="576064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5699173"/>
            <a:ext cx="2016224" cy="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à coins arrondis 22"/>
          <p:cNvSpPr/>
          <p:nvPr/>
        </p:nvSpPr>
        <p:spPr>
          <a:xfrm>
            <a:off x="1115616" y="5267125"/>
            <a:ext cx="1080120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Jingle</a:t>
            </a:r>
            <a:endParaRPr lang="fr-FR" dirty="0"/>
          </a:p>
        </p:txBody>
      </p:sp>
      <p:sp>
        <p:nvSpPr>
          <p:cNvPr id="24" name="Triangle isocèle 23"/>
          <p:cNvSpPr/>
          <p:nvPr/>
        </p:nvSpPr>
        <p:spPr>
          <a:xfrm rot="5400000">
            <a:off x="1655676" y="6167225"/>
            <a:ext cx="288032" cy="216024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475656" y="6131221"/>
            <a:ext cx="72008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403648" y="6131221"/>
            <a:ext cx="72008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1547664" y="5987205"/>
            <a:ext cx="144016" cy="5760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riangle isocèle 31"/>
          <p:cNvSpPr/>
          <p:nvPr/>
        </p:nvSpPr>
        <p:spPr>
          <a:xfrm rot="5400000">
            <a:off x="2231740" y="4583049"/>
            <a:ext cx="216024" cy="14401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/>
          <p:cNvSpPr/>
          <p:nvPr/>
        </p:nvSpPr>
        <p:spPr>
          <a:xfrm rot="5400000" flipV="1">
            <a:off x="871972" y="4574665"/>
            <a:ext cx="207640" cy="152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5400000">
            <a:off x="2231740" y="3320988"/>
            <a:ext cx="216024" cy="14401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/>
          <p:cNvSpPr/>
          <p:nvPr/>
        </p:nvSpPr>
        <p:spPr>
          <a:xfrm rot="5400000" flipV="1">
            <a:off x="871972" y="3312604"/>
            <a:ext cx="207640" cy="152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/>
          <p:cNvSpPr/>
          <p:nvPr/>
        </p:nvSpPr>
        <p:spPr>
          <a:xfrm rot="5400000">
            <a:off x="2231740" y="5735177"/>
            <a:ext cx="216024" cy="14401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isocèle 36"/>
          <p:cNvSpPr/>
          <p:nvPr/>
        </p:nvSpPr>
        <p:spPr>
          <a:xfrm rot="5400000" flipV="1">
            <a:off x="871972" y="5726793"/>
            <a:ext cx="207640" cy="152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115616" y="5699173"/>
            <a:ext cx="1080120" cy="2076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Classique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1043608" y="1628800"/>
            <a:ext cx="129614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1331640" y="2204864"/>
            <a:ext cx="720080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Font 1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3275856" y="2458813"/>
            <a:ext cx="331236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Joyeux Anniv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7740352" y="1162669"/>
            <a:ext cx="108012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</a:p>
          <a:p>
            <a:pPr algn="ctr"/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7740352" y="1666725"/>
            <a:ext cx="1109916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Bouton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7668344" y="2242789"/>
            <a:ext cx="122413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51" name="Cadre 50"/>
          <p:cNvSpPr/>
          <p:nvPr/>
        </p:nvSpPr>
        <p:spPr>
          <a:xfrm>
            <a:off x="2915816" y="2314797"/>
            <a:ext cx="4176464" cy="3384376"/>
          </a:xfrm>
          <a:prstGeom prst="frame">
            <a:avLst>
              <a:gd name="adj1" fmla="val 175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" name="Triangle isocèle 51"/>
          <p:cNvSpPr/>
          <p:nvPr/>
        </p:nvSpPr>
        <p:spPr>
          <a:xfrm rot="5400000">
            <a:off x="2231740" y="2312876"/>
            <a:ext cx="216024" cy="14401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riangle isocèle 52"/>
          <p:cNvSpPr/>
          <p:nvPr/>
        </p:nvSpPr>
        <p:spPr>
          <a:xfrm rot="5400000" flipV="1">
            <a:off x="871972" y="2304492"/>
            <a:ext cx="207640" cy="152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915816" y="874637"/>
            <a:ext cx="4176464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2987824" y="1810741"/>
            <a:ext cx="2520280" cy="3665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Aperçu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2987824" y="946645"/>
            <a:ext cx="381642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Instructions</a:t>
            </a:r>
          </a:p>
          <a:p>
            <a:pPr algn="ctr"/>
            <a:endParaRPr lang="fr-FR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1052736"/>
            <a:ext cx="648072" cy="328600"/>
          </a:xfrm>
          <a:prstGeom prst="rect">
            <a:avLst/>
          </a:prstGeom>
          <a:noFill/>
          <a:ln w="76200">
            <a:solidFill>
              <a:schemeClr val="accent3"/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6491261"/>
            <a:ext cx="2376263" cy="36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60"/>
          <p:cNvSpPr/>
          <p:nvPr/>
        </p:nvSpPr>
        <p:spPr>
          <a:xfrm>
            <a:off x="899592" y="0"/>
            <a:ext cx="7120408" cy="836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835696" y="116632"/>
            <a:ext cx="3816424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de l’</a:t>
            </a:r>
            <a:r>
              <a:rPr lang="fr-FR" dirty="0" err="1" smtClean="0"/>
              <a:t>app</a:t>
            </a:r>
            <a:r>
              <a:rPr lang="fr-FR" dirty="0" smtClean="0"/>
              <a:t> web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0"/>
            <a:ext cx="7560840" cy="677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99592" y="908720"/>
            <a:ext cx="1656184" cy="5726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15616" y="3284984"/>
            <a:ext cx="1080120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15616" y="4365104"/>
            <a:ext cx="1080120" cy="6139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Foret noir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115616" y="2636912"/>
            <a:ext cx="1152128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Nombres</a:t>
            </a:r>
          </a:p>
          <a:p>
            <a:pPr algn="ctr"/>
            <a:r>
              <a:rPr lang="fr-FR" dirty="0" smtClean="0"/>
              <a:t>Bougies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115616" y="3682949"/>
            <a:ext cx="108012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Type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62869"/>
            <a:ext cx="337449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034877"/>
            <a:ext cx="106562" cy="84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890861"/>
            <a:ext cx="115812" cy="93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3275856" y="5699173"/>
            <a:ext cx="1296144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Générer lien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331640" y="5987205"/>
            <a:ext cx="576064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5699173"/>
            <a:ext cx="2016224" cy="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à coins arrondis 22"/>
          <p:cNvSpPr/>
          <p:nvPr/>
        </p:nvSpPr>
        <p:spPr>
          <a:xfrm>
            <a:off x="1115616" y="5267125"/>
            <a:ext cx="1080120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Jingle</a:t>
            </a:r>
            <a:endParaRPr lang="fr-FR" dirty="0"/>
          </a:p>
        </p:txBody>
      </p:sp>
      <p:sp>
        <p:nvSpPr>
          <p:cNvPr id="24" name="Triangle isocèle 23"/>
          <p:cNvSpPr/>
          <p:nvPr/>
        </p:nvSpPr>
        <p:spPr>
          <a:xfrm rot="5400000">
            <a:off x="1655676" y="6167225"/>
            <a:ext cx="288032" cy="216024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475656" y="6131221"/>
            <a:ext cx="72008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403648" y="6131221"/>
            <a:ext cx="72008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1547664" y="5987205"/>
            <a:ext cx="144016" cy="5760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riangle isocèle 31"/>
          <p:cNvSpPr/>
          <p:nvPr/>
        </p:nvSpPr>
        <p:spPr>
          <a:xfrm rot="5400000">
            <a:off x="2231740" y="4583049"/>
            <a:ext cx="216024" cy="14401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/>
          <p:cNvSpPr/>
          <p:nvPr/>
        </p:nvSpPr>
        <p:spPr>
          <a:xfrm rot="5400000" flipV="1">
            <a:off x="871972" y="4574665"/>
            <a:ext cx="207640" cy="152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5400000">
            <a:off x="2231740" y="3320988"/>
            <a:ext cx="216024" cy="14401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/>
          <p:cNvSpPr/>
          <p:nvPr/>
        </p:nvSpPr>
        <p:spPr>
          <a:xfrm rot="5400000" flipV="1">
            <a:off x="871972" y="3312604"/>
            <a:ext cx="207640" cy="152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/>
          <p:cNvSpPr/>
          <p:nvPr/>
        </p:nvSpPr>
        <p:spPr>
          <a:xfrm rot="5400000">
            <a:off x="2231740" y="5735177"/>
            <a:ext cx="216024" cy="14401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isocèle 36"/>
          <p:cNvSpPr/>
          <p:nvPr/>
        </p:nvSpPr>
        <p:spPr>
          <a:xfrm rot="5400000" flipV="1">
            <a:off x="871972" y="5726793"/>
            <a:ext cx="207640" cy="152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115616" y="5699173"/>
            <a:ext cx="1080120" cy="2076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Classique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1043608" y="1628800"/>
            <a:ext cx="129614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1331640" y="2204864"/>
            <a:ext cx="720080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Font 1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3275856" y="2458813"/>
            <a:ext cx="331236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Joyeux Anniv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7740352" y="1162669"/>
            <a:ext cx="108012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</a:p>
          <a:p>
            <a:pPr algn="ctr"/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7740352" y="1666725"/>
            <a:ext cx="1109916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Bouton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7668344" y="2242789"/>
            <a:ext cx="122413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51" name="Cadre 50"/>
          <p:cNvSpPr/>
          <p:nvPr/>
        </p:nvSpPr>
        <p:spPr>
          <a:xfrm>
            <a:off x="2915816" y="2314797"/>
            <a:ext cx="4176464" cy="3384376"/>
          </a:xfrm>
          <a:prstGeom prst="frame">
            <a:avLst>
              <a:gd name="adj1" fmla="val 175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" name="Triangle isocèle 51"/>
          <p:cNvSpPr/>
          <p:nvPr/>
        </p:nvSpPr>
        <p:spPr>
          <a:xfrm rot="5400000">
            <a:off x="2231740" y="2312876"/>
            <a:ext cx="216024" cy="14401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riangle isocèle 52"/>
          <p:cNvSpPr/>
          <p:nvPr/>
        </p:nvSpPr>
        <p:spPr>
          <a:xfrm rot="5400000" flipV="1">
            <a:off x="871972" y="2304492"/>
            <a:ext cx="207640" cy="152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915816" y="874637"/>
            <a:ext cx="4176464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2987824" y="1810741"/>
            <a:ext cx="2520280" cy="3665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Aperçu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2987824" y="946645"/>
            <a:ext cx="381642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Instructions</a:t>
            </a:r>
          </a:p>
          <a:p>
            <a:pPr algn="ctr"/>
            <a:endParaRPr lang="fr-FR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1052736"/>
            <a:ext cx="648072" cy="328600"/>
          </a:xfrm>
          <a:prstGeom prst="rect">
            <a:avLst/>
          </a:prstGeom>
          <a:noFill/>
          <a:ln w="76200">
            <a:solidFill>
              <a:schemeClr val="accent3"/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6491261"/>
            <a:ext cx="2376263" cy="36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60"/>
          <p:cNvSpPr/>
          <p:nvPr/>
        </p:nvSpPr>
        <p:spPr>
          <a:xfrm>
            <a:off x="899592" y="0"/>
            <a:ext cx="7120408" cy="836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835696" y="116632"/>
            <a:ext cx="3816424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de l’</a:t>
            </a:r>
            <a:r>
              <a:rPr lang="fr-FR" dirty="0" err="1" smtClean="0"/>
              <a:t>app</a:t>
            </a:r>
            <a:r>
              <a:rPr lang="fr-FR" dirty="0" smtClean="0"/>
              <a:t> web</a:t>
            </a:r>
          </a:p>
          <a:p>
            <a:pPr algn="ctr"/>
            <a:endParaRPr lang="fr-FR" dirty="0"/>
          </a:p>
        </p:txBody>
      </p:sp>
      <p:sp>
        <p:nvSpPr>
          <p:cNvPr id="42" name="Légende encadrée 1 41"/>
          <p:cNvSpPr/>
          <p:nvPr/>
        </p:nvSpPr>
        <p:spPr>
          <a:xfrm>
            <a:off x="2195736" y="1052736"/>
            <a:ext cx="936104" cy="1728192"/>
          </a:xfrm>
          <a:prstGeom prst="borderCallout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1- 4 bougies </a:t>
            </a:r>
            <a:r>
              <a:rPr lang="fr-FR" sz="900" dirty="0" err="1" smtClean="0">
                <a:solidFill>
                  <a:schemeClr val="bg1"/>
                </a:solidFill>
              </a:rPr>
              <a:t>consecutive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err="1" smtClean="0">
                <a:solidFill>
                  <a:schemeClr val="bg1"/>
                </a:solidFill>
              </a:rPr>
              <a:t>differente</a:t>
            </a:r>
            <a:endParaRPr lang="fr-FR" sz="900" dirty="0" smtClean="0">
              <a:solidFill>
                <a:schemeClr val="bg1"/>
              </a:solidFill>
            </a:endParaRPr>
          </a:p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2- Agencement centré sur le milieu du </a:t>
            </a:r>
            <a:r>
              <a:rPr lang="fr-FR" sz="900" dirty="0" err="1" smtClean="0">
                <a:solidFill>
                  <a:schemeClr val="bg1"/>
                </a:solidFill>
              </a:rPr>
              <a:t>gateau</a:t>
            </a:r>
            <a:endParaRPr lang="fr-FR" sz="900" dirty="0" smtClean="0">
              <a:solidFill>
                <a:schemeClr val="bg1"/>
              </a:solidFill>
            </a:endParaRPr>
          </a:p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3- Valeur default  »29 »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4" name="Légende encadrée 1 43"/>
          <p:cNvSpPr/>
          <p:nvPr/>
        </p:nvSpPr>
        <p:spPr>
          <a:xfrm>
            <a:off x="2267744" y="3068960"/>
            <a:ext cx="936104" cy="1728192"/>
          </a:xfrm>
          <a:prstGeom prst="borderCallout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1- Un format uniforme pour les </a:t>
            </a:r>
            <a:r>
              <a:rPr lang="fr-FR" sz="900" dirty="0" err="1" smtClean="0">
                <a:solidFill>
                  <a:schemeClr val="bg1"/>
                </a:solidFill>
              </a:rPr>
              <a:t>gateaux</a:t>
            </a:r>
            <a:endParaRPr lang="fr-FR" sz="900" dirty="0" smtClean="0">
              <a:solidFill>
                <a:schemeClr val="bg1"/>
              </a:solidFill>
            </a:endParaRPr>
          </a:p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2-  Valeur default : « Foret noir »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5" name="Légende encadrée 1 44"/>
          <p:cNvSpPr/>
          <p:nvPr/>
        </p:nvSpPr>
        <p:spPr>
          <a:xfrm>
            <a:off x="2339752" y="4941168"/>
            <a:ext cx="936104" cy="1224136"/>
          </a:xfrm>
          <a:prstGeom prst="borderCallout1">
            <a:avLst>
              <a:gd name="adj1" fmla="val 18750"/>
              <a:gd name="adj2" fmla="val -8333"/>
              <a:gd name="adj3" fmla="val 68401"/>
              <a:gd name="adj4" fmla="val -24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1-  Par default le Jingle est « classique »</a:t>
            </a:r>
          </a:p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2-  Valeur default : Foret noir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6" name="Légende encadrée 1 45"/>
          <p:cNvSpPr/>
          <p:nvPr/>
        </p:nvSpPr>
        <p:spPr>
          <a:xfrm>
            <a:off x="8459924" y="648072"/>
            <a:ext cx="936104" cy="1224136"/>
          </a:xfrm>
          <a:prstGeom prst="borderCallout1">
            <a:avLst>
              <a:gd name="adj1" fmla="val 18750"/>
              <a:gd name="adj2" fmla="val -8333"/>
              <a:gd name="adj3" fmla="val 68401"/>
              <a:gd name="adj4" fmla="val -24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LEGENDE POUR NOUS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7" name="Légende encadrée 1 46"/>
          <p:cNvSpPr/>
          <p:nvPr/>
        </p:nvSpPr>
        <p:spPr>
          <a:xfrm flipH="1">
            <a:off x="0" y="620688"/>
            <a:ext cx="900608" cy="648072"/>
          </a:xfrm>
          <a:prstGeom prst="borderCallout1">
            <a:avLst>
              <a:gd name="adj1" fmla="val 18750"/>
              <a:gd name="adj2" fmla="val -8333"/>
              <a:gd name="adj3" fmla="val 67876"/>
              <a:gd name="adj4" fmla="val -5301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1- </a:t>
            </a:r>
            <a:r>
              <a:rPr lang="fr-FR" sz="900" dirty="0" smtClean="0">
                <a:solidFill>
                  <a:schemeClr val="bg1"/>
                </a:solidFill>
              </a:rPr>
              <a:t>Bouton pour </a:t>
            </a:r>
            <a:r>
              <a:rPr lang="fr-FR" sz="900" dirty="0" err="1" smtClean="0">
                <a:solidFill>
                  <a:schemeClr val="bg1"/>
                </a:solidFill>
              </a:rPr>
              <a:t>parametre</a:t>
            </a:r>
            <a:r>
              <a:rPr lang="fr-FR" sz="900" dirty="0" smtClean="0">
                <a:solidFill>
                  <a:schemeClr val="bg1"/>
                </a:solidFill>
              </a:rPr>
              <a:t> au hasard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60648"/>
            <a:ext cx="7560840" cy="597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492896"/>
            <a:ext cx="337449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492896"/>
            <a:ext cx="106562" cy="84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348880"/>
            <a:ext cx="115812" cy="93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876256" y="5157192"/>
            <a:ext cx="1296144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Souffler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7236296" y="2348880"/>
            <a:ext cx="432048" cy="25922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Jauge  de souffle</a:t>
            </a:r>
            <a:endParaRPr lang="fr-FR" dirty="0"/>
          </a:p>
        </p:txBody>
      </p:sp>
      <p:sp>
        <p:nvSpPr>
          <p:cNvPr id="24" name="Triangle isocèle 23"/>
          <p:cNvSpPr/>
          <p:nvPr/>
        </p:nvSpPr>
        <p:spPr>
          <a:xfrm rot="5400000">
            <a:off x="3851920" y="5301208"/>
            <a:ext cx="288032" cy="28803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47864" y="5373216"/>
            <a:ext cx="72008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1880" y="5373216"/>
            <a:ext cx="72008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96</Words>
  <Application>Microsoft Office PowerPoint</Application>
  <PresentationFormat>Affichage à l'écran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soreb</dc:creator>
  <cp:lastModifiedBy>soreb</cp:lastModifiedBy>
  <cp:revision>18</cp:revision>
  <dcterms:created xsi:type="dcterms:W3CDTF">2020-11-18T22:00:08Z</dcterms:created>
  <dcterms:modified xsi:type="dcterms:W3CDTF">2020-11-19T23:12:15Z</dcterms:modified>
</cp:coreProperties>
</file>