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42" r:id="rId5"/>
    <p:sldId id="359" r:id="rId6"/>
    <p:sldId id="373" r:id="rId7"/>
    <p:sldId id="375" r:id="rId8"/>
    <p:sldId id="3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9" d="100"/>
          <a:sy n="79" d="100"/>
        </p:scale>
        <p:origin x="850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1085121"/>
            <a:ext cx="12191998" cy="1623546"/>
          </a:xfrm>
        </p:spPr>
        <p:txBody>
          <a:bodyPr anchor="b"/>
          <a:lstStyle/>
          <a:p>
            <a:r>
              <a:rPr lang="en-US" sz="5400" dirty="0"/>
              <a:t>Goodreads Book Finder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sz="2400" dirty="0"/>
              <a:t>Team members:</a:t>
            </a:r>
          </a:p>
          <a:p>
            <a:r>
              <a:rPr lang="en-US" sz="2400" dirty="0"/>
              <a:t>Dan Laurentiu</a:t>
            </a:r>
          </a:p>
          <a:p>
            <a:r>
              <a:rPr lang="en-US" sz="2400" dirty="0"/>
              <a:t>Roberta </a:t>
            </a:r>
            <a:r>
              <a:rPr lang="en-US" sz="2400" dirty="0" err="1"/>
              <a:t>sustrean</a:t>
            </a:r>
            <a:endParaRPr lang="en-US" sz="2400" dirty="0"/>
          </a:p>
          <a:p>
            <a:r>
              <a:rPr lang="en-US" sz="2400" dirty="0" err="1"/>
              <a:t>Sotropa</a:t>
            </a:r>
            <a:r>
              <a:rPr lang="en-US" sz="2400" dirty="0"/>
              <a:t> </a:t>
            </a:r>
            <a:r>
              <a:rPr lang="en-US" sz="2400" dirty="0" err="1"/>
              <a:t>rafael</a:t>
            </a:r>
            <a:endParaRPr lang="en-US" sz="2400" dirty="0"/>
          </a:p>
          <a:p>
            <a:r>
              <a:rPr lang="en-US" sz="2400" dirty="0" err="1"/>
              <a:t>Sorecau</a:t>
            </a:r>
            <a:r>
              <a:rPr lang="en-US" sz="2400" dirty="0"/>
              <a:t> </a:t>
            </a:r>
            <a:r>
              <a:rPr lang="en-US" sz="2400" dirty="0" err="1"/>
              <a:t>adrian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Description</a:t>
            </a:r>
          </a:p>
          <a:p>
            <a:r>
              <a:rPr lang="en-US" dirty="0"/>
              <a:t>Improvements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F6EDB11-234B-AC1A-D022-C7EBCC4F5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2665379"/>
            <a:ext cx="11562303" cy="3613501"/>
          </a:xfrm>
        </p:spPr>
        <p:txBody>
          <a:bodyPr/>
          <a:lstStyle/>
          <a:p>
            <a:r>
              <a:rPr lang="en-GB" sz="1600" dirty="0"/>
              <a:t>This project has a producer-consumer architecture</a:t>
            </a:r>
          </a:p>
          <a:p>
            <a:endParaRPr lang="en-GB" sz="1600" dirty="0"/>
          </a:p>
          <a:p>
            <a:r>
              <a:rPr lang="en-GB" sz="1600" dirty="0"/>
              <a:t>The producer reading from the excel file and enqueueing the titles in an orchestrator queue</a:t>
            </a:r>
          </a:p>
          <a:p>
            <a:endParaRPr lang="en-GB" sz="1600" dirty="0"/>
          </a:p>
          <a:p>
            <a:r>
              <a:rPr lang="en-GB" sz="1600" dirty="0"/>
              <a:t>The consumer uses a RE-Framework to get the transactions from the queue</a:t>
            </a:r>
          </a:p>
          <a:p>
            <a:endParaRPr lang="en-GB" sz="1600" dirty="0"/>
          </a:p>
          <a:p>
            <a:r>
              <a:rPr lang="en-GB" sz="1600" dirty="0"/>
              <a:t>Each book title is then queried on Google and the: author, rating, description and genres are extracted. Distinct columns will be used for each genre of the book one by one, and process them</a:t>
            </a:r>
            <a:endParaRPr lang="en-US" sz="1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984083E-2A03-4534-0EC1-4662B472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0" y="894944"/>
            <a:ext cx="11548261" cy="1483626"/>
          </a:xfrm>
        </p:spPr>
        <p:txBody>
          <a:bodyPr/>
          <a:lstStyle/>
          <a:p>
            <a:r>
              <a:rPr lang="en-US" sz="5400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Used Simulate-Click for faster response</a:t>
            </a:r>
          </a:p>
          <a:p>
            <a:r>
              <a:rPr lang="en-US" dirty="0"/>
              <a:t>Orchestrator Cloud Queue for decoupling the processing of a book</a:t>
            </a:r>
          </a:p>
          <a:p>
            <a:r>
              <a:rPr lang="en-US" dirty="0"/>
              <a:t>Use of REF for its clean architecture</a:t>
            </a:r>
          </a:p>
          <a:p>
            <a:r>
              <a:rPr lang="en-US" dirty="0"/>
              <a:t>Producer-Consumer architecture is used for </a:t>
            </a:r>
            <a:r>
              <a:rPr lang="en-US" dirty="0" err="1"/>
              <a:t>parallelising</a:t>
            </a:r>
            <a:r>
              <a:rPr lang="en-US" dirty="0"/>
              <a:t> the read-write operations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802" y="564217"/>
            <a:ext cx="6824395" cy="1546686"/>
          </a:xfrm>
        </p:spPr>
        <p:txBody>
          <a:bodyPr anchor="b"/>
          <a:lstStyle/>
          <a:p>
            <a:r>
              <a:rPr lang="en-US" dirty="0"/>
              <a:t>Summary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011" y="3420212"/>
            <a:ext cx="12003932" cy="2653771"/>
          </a:xfrm>
        </p:spPr>
        <p:txBody>
          <a:bodyPr/>
          <a:lstStyle/>
          <a:p>
            <a:r>
              <a:rPr lang="en-US" dirty="0"/>
              <a:t>Way more efficient than manual processing</a:t>
            </a:r>
          </a:p>
          <a:p>
            <a:endParaRPr lang="en-US" dirty="0"/>
          </a:p>
          <a:p>
            <a:r>
              <a:rPr lang="en-US" dirty="0"/>
              <a:t>Works well with many book samples</a:t>
            </a:r>
          </a:p>
          <a:p>
            <a:endParaRPr lang="en-US" dirty="0"/>
          </a:p>
          <a:p>
            <a:r>
              <a:rPr lang="en-US" dirty="0"/>
              <a:t>Re-Framework ensures that some edge cases are properly handled, for example if the network fails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{66D36846-0606-42DA-BB7E-0FC0FE809383}tf11936837_win32</Template>
  <TotalTime>27</TotalTime>
  <Words>161</Words>
  <Application>Microsoft Office PowerPoint</Application>
  <PresentationFormat>Widescreen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Nova</vt:lpstr>
      <vt:lpstr>Biome</vt:lpstr>
      <vt:lpstr>Calibri</vt:lpstr>
      <vt:lpstr>Custom</vt:lpstr>
      <vt:lpstr>Goodreads Book Finder</vt:lpstr>
      <vt:lpstr>Content</vt:lpstr>
      <vt:lpstr>Description</vt:lpstr>
      <vt:lpstr>improvements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Laurentiu</dc:creator>
  <cp:lastModifiedBy>Dan Laurentiu</cp:lastModifiedBy>
  <cp:revision>6</cp:revision>
  <dcterms:created xsi:type="dcterms:W3CDTF">2025-01-16T07:37:40Z</dcterms:created>
  <dcterms:modified xsi:type="dcterms:W3CDTF">2025-01-16T08:05:00Z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