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Atkinson Hyperlegible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FD6779B-3517-47F9-A1EC-9C28BD2E8705}">
  <a:tblStyle styleId="{4FD6779B-3517-47F9-A1EC-9C28BD2E87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tkinsonHyperlegible-regular.fntdata"/><Relationship Id="rId11" Type="http://schemas.openxmlformats.org/officeDocument/2006/relationships/slide" Target="slides/slide6.xml"/><Relationship Id="rId22" Type="http://schemas.openxmlformats.org/officeDocument/2006/relationships/font" Target="fonts/AtkinsonHyperlegible-italic.fntdata"/><Relationship Id="rId10" Type="http://schemas.openxmlformats.org/officeDocument/2006/relationships/slide" Target="slides/slide5.xml"/><Relationship Id="rId21" Type="http://schemas.openxmlformats.org/officeDocument/2006/relationships/font" Target="fonts/AtkinsonHyperlegibl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tkinsonHyperlegible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Matacount Digital este despre control. Control asupra timpului, banilor și riscurilor. Automatizăm procesele contabile, dar mai mult decât atât – ajutăm afacerile să înțeleagă, să prevadă și să decidă în mod inteligent.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2063be03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2063be03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Da, știm că există platforme care fac facturare sau rapoarte. Dar Matacount Digital merge mult mai departe: în loc să te oblige să te adaptezi la un sistem rigid, construim unul pentru tine. Combinăm analiza matematică, digitalizarea contabilă și consultanța financiară într-un mod în care puține soluții din România o fac. Și exact asta ne diferențiază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 adresăm oamenilor care construiesc ceva – de la mici agenții creative, la consultanți independenți și afaceri locale în creștere.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îi unește? Toți au nevoie de mai puțină birocrație și mai mult control.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dda1946d_4_2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dda1946d_4_2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Ne-am construit modelul pe trei fluxuri de venit: abonamente lunare, consultanță punctuală și proiecte software custom. Am făcut deja o proiecție pe 3 ani, iar afacerea devine profitabilă încă din primul an.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lângă dezvoltarea platformei și oferirea de servicii contabile, acordăm un rol important colaborărilor externe. Lucrăm cu specialiști care ne ajută să rămânem flexibili, actuali și eficienți – de la freelanceri în IT, până la parteneri juridici sau clustere de inovație.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661f04b0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661f04b0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Estimăm că avem nevoie de aproximativ 62.000 lei pentru lansare. Investim în echipamente, spațiu de lucru, marketing și mai ales – în timp. Costurile sunt moderate pentru un start-up tech, datorită structurii flexibile și a contribuției directe a noastre ca fondatori.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72b1845856_1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72b1845856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Pentru lansare avem nevoie de 62.000 lei. O mare parte vine din fonduri proprii – adică investiția noastră directă. În paralel, aplicăm pentru un grant din programul Start-Up Nation, care poate acoperi costuri precum echipamente, chirie sau promovare.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Ne-am analizat atât punctele tari, cât și slăbiciunile. Matacount Digital are o propunere unică de valoare și o echipă bine pregătită, dar trebuie să gestionăm atent riscurile, mai ales cele legate de finanțare și concurență. Avem însă oportunitatea să intrăm pe o piață în schimbare, care cere exact genul de soluții pe care le oferim.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826800"/>
            <a:ext cx="3657600" cy="31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859500"/>
            <a:ext cx="36576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 flipH="1" rot="10800000">
            <a:off x="3555325" y="-1431990"/>
            <a:ext cx="3062843" cy="2613090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/>
          <p:nvPr/>
        </p:nvSpPr>
        <p:spPr>
          <a:xfrm>
            <a:off x="5181583" y="4088476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/>
          <p:nvPr/>
        </p:nvSpPr>
        <p:spPr>
          <a:xfrm>
            <a:off x="8681509" y="647647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93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4" y="31734"/>
                </a:lnTo>
                <a:lnTo>
                  <a:pt x="0" y="24093"/>
                </a:lnTo>
                <a:lnTo>
                  <a:pt x="16444" y="16452"/>
                </a:lnTo>
                <a:lnTo>
                  <a:pt x="24085" y="0"/>
                </a:lnTo>
                <a:lnTo>
                  <a:pt x="31734" y="16452"/>
                </a:lnTo>
                <a:lnTo>
                  <a:pt x="48178" y="24093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3844517" y="4195564"/>
            <a:ext cx="2096438" cy="1856010"/>
          </a:xfrm>
          <a:custGeom>
            <a:rect b="b" l="l" r="r" t="t"/>
            <a:pathLst>
              <a:path extrusionOk="0" h="322224" w="363965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538931" y="148792"/>
            <a:ext cx="2191513" cy="1661305"/>
          </a:xfrm>
          <a:custGeom>
            <a:rect b="b" l="l" r="r" t="t"/>
            <a:pathLst>
              <a:path extrusionOk="0" h="285325" w="376387">
                <a:moveTo>
                  <a:pt x="374067" y="36778"/>
                </a:moveTo>
                <a:cubicBezTo>
                  <a:pt x="373950" y="29231"/>
                  <a:pt x="368799" y="22706"/>
                  <a:pt x="361486" y="20841"/>
                </a:cubicBezTo>
                <a:lnTo>
                  <a:pt x="220595" y="517"/>
                </a:lnTo>
                <a:cubicBezTo>
                  <a:pt x="215483" y="-786"/>
                  <a:pt x="210051" y="408"/>
                  <a:pt x="205954" y="3725"/>
                </a:cubicBezTo>
                <a:lnTo>
                  <a:pt x="6192" y="165665"/>
                </a:lnTo>
                <a:cubicBezTo>
                  <a:pt x="-4399" y="174250"/>
                  <a:pt x="-793" y="191225"/>
                  <a:pt x="12365" y="194768"/>
                </a:cubicBezTo>
                <a:lnTo>
                  <a:pt x="56166" y="206554"/>
                </a:lnTo>
                <a:cubicBezTo>
                  <a:pt x="64587" y="208817"/>
                  <a:pt x="69839" y="217176"/>
                  <a:pt x="68247" y="225745"/>
                </a:cubicBezTo>
                <a:lnTo>
                  <a:pt x="60817" y="265542"/>
                </a:lnTo>
                <a:cubicBezTo>
                  <a:pt x="58538" y="277733"/>
                  <a:pt x="69878" y="288066"/>
                  <a:pt x="81804" y="284671"/>
                </a:cubicBezTo>
                <a:lnTo>
                  <a:pt x="364257" y="208177"/>
                </a:lnTo>
                <a:cubicBezTo>
                  <a:pt x="371523" y="206109"/>
                  <a:pt x="376502" y="199420"/>
                  <a:pt x="376385" y="191857"/>
                </a:cubicBezTo>
                <a:lnTo>
                  <a:pt x="374059" y="36762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1"/>
          <p:cNvSpPr/>
          <p:nvPr/>
        </p:nvSpPr>
        <p:spPr>
          <a:xfrm>
            <a:off x="-955245" y="675850"/>
            <a:ext cx="2285993" cy="1855810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3638598" y="4894758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1"/>
          <p:cNvSpPr/>
          <p:nvPr/>
        </p:nvSpPr>
        <p:spPr>
          <a:xfrm>
            <a:off x="188100" y="1522335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1"/>
          <p:cNvSpPr/>
          <p:nvPr/>
        </p:nvSpPr>
        <p:spPr>
          <a:xfrm>
            <a:off x="7716322" y="1452918"/>
            <a:ext cx="742329" cy="90878"/>
          </a:xfrm>
          <a:custGeom>
            <a:rect b="b" l="l" r="r" t="t"/>
            <a:pathLst>
              <a:path extrusionOk="0" h="26887" w="219624">
                <a:moveTo>
                  <a:pt x="0" y="26887"/>
                </a:moveTo>
                <a:cubicBezTo>
                  <a:pt x="27449" y="26887"/>
                  <a:pt x="29924" y="0"/>
                  <a:pt x="54899" y="0"/>
                </a:cubicBezTo>
                <a:cubicBezTo>
                  <a:pt x="79874" y="0"/>
                  <a:pt x="82340" y="26887"/>
                  <a:pt x="109781" y="26887"/>
                </a:cubicBezTo>
                <a:cubicBezTo>
                  <a:pt x="137223" y="26887"/>
                  <a:pt x="140579" y="0"/>
                  <a:pt x="164703" y="0"/>
                </a:cubicBezTo>
                <a:cubicBezTo>
                  <a:pt x="188828" y="0"/>
                  <a:pt x="192160" y="26887"/>
                  <a:pt x="219625" y="26887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1"/>
          <p:cNvSpPr/>
          <p:nvPr/>
        </p:nvSpPr>
        <p:spPr>
          <a:xfrm flipH="1" rot="10800000">
            <a:off x="-654725" y="4195586"/>
            <a:ext cx="3062843" cy="2613090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1"/>
          <p:cNvSpPr txBox="1"/>
          <p:nvPr>
            <p:ph hasCustomPrompt="1" type="title"/>
          </p:nvPr>
        </p:nvSpPr>
        <p:spPr>
          <a:xfrm>
            <a:off x="1284000" y="1878269"/>
            <a:ext cx="65760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1284000" y="2768131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 rot="10800000">
            <a:off x="-114631" y="3203656"/>
            <a:ext cx="2181182" cy="1860893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-555527" y="2942301"/>
            <a:ext cx="2899647" cy="2353986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/>
          <p:nvPr/>
        </p:nvSpPr>
        <p:spPr>
          <a:xfrm>
            <a:off x="141546" y="3203638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1031048" y="3982796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3164525" y="1557083"/>
            <a:ext cx="914400" cy="54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3164525" y="2990491"/>
            <a:ext cx="914400" cy="54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5863800" y="1557083"/>
            <a:ext cx="914400" cy="54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5863800" y="2990491"/>
            <a:ext cx="914400" cy="548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3164525" y="2027059"/>
            <a:ext cx="2560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6" type="subTitle"/>
          </p:nvPr>
        </p:nvSpPr>
        <p:spPr>
          <a:xfrm>
            <a:off x="5863775" y="2027038"/>
            <a:ext cx="2560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0" name="Google Shape;110;p13"/>
          <p:cNvSpPr txBox="1"/>
          <p:nvPr>
            <p:ph idx="7" type="subTitle"/>
          </p:nvPr>
        </p:nvSpPr>
        <p:spPr>
          <a:xfrm>
            <a:off x="3164525" y="3460425"/>
            <a:ext cx="2560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5863803" y="3460425"/>
            <a:ext cx="25602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3"/>
          <p:cNvSpPr/>
          <p:nvPr/>
        </p:nvSpPr>
        <p:spPr>
          <a:xfrm>
            <a:off x="7930629" y="-1105726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14"/>
          <p:cNvSpPr/>
          <p:nvPr/>
        </p:nvSpPr>
        <p:spPr>
          <a:xfrm rot="10800000">
            <a:off x="-1100000" y="-1587576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/>
          <p:nvPr/>
        </p:nvSpPr>
        <p:spPr>
          <a:xfrm flipH="1" rot="10800000">
            <a:off x="8302192" y="4399648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/>
          <p:nvPr/>
        </p:nvSpPr>
        <p:spPr>
          <a:xfrm flipH="1">
            <a:off x="8128489" y="4790433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/>
          <p:nvPr/>
        </p:nvSpPr>
        <p:spPr>
          <a:xfrm flipH="1">
            <a:off x="8733070" y="405857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5"/>
          <p:cNvSpPr/>
          <p:nvPr/>
        </p:nvSpPr>
        <p:spPr>
          <a:xfrm rot="10800000">
            <a:off x="7792079" y="-1194526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/>
          <p:nvPr/>
        </p:nvSpPr>
        <p:spPr>
          <a:xfrm rot="10800000">
            <a:off x="-731700" y="4342498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580298" y="4719383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140963" y="483327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/>
          <p:nvPr/>
        </p:nvSpPr>
        <p:spPr>
          <a:xfrm>
            <a:off x="2584450" y="1531050"/>
            <a:ext cx="4863357" cy="4149213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6"/>
          <p:cNvSpPr/>
          <p:nvPr/>
        </p:nvSpPr>
        <p:spPr>
          <a:xfrm flipH="1">
            <a:off x="2276939" y="3892427"/>
            <a:ext cx="1278302" cy="1017746"/>
          </a:xfrm>
          <a:custGeom>
            <a:rect b="b" l="l" r="r" t="t"/>
            <a:pathLst>
              <a:path extrusionOk="0" h="398335" w="500314">
                <a:moveTo>
                  <a:pt x="2756" y="280634"/>
                </a:moveTo>
                <a:cubicBezTo>
                  <a:pt x="12028" y="302136"/>
                  <a:pt x="33983" y="349792"/>
                  <a:pt x="47290" y="378544"/>
                </a:cubicBezTo>
                <a:cubicBezTo>
                  <a:pt x="53713" y="392421"/>
                  <a:pt x="68519" y="400273"/>
                  <a:pt x="83621" y="397923"/>
                </a:cubicBezTo>
                <a:lnTo>
                  <a:pt x="355654" y="350494"/>
                </a:lnTo>
                <a:cubicBezTo>
                  <a:pt x="368360" y="348520"/>
                  <a:pt x="378928" y="342408"/>
                  <a:pt x="392757" y="328251"/>
                </a:cubicBezTo>
                <a:lnTo>
                  <a:pt x="492057" y="163556"/>
                </a:lnTo>
                <a:cubicBezTo>
                  <a:pt x="509937" y="143115"/>
                  <a:pt x="497060" y="110062"/>
                  <a:pt x="469931" y="108712"/>
                </a:cubicBezTo>
                <a:cubicBezTo>
                  <a:pt x="469103" y="108673"/>
                  <a:pt x="468268" y="108657"/>
                  <a:pt x="467425" y="108673"/>
                </a:cubicBezTo>
                <a:lnTo>
                  <a:pt x="287402" y="111974"/>
                </a:lnTo>
                <a:cubicBezTo>
                  <a:pt x="266860" y="112411"/>
                  <a:pt x="246669" y="106558"/>
                  <a:pt x="229538" y="95210"/>
                </a:cubicBezTo>
                <a:lnTo>
                  <a:pt x="94524" y="5737"/>
                </a:lnTo>
                <a:cubicBezTo>
                  <a:pt x="73919" y="-7922"/>
                  <a:pt x="46080" y="4066"/>
                  <a:pt x="41827" y="28409"/>
                </a:cubicBezTo>
                <a:lnTo>
                  <a:pt x="524" y="261294"/>
                </a:lnTo>
                <a:cubicBezTo>
                  <a:pt x="-623" y="267873"/>
                  <a:pt x="110" y="274500"/>
                  <a:pt x="2756" y="280634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6"/>
          <p:cNvSpPr txBox="1"/>
          <p:nvPr>
            <p:ph type="title"/>
          </p:nvPr>
        </p:nvSpPr>
        <p:spPr>
          <a:xfrm>
            <a:off x="713225" y="1558200"/>
            <a:ext cx="20118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subTitle"/>
          </p:nvPr>
        </p:nvSpPr>
        <p:spPr>
          <a:xfrm>
            <a:off x="713225" y="2487900"/>
            <a:ext cx="2011800" cy="1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16"/>
          <p:cNvSpPr/>
          <p:nvPr>
            <p:ph idx="2" type="pic"/>
          </p:nvPr>
        </p:nvSpPr>
        <p:spPr>
          <a:xfrm>
            <a:off x="5949717" y="38"/>
            <a:ext cx="3194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6"/>
          <p:cNvSpPr/>
          <p:nvPr>
            <p:ph idx="3" type="pic"/>
          </p:nvPr>
        </p:nvSpPr>
        <p:spPr>
          <a:xfrm>
            <a:off x="3255425" y="25"/>
            <a:ext cx="2618100" cy="3200400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6"/>
          <p:cNvSpPr/>
          <p:nvPr>
            <p:ph idx="4" type="pic"/>
          </p:nvPr>
        </p:nvSpPr>
        <p:spPr>
          <a:xfrm>
            <a:off x="3255425" y="3276625"/>
            <a:ext cx="2618100" cy="1866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720000" y="2808423"/>
            <a:ext cx="2334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3404848" y="2808423"/>
            <a:ext cx="2334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6089711" y="2808423"/>
            <a:ext cx="23343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4" type="subTitle"/>
          </p:nvPr>
        </p:nvSpPr>
        <p:spPr>
          <a:xfrm>
            <a:off x="720000" y="2518925"/>
            <a:ext cx="2334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subTitle"/>
          </p:nvPr>
        </p:nvSpPr>
        <p:spPr>
          <a:xfrm>
            <a:off x="3404852" y="2518925"/>
            <a:ext cx="2334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6" type="subTitle"/>
          </p:nvPr>
        </p:nvSpPr>
        <p:spPr>
          <a:xfrm>
            <a:off x="6089711" y="2518925"/>
            <a:ext cx="2334300" cy="36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7"/>
          <p:cNvSpPr/>
          <p:nvPr/>
        </p:nvSpPr>
        <p:spPr>
          <a:xfrm rot="10800000">
            <a:off x="7792079" y="-1194526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7"/>
          <p:cNvSpPr/>
          <p:nvPr/>
        </p:nvSpPr>
        <p:spPr>
          <a:xfrm rot="10800000">
            <a:off x="-579300" y="4342498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656498" y="4566983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217163" y="483327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subTitle"/>
          </p:nvPr>
        </p:nvSpPr>
        <p:spPr>
          <a:xfrm>
            <a:off x="1877574" y="1825100"/>
            <a:ext cx="2710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2" type="subTitle"/>
          </p:nvPr>
        </p:nvSpPr>
        <p:spPr>
          <a:xfrm>
            <a:off x="5719966" y="1825100"/>
            <a:ext cx="2710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subTitle"/>
          </p:nvPr>
        </p:nvSpPr>
        <p:spPr>
          <a:xfrm>
            <a:off x="1877574" y="3485675"/>
            <a:ext cx="2710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4" type="subTitle"/>
          </p:nvPr>
        </p:nvSpPr>
        <p:spPr>
          <a:xfrm>
            <a:off x="5719966" y="3485675"/>
            <a:ext cx="2710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18"/>
          <p:cNvSpPr txBox="1"/>
          <p:nvPr>
            <p:ph idx="5" type="subTitle"/>
          </p:nvPr>
        </p:nvSpPr>
        <p:spPr>
          <a:xfrm>
            <a:off x="1877574" y="1531750"/>
            <a:ext cx="2710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6" type="subTitle"/>
          </p:nvPr>
        </p:nvSpPr>
        <p:spPr>
          <a:xfrm>
            <a:off x="1877574" y="3192400"/>
            <a:ext cx="2710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7" type="subTitle"/>
          </p:nvPr>
        </p:nvSpPr>
        <p:spPr>
          <a:xfrm>
            <a:off x="5719940" y="1531750"/>
            <a:ext cx="2710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8" type="subTitle"/>
          </p:nvPr>
        </p:nvSpPr>
        <p:spPr>
          <a:xfrm>
            <a:off x="5719940" y="3192400"/>
            <a:ext cx="2710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" type="subTitle"/>
          </p:nvPr>
        </p:nvSpPr>
        <p:spPr>
          <a:xfrm>
            <a:off x="10554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19"/>
          <p:cNvSpPr txBox="1"/>
          <p:nvPr>
            <p:ph idx="2" type="subTitle"/>
          </p:nvPr>
        </p:nvSpPr>
        <p:spPr>
          <a:xfrm>
            <a:off x="3746699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3" type="subTitle"/>
          </p:nvPr>
        </p:nvSpPr>
        <p:spPr>
          <a:xfrm>
            <a:off x="1055400" y="343144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4" type="subTitle"/>
          </p:nvPr>
        </p:nvSpPr>
        <p:spPr>
          <a:xfrm>
            <a:off x="3746699" y="343144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5" type="subTitle"/>
          </p:nvPr>
        </p:nvSpPr>
        <p:spPr>
          <a:xfrm>
            <a:off x="64379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" name="Google Shape;162;p19"/>
          <p:cNvSpPr txBox="1"/>
          <p:nvPr>
            <p:ph idx="6" type="subTitle"/>
          </p:nvPr>
        </p:nvSpPr>
        <p:spPr>
          <a:xfrm>
            <a:off x="6437997" y="3431442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" name="Google Shape;163;p19"/>
          <p:cNvSpPr txBox="1"/>
          <p:nvPr>
            <p:ph idx="7" type="subTitle"/>
          </p:nvPr>
        </p:nvSpPr>
        <p:spPr>
          <a:xfrm>
            <a:off x="1055400" y="14124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" name="Google Shape;164;p19"/>
          <p:cNvSpPr txBox="1"/>
          <p:nvPr>
            <p:ph idx="8" type="subTitle"/>
          </p:nvPr>
        </p:nvSpPr>
        <p:spPr>
          <a:xfrm>
            <a:off x="3746699" y="14124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5" name="Google Shape;165;p19"/>
          <p:cNvSpPr txBox="1"/>
          <p:nvPr>
            <p:ph idx="9" type="subTitle"/>
          </p:nvPr>
        </p:nvSpPr>
        <p:spPr>
          <a:xfrm>
            <a:off x="6437997" y="1412475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6" name="Google Shape;166;p19"/>
          <p:cNvSpPr txBox="1"/>
          <p:nvPr>
            <p:ph idx="13" type="subTitle"/>
          </p:nvPr>
        </p:nvSpPr>
        <p:spPr>
          <a:xfrm>
            <a:off x="1055400" y="31395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7" name="Google Shape;167;p19"/>
          <p:cNvSpPr txBox="1"/>
          <p:nvPr>
            <p:ph idx="14" type="subTitle"/>
          </p:nvPr>
        </p:nvSpPr>
        <p:spPr>
          <a:xfrm>
            <a:off x="3746699" y="31395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8" name="Google Shape;168;p19"/>
          <p:cNvSpPr txBox="1"/>
          <p:nvPr>
            <p:ph idx="15" type="subTitle"/>
          </p:nvPr>
        </p:nvSpPr>
        <p:spPr>
          <a:xfrm>
            <a:off x="6437997" y="3139552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9" name="Google Shape;169;p19"/>
          <p:cNvSpPr txBox="1"/>
          <p:nvPr>
            <p:ph hasCustomPrompt="1" idx="16" type="title"/>
          </p:nvPr>
        </p:nvSpPr>
        <p:spPr>
          <a:xfrm>
            <a:off x="720000" y="1413533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0" name="Google Shape;170;p19"/>
          <p:cNvSpPr txBox="1"/>
          <p:nvPr>
            <p:ph hasCustomPrompt="1" idx="17" type="title"/>
          </p:nvPr>
        </p:nvSpPr>
        <p:spPr>
          <a:xfrm>
            <a:off x="720000" y="3140608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1" name="Google Shape;171;p19"/>
          <p:cNvSpPr txBox="1"/>
          <p:nvPr>
            <p:ph hasCustomPrompt="1" idx="18" type="title"/>
          </p:nvPr>
        </p:nvSpPr>
        <p:spPr>
          <a:xfrm>
            <a:off x="3411300" y="1413533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2" name="Google Shape;172;p19"/>
          <p:cNvSpPr txBox="1"/>
          <p:nvPr>
            <p:ph hasCustomPrompt="1" idx="19" type="title"/>
          </p:nvPr>
        </p:nvSpPr>
        <p:spPr>
          <a:xfrm>
            <a:off x="3411300" y="3140608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3" name="Google Shape;173;p19"/>
          <p:cNvSpPr txBox="1"/>
          <p:nvPr>
            <p:ph hasCustomPrompt="1" idx="20" type="title"/>
          </p:nvPr>
        </p:nvSpPr>
        <p:spPr>
          <a:xfrm>
            <a:off x="6102600" y="1413533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4" name="Google Shape;174;p19"/>
          <p:cNvSpPr txBox="1"/>
          <p:nvPr>
            <p:ph hasCustomPrompt="1" idx="21" type="title"/>
          </p:nvPr>
        </p:nvSpPr>
        <p:spPr>
          <a:xfrm>
            <a:off x="6102600" y="3140608"/>
            <a:ext cx="457200" cy="375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75" name="Google Shape;175;p19"/>
          <p:cNvSpPr/>
          <p:nvPr/>
        </p:nvSpPr>
        <p:spPr>
          <a:xfrm rot="10800000">
            <a:off x="-1100000" y="-1587576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9"/>
          <p:cNvSpPr/>
          <p:nvPr/>
        </p:nvSpPr>
        <p:spPr>
          <a:xfrm flipH="1" rot="10800000">
            <a:off x="8302192" y="4399648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9"/>
          <p:cNvSpPr/>
          <p:nvPr/>
        </p:nvSpPr>
        <p:spPr>
          <a:xfrm flipH="1">
            <a:off x="8128489" y="4790433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9"/>
          <p:cNvSpPr/>
          <p:nvPr/>
        </p:nvSpPr>
        <p:spPr>
          <a:xfrm flipH="1">
            <a:off x="8733070" y="405857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>
            <a:off x="7241192" y="61742"/>
            <a:ext cx="3482890" cy="2971456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0"/>
          <p:cNvSpPr txBox="1"/>
          <p:nvPr>
            <p:ph type="title"/>
          </p:nvPr>
        </p:nvSpPr>
        <p:spPr>
          <a:xfrm>
            <a:off x="2347950" y="540000"/>
            <a:ext cx="4448100" cy="100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2" name="Google Shape;182;p20"/>
          <p:cNvSpPr txBox="1"/>
          <p:nvPr>
            <p:ph idx="1" type="subTitle"/>
          </p:nvPr>
        </p:nvSpPr>
        <p:spPr>
          <a:xfrm>
            <a:off x="2347950" y="1418900"/>
            <a:ext cx="44481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" name="Google Shape;183;p20"/>
          <p:cNvSpPr txBox="1"/>
          <p:nvPr/>
        </p:nvSpPr>
        <p:spPr>
          <a:xfrm>
            <a:off x="2099100" y="36881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CREDITS:</a:t>
            </a: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presentation template was created by </a:t>
            </a:r>
            <a:r>
              <a:rPr b="1" lang="en" sz="1200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includes icons by </a:t>
            </a:r>
            <a:r>
              <a:rPr b="1" lang="en" sz="1200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, and infographics &amp; images by </a:t>
            </a:r>
            <a:r>
              <a:rPr b="1" lang="en" sz="1200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endParaRPr b="1" sz="1200" u="sng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184" name="Google Shape;184;p20"/>
          <p:cNvSpPr/>
          <p:nvPr/>
        </p:nvSpPr>
        <p:spPr>
          <a:xfrm rot="10800000">
            <a:off x="-1956683" y="2436642"/>
            <a:ext cx="3482890" cy="2971456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7836899" y="1952196"/>
            <a:ext cx="2035474" cy="1802038"/>
          </a:xfrm>
          <a:custGeom>
            <a:rect b="b" l="l" r="r" t="t"/>
            <a:pathLst>
              <a:path extrusionOk="0" h="322224" w="363965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-1484702" y="1172997"/>
            <a:ext cx="3010904" cy="2444307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 rot="10800000">
            <a:off x="162325" y="1167150"/>
            <a:ext cx="4863357" cy="4149213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3"/>
          <p:cNvSpPr/>
          <p:nvPr/>
        </p:nvSpPr>
        <p:spPr>
          <a:xfrm>
            <a:off x="7917201" y="-177800"/>
            <a:ext cx="1530888" cy="1676575"/>
          </a:xfrm>
          <a:custGeom>
            <a:rect b="b" l="l" r="r" t="t"/>
            <a:pathLst>
              <a:path extrusionOk="0" h="567369" w="518067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3"/>
          <p:cNvSpPr/>
          <p:nvPr/>
        </p:nvSpPr>
        <p:spPr>
          <a:xfrm>
            <a:off x="8790246" y="644588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 flipH="1">
            <a:off x="3291827" y="701728"/>
            <a:ext cx="1813235" cy="1985792"/>
          </a:xfrm>
          <a:custGeom>
            <a:rect b="b" l="l" r="r" t="t"/>
            <a:pathLst>
              <a:path extrusionOk="0" h="567369" w="518067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5230375" y="2228850"/>
            <a:ext cx="3200400" cy="16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5230375" y="1192650"/>
            <a:ext cx="1463100" cy="1188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>
            <p:ph idx="3" type="pic"/>
          </p:nvPr>
        </p:nvSpPr>
        <p:spPr>
          <a:xfrm>
            <a:off x="5896" y="25"/>
            <a:ext cx="45921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flipH="1" rot="10800000">
            <a:off x="-577221" y="-293002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1"/>
          <p:cNvSpPr/>
          <p:nvPr/>
        </p:nvSpPr>
        <p:spPr>
          <a:xfrm flipH="1">
            <a:off x="-242911" y="883496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1"/>
          <p:cNvSpPr/>
          <p:nvPr/>
        </p:nvSpPr>
        <p:spPr>
          <a:xfrm flipH="1">
            <a:off x="418269" y="18692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1"/>
          <p:cNvSpPr/>
          <p:nvPr/>
        </p:nvSpPr>
        <p:spPr>
          <a:xfrm flipH="1" rot="10800000">
            <a:off x="7762487" y="3942624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/>
          <p:nvPr/>
        </p:nvSpPr>
        <p:spPr>
          <a:xfrm flipH="1">
            <a:off x="-697871" y="3929409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/>
          <p:nvPr/>
        </p:nvSpPr>
        <p:spPr>
          <a:xfrm flipH="1" rot="10800000">
            <a:off x="671477" y="4847214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 flipH="1" rot="10800000">
            <a:off x="193842" y="4286567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8200637" y="-1080402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215752"/>
            <a:ext cx="7704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7904300" y="-369202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"/>
          <p:cNvSpPr/>
          <p:nvPr/>
        </p:nvSpPr>
        <p:spPr>
          <a:xfrm>
            <a:off x="8280886" y="426296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8761850" y="1139548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504058" y="2457699"/>
            <a:ext cx="25464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16063" y="2457699"/>
            <a:ext cx="25464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1716063" y="2076690"/>
            <a:ext cx="254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504059" y="2076690"/>
            <a:ext cx="254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 rot="10800000">
            <a:off x="7751900" y="-293002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8568798" y="883496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349350" y="18692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 rot="10800000">
            <a:off x="-1796421" y="3942624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 rot="10800000">
            <a:off x="7751900" y="-293002"/>
            <a:ext cx="1755781" cy="1425375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6"/>
          <p:cNvGrpSpPr/>
          <p:nvPr/>
        </p:nvGrpSpPr>
        <p:grpSpPr>
          <a:xfrm>
            <a:off x="7866261" y="381507"/>
            <a:ext cx="597969" cy="640072"/>
            <a:chOff x="7361503" y="2222384"/>
            <a:chExt cx="523111" cy="564587"/>
          </a:xfrm>
        </p:grpSpPr>
        <p:sp>
          <p:nvSpPr>
            <p:cNvPr id="39" name="Google Shape;39;p6"/>
            <p:cNvSpPr/>
            <p:nvPr/>
          </p:nvSpPr>
          <p:spPr>
            <a:xfrm>
              <a:off x="7361503" y="2255649"/>
              <a:ext cx="490434" cy="531321"/>
            </a:xfrm>
            <a:custGeom>
              <a:rect b="b" l="l" r="r" t="t"/>
              <a:pathLst>
                <a:path extrusionOk="0" h="194090" w="179154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"/>
            <p:cNvSpPr/>
            <p:nvPr/>
          </p:nvSpPr>
          <p:spPr>
            <a:xfrm>
              <a:off x="7401829" y="2222384"/>
              <a:ext cx="482785" cy="530629"/>
            </a:xfrm>
            <a:custGeom>
              <a:rect b="b" l="l" r="r" t="t"/>
              <a:pathLst>
                <a:path extrusionOk="0" h="193837" w="17636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>
              <a:off x="7402119" y="2265631"/>
              <a:ext cx="442637" cy="486016"/>
            </a:xfrm>
            <a:custGeom>
              <a:rect b="b" l="l" r="r" t="t"/>
              <a:pathLst>
                <a:path extrusionOk="0" h="177540" w="161694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>
              <a:off x="7469037" y="2301001"/>
              <a:ext cx="350378" cy="384988"/>
            </a:xfrm>
            <a:custGeom>
              <a:rect b="b" l="l" r="r" t="t"/>
              <a:pathLst>
                <a:path extrusionOk="0" h="140635" w="127992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7562713" y="2361003"/>
              <a:ext cx="174086" cy="249674"/>
            </a:xfrm>
            <a:custGeom>
              <a:rect b="b" l="l" r="r" t="t"/>
              <a:pathLst>
                <a:path extrusionOk="0" h="91205" w="63593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7565852" y="2380924"/>
              <a:ext cx="137250" cy="226238"/>
            </a:xfrm>
            <a:custGeom>
              <a:rect b="b" l="l" r="r" t="t"/>
              <a:pathLst>
                <a:path extrusionOk="0" h="82644" w="50137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7592805" y="2364572"/>
              <a:ext cx="137228" cy="226238"/>
            </a:xfrm>
            <a:custGeom>
              <a:rect b="b" l="l" r="r" t="t"/>
              <a:pathLst>
                <a:path extrusionOk="0" h="82644" w="50129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"/>
            <p:cNvSpPr/>
            <p:nvPr/>
          </p:nvSpPr>
          <p:spPr>
            <a:xfrm>
              <a:off x="7364190" y="2378081"/>
              <a:ext cx="40592" cy="28073"/>
            </a:xfrm>
            <a:custGeom>
              <a:rect b="b" l="l" r="r" t="t"/>
              <a:pathLst>
                <a:path extrusionOk="0" h="10255" w="14828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"/>
            <p:cNvSpPr/>
            <p:nvPr/>
          </p:nvSpPr>
          <p:spPr>
            <a:xfrm>
              <a:off x="7364190" y="2469027"/>
              <a:ext cx="42387" cy="26299"/>
            </a:xfrm>
            <a:custGeom>
              <a:rect b="b" l="l" r="r" t="t"/>
              <a:pathLst>
                <a:path extrusionOk="0" h="9607" w="15484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"/>
            <p:cNvSpPr/>
            <p:nvPr/>
          </p:nvSpPr>
          <p:spPr>
            <a:xfrm>
              <a:off x="7393386" y="2547255"/>
              <a:ext cx="37580" cy="30893"/>
            </a:xfrm>
            <a:custGeom>
              <a:rect b="b" l="l" r="r" t="t"/>
              <a:pathLst>
                <a:path extrusionOk="0" h="11285" w="13728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7410272" y="2579743"/>
              <a:ext cx="37068" cy="33907"/>
            </a:xfrm>
            <a:custGeom>
              <a:rect b="b" l="l" r="r" t="t"/>
              <a:pathLst>
                <a:path extrusionOk="0" h="12386" w="13541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"/>
            <p:cNvSpPr/>
            <p:nvPr/>
          </p:nvSpPr>
          <p:spPr>
            <a:xfrm>
              <a:off x="7451480" y="2639571"/>
              <a:ext cx="37772" cy="34503"/>
            </a:xfrm>
            <a:custGeom>
              <a:rect b="b" l="l" r="r" t="t"/>
              <a:pathLst>
                <a:path extrusionOk="0" h="12604" w="13798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7588380" y="2737207"/>
              <a:ext cx="35122" cy="34268"/>
            </a:xfrm>
            <a:custGeom>
              <a:rect b="b" l="l" r="r" t="t"/>
              <a:pathLst>
                <a:path extrusionOk="0" h="12518" w="1283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7789338" y="2673020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7836853" y="2582351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7689565" y="2704654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7586586" y="267953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7499616" y="2610523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7442530" y="2512229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7426052" y="2401105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7463647" y="2299516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7546613" y="2250605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7642177" y="2262553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7830420" y="247712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792674" y="238432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7729878" y="231011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" name="Google Shape;65;p6"/>
          <p:cNvSpPr/>
          <p:nvPr/>
        </p:nvSpPr>
        <p:spPr>
          <a:xfrm>
            <a:off x="8568798" y="883496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8349350" y="18692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 rot="10800000">
            <a:off x="-1796421" y="3942624"/>
            <a:ext cx="2964394" cy="2529097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/>
          <p:nvPr/>
        </p:nvSpPr>
        <p:spPr>
          <a:xfrm>
            <a:off x="3956050" y="1531050"/>
            <a:ext cx="4863357" cy="4149213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/>
          <p:nvPr/>
        </p:nvSpPr>
        <p:spPr>
          <a:xfrm>
            <a:off x="-433049" y="-330200"/>
            <a:ext cx="1530888" cy="1676575"/>
          </a:xfrm>
          <a:custGeom>
            <a:rect b="b" l="l" r="r" t="t"/>
            <a:pathLst>
              <a:path extrusionOk="0" h="567369" w="518067">
                <a:moveTo>
                  <a:pt x="196048" y="533555"/>
                </a:moveTo>
                <a:cubicBezTo>
                  <a:pt x="221070" y="541117"/>
                  <a:pt x="277529" y="556680"/>
                  <a:pt x="311636" y="566014"/>
                </a:cubicBezTo>
                <a:cubicBezTo>
                  <a:pt x="328096" y="570518"/>
                  <a:pt x="345454" y="563540"/>
                  <a:pt x="354320" y="548953"/>
                </a:cubicBezTo>
                <a:lnTo>
                  <a:pt x="509603" y="282696"/>
                </a:lnTo>
                <a:cubicBezTo>
                  <a:pt x="517064" y="270427"/>
                  <a:pt x="519452" y="257010"/>
                  <a:pt x="517321" y="235024"/>
                </a:cubicBezTo>
                <a:lnTo>
                  <a:pt x="448242" y="31782"/>
                </a:lnTo>
                <a:cubicBezTo>
                  <a:pt x="443668" y="1812"/>
                  <a:pt x="406190" y="-10980"/>
                  <a:pt x="385523" y="11201"/>
                </a:cubicBezTo>
                <a:cubicBezTo>
                  <a:pt x="384891" y="11880"/>
                  <a:pt x="384282" y="12582"/>
                  <a:pt x="383689" y="13316"/>
                </a:cubicBezTo>
                <a:lnTo>
                  <a:pt x="256964" y="169309"/>
                </a:lnTo>
                <a:cubicBezTo>
                  <a:pt x="242549" y="187150"/>
                  <a:pt x="223037" y="200169"/>
                  <a:pt x="201020" y="206615"/>
                </a:cubicBezTo>
                <a:lnTo>
                  <a:pt x="27521" y="257439"/>
                </a:lnTo>
                <a:cubicBezTo>
                  <a:pt x="1048" y="265190"/>
                  <a:pt x="-8763" y="297571"/>
                  <a:pt x="8954" y="318722"/>
                </a:cubicBezTo>
                <a:lnTo>
                  <a:pt x="177949" y="521551"/>
                </a:lnTo>
                <a:cubicBezTo>
                  <a:pt x="182733" y="527264"/>
                  <a:pt x="188922" y="531408"/>
                  <a:pt x="196056" y="53356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/>
          <p:nvPr/>
        </p:nvSpPr>
        <p:spPr>
          <a:xfrm>
            <a:off x="427296" y="511238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/>
          <p:nvPr/>
        </p:nvSpPr>
        <p:spPr>
          <a:xfrm flipH="1">
            <a:off x="3648539" y="3892427"/>
            <a:ext cx="1278302" cy="1017746"/>
          </a:xfrm>
          <a:custGeom>
            <a:rect b="b" l="l" r="r" t="t"/>
            <a:pathLst>
              <a:path extrusionOk="0" h="398335" w="500314">
                <a:moveTo>
                  <a:pt x="2756" y="280634"/>
                </a:moveTo>
                <a:cubicBezTo>
                  <a:pt x="12028" y="302136"/>
                  <a:pt x="33983" y="349792"/>
                  <a:pt x="47290" y="378544"/>
                </a:cubicBezTo>
                <a:cubicBezTo>
                  <a:pt x="53713" y="392421"/>
                  <a:pt x="68519" y="400273"/>
                  <a:pt x="83621" y="397923"/>
                </a:cubicBezTo>
                <a:lnTo>
                  <a:pt x="355654" y="350494"/>
                </a:lnTo>
                <a:cubicBezTo>
                  <a:pt x="368360" y="348520"/>
                  <a:pt x="378928" y="342408"/>
                  <a:pt x="392757" y="328251"/>
                </a:cubicBezTo>
                <a:lnTo>
                  <a:pt x="492057" y="163556"/>
                </a:lnTo>
                <a:cubicBezTo>
                  <a:pt x="509937" y="143115"/>
                  <a:pt x="497060" y="110062"/>
                  <a:pt x="469931" y="108712"/>
                </a:cubicBezTo>
                <a:cubicBezTo>
                  <a:pt x="469103" y="108673"/>
                  <a:pt x="468268" y="108657"/>
                  <a:pt x="467425" y="108673"/>
                </a:cubicBezTo>
                <a:lnTo>
                  <a:pt x="287402" y="111974"/>
                </a:lnTo>
                <a:cubicBezTo>
                  <a:pt x="266860" y="112411"/>
                  <a:pt x="246669" y="106558"/>
                  <a:pt x="229538" y="95210"/>
                </a:cubicBezTo>
                <a:lnTo>
                  <a:pt x="94524" y="5737"/>
                </a:lnTo>
                <a:cubicBezTo>
                  <a:pt x="73919" y="-7922"/>
                  <a:pt x="46080" y="4066"/>
                  <a:pt x="41827" y="28409"/>
                </a:cubicBezTo>
                <a:lnTo>
                  <a:pt x="524" y="261294"/>
                </a:lnTo>
                <a:cubicBezTo>
                  <a:pt x="-623" y="267873"/>
                  <a:pt x="110" y="274500"/>
                  <a:pt x="2756" y="280634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 txBox="1"/>
          <p:nvPr>
            <p:ph type="title"/>
          </p:nvPr>
        </p:nvSpPr>
        <p:spPr>
          <a:xfrm>
            <a:off x="713225" y="1416750"/>
            <a:ext cx="320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713225" y="1989450"/>
            <a:ext cx="32004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>
            <p:ph idx="2" type="pic"/>
          </p:nvPr>
        </p:nvSpPr>
        <p:spPr>
          <a:xfrm>
            <a:off x="4540250" y="-6581"/>
            <a:ext cx="46038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-5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4864675" y="2312700"/>
            <a:ext cx="3566100" cy="12801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tkinson Hyperlegible"/>
              <a:buNone/>
              <a:defRPr b="1" sz="3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●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○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tkinson Hyperlegible"/>
              <a:buChar char="■"/>
              <a:defRPr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ctrTitle"/>
          </p:nvPr>
        </p:nvSpPr>
        <p:spPr>
          <a:xfrm>
            <a:off x="713225" y="826800"/>
            <a:ext cx="3657600" cy="310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Matacount Digital SRL </a:t>
            </a:r>
            <a:r>
              <a:rPr b="0" lang="en" sz="3600"/>
              <a:t>Digitalizarea inteligentă a contabilității pentru IMM-uri</a:t>
            </a:r>
            <a:endParaRPr b="0" sz="3600"/>
          </a:p>
        </p:txBody>
      </p:sp>
      <p:sp>
        <p:nvSpPr>
          <p:cNvPr id="202" name="Google Shape;202;p23"/>
          <p:cNvSpPr txBox="1"/>
          <p:nvPr>
            <p:ph idx="1" type="subTitle"/>
          </p:nvPr>
        </p:nvSpPr>
        <p:spPr>
          <a:xfrm>
            <a:off x="713225" y="3859500"/>
            <a:ext cx="3862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Proiect realizat de: Szabo Erika-Krisztina &amp; Șorecău Adrian-Vasile</a:t>
            </a:r>
            <a:endParaRPr sz="1000"/>
          </a:p>
        </p:txBody>
      </p:sp>
      <p:sp>
        <p:nvSpPr>
          <p:cNvPr id="203" name="Google Shape;203;p23"/>
          <p:cNvSpPr/>
          <p:nvPr/>
        </p:nvSpPr>
        <p:spPr>
          <a:xfrm>
            <a:off x="4624992" y="1071392"/>
            <a:ext cx="3482890" cy="2971456"/>
          </a:xfrm>
          <a:custGeom>
            <a:rect b="b" l="l" r="r" t="t"/>
            <a:pathLst>
              <a:path extrusionOk="0" h="746597" w="875098">
                <a:moveTo>
                  <a:pt x="864578" y="196471"/>
                </a:moveTo>
                <a:cubicBezTo>
                  <a:pt x="840165" y="159266"/>
                  <a:pt x="783440" y="77285"/>
                  <a:pt x="749092" y="27843"/>
                </a:cubicBezTo>
                <a:cubicBezTo>
                  <a:pt x="732514" y="3984"/>
                  <a:pt x="702232" y="-5858"/>
                  <a:pt x="674728" y="3500"/>
                </a:cubicBezTo>
                <a:lnTo>
                  <a:pt x="181174" y="181564"/>
                </a:lnTo>
                <a:cubicBezTo>
                  <a:pt x="158033" y="189439"/>
                  <a:pt x="140262" y="204338"/>
                  <a:pt x="119033" y="235378"/>
                </a:cubicBezTo>
                <a:lnTo>
                  <a:pt x="8276" y="521834"/>
                </a:lnTo>
                <a:cubicBezTo>
                  <a:pt x="-16285" y="585364"/>
                  <a:pt x="15628" y="658011"/>
                  <a:pt x="80103" y="679997"/>
                </a:cubicBezTo>
                <a:cubicBezTo>
                  <a:pt x="93121" y="684437"/>
                  <a:pt x="105928" y="686357"/>
                  <a:pt x="117308" y="684945"/>
                </a:cubicBezTo>
                <a:cubicBezTo>
                  <a:pt x="118869" y="684750"/>
                  <a:pt x="120438" y="684500"/>
                  <a:pt x="122014" y="684188"/>
                </a:cubicBezTo>
                <a:lnTo>
                  <a:pt x="387218" y="605563"/>
                </a:lnTo>
                <a:cubicBezTo>
                  <a:pt x="425524" y="598008"/>
                  <a:pt x="465226" y="602324"/>
                  <a:pt x="501011" y="617949"/>
                </a:cubicBezTo>
                <a:lnTo>
                  <a:pt x="783065" y="741084"/>
                </a:lnTo>
                <a:cubicBezTo>
                  <a:pt x="826108" y="759878"/>
                  <a:pt x="874279" y="728316"/>
                  <a:pt x="874248" y="681347"/>
                </a:cubicBezTo>
                <a:lnTo>
                  <a:pt x="875098" y="231928"/>
                </a:lnTo>
                <a:cubicBezTo>
                  <a:pt x="875098" y="219238"/>
                  <a:pt x="871539" y="207070"/>
                  <a:pt x="864578" y="196463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23"/>
          <p:cNvGrpSpPr/>
          <p:nvPr/>
        </p:nvGrpSpPr>
        <p:grpSpPr>
          <a:xfrm>
            <a:off x="7470122" y="2150901"/>
            <a:ext cx="812433" cy="812433"/>
            <a:chOff x="8264723" y="1282331"/>
            <a:chExt cx="657947" cy="657947"/>
          </a:xfrm>
        </p:grpSpPr>
        <p:sp>
          <p:nvSpPr>
            <p:cNvPr id="205" name="Google Shape;205;p23"/>
            <p:cNvSpPr/>
            <p:nvPr/>
          </p:nvSpPr>
          <p:spPr>
            <a:xfrm>
              <a:off x="8264723" y="1282331"/>
              <a:ext cx="657947" cy="657947"/>
            </a:xfrm>
            <a:custGeom>
              <a:rect b="b" l="l" r="r" t="t"/>
              <a:pathLst>
                <a:path extrusionOk="0" h="240346" w="240346">
                  <a:moveTo>
                    <a:pt x="0" y="0"/>
                  </a:moveTo>
                  <a:lnTo>
                    <a:pt x="240346" y="0"/>
                  </a:lnTo>
                  <a:lnTo>
                    <a:pt x="240346" y="240346"/>
                  </a:lnTo>
                  <a:lnTo>
                    <a:pt x="0" y="24034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8333848" y="1566477"/>
              <a:ext cx="58520" cy="79905"/>
            </a:xfrm>
            <a:custGeom>
              <a:rect b="b" l="l" r="r" t="t"/>
              <a:pathLst>
                <a:path extrusionOk="0" h="29189" w="21377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3"/>
            <p:cNvSpPr/>
            <p:nvPr/>
          </p:nvSpPr>
          <p:spPr>
            <a:xfrm>
              <a:off x="8333848" y="1646417"/>
              <a:ext cx="58520" cy="224486"/>
            </a:xfrm>
            <a:custGeom>
              <a:rect b="b" l="l" r="r" t="t"/>
              <a:pathLst>
                <a:path extrusionOk="0" h="82004" w="21377">
                  <a:moveTo>
                    <a:pt x="0" y="0"/>
                  </a:moveTo>
                  <a:lnTo>
                    <a:pt x="21377" y="0"/>
                  </a:lnTo>
                  <a:lnTo>
                    <a:pt x="21377" y="82004"/>
                  </a:lnTo>
                  <a:lnTo>
                    <a:pt x="0" y="8200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3"/>
            <p:cNvSpPr/>
            <p:nvPr/>
          </p:nvSpPr>
          <p:spPr>
            <a:xfrm>
              <a:off x="8448946" y="1450459"/>
              <a:ext cx="58520" cy="79905"/>
            </a:xfrm>
            <a:custGeom>
              <a:rect b="b" l="l" r="r" t="t"/>
              <a:pathLst>
                <a:path extrusionOk="0" h="29189" w="21377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3"/>
            <p:cNvSpPr/>
            <p:nvPr/>
          </p:nvSpPr>
          <p:spPr>
            <a:xfrm>
              <a:off x="8448946" y="1530377"/>
              <a:ext cx="58520" cy="340477"/>
            </a:xfrm>
            <a:custGeom>
              <a:rect b="b" l="l" r="r" t="t"/>
              <a:pathLst>
                <a:path extrusionOk="0" h="124375" w="21377">
                  <a:moveTo>
                    <a:pt x="0" y="0"/>
                  </a:moveTo>
                  <a:lnTo>
                    <a:pt x="21377" y="0"/>
                  </a:lnTo>
                  <a:lnTo>
                    <a:pt x="21377" y="124376"/>
                  </a:lnTo>
                  <a:lnTo>
                    <a:pt x="0" y="12437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8677904" y="1351261"/>
              <a:ext cx="58520" cy="79905"/>
            </a:xfrm>
            <a:custGeom>
              <a:rect b="b" l="l" r="r" t="t"/>
              <a:pathLst>
                <a:path extrusionOk="0" h="29189" w="21377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8677904" y="1431201"/>
              <a:ext cx="58520" cy="440253"/>
            </a:xfrm>
            <a:custGeom>
              <a:rect b="b" l="l" r="r" t="t"/>
              <a:pathLst>
                <a:path extrusionOk="0" h="160823" w="21377">
                  <a:moveTo>
                    <a:pt x="0" y="0"/>
                  </a:moveTo>
                  <a:lnTo>
                    <a:pt x="21377" y="0"/>
                  </a:lnTo>
                  <a:lnTo>
                    <a:pt x="21377" y="160824"/>
                  </a:lnTo>
                  <a:lnTo>
                    <a:pt x="0" y="16082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3"/>
            <p:cNvSpPr/>
            <p:nvPr/>
          </p:nvSpPr>
          <p:spPr>
            <a:xfrm>
              <a:off x="8563127" y="1522191"/>
              <a:ext cx="58520" cy="79905"/>
            </a:xfrm>
            <a:custGeom>
              <a:rect b="b" l="l" r="r" t="t"/>
              <a:pathLst>
                <a:path extrusionOk="0" h="29189" w="21377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8563127" y="1602128"/>
              <a:ext cx="58520" cy="268135"/>
            </a:xfrm>
            <a:custGeom>
              <a:rect b="b" l="l" r="r" t="t"/>
              <a:pathLst>
                <a:path extrusionOk="0" h="97949" w="21377">
                  <a:moveTo>
                    <a:pt x="0" y="0"/>
                  </a:moveTo>
                  <a:lnTo>
                    <a:pt x="21377" y="0"/>
                  </a:lnTo>
                  <a:lnTo>
                    <a:pt x="21377" y="97949"/>
                  </a:lnTo>
                  <a:lnTo>
                    <a:pt x="0" y="9794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8792684" y="1487885"/>
              <a:ext cx="58520" cy="79905"/>
            </a:xfrm>
            <a:custGeom>
              <a:rect b="b" l="l" r="r" t="t"/>
              <a:pathLst>
                <a:path extrusionOk="0" h="29189" w="21377">
                  <a:moveTo>
                    <a:pt x="0" y="0"/>
                  </a:moveTo>
                  <a:lnTo>
                    <a:pt x="21377" y="0"/>
                  </a:lnTo>
                  <a:lnTo>
                    <a:pt x="21377" y="29190"/>
                  </a:lnTo>
                  <a:lnTo>
                    <a:pt x="0" y="2919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>
              <a:off x="8792684" y="1567824"/>
              <a:ext cx="58520" cy="302447"/>
            </a:xfrm>
            <a:custGeom>
              <a:rect b="b" l="l" r="r" t="t"/>
              <a:pathLst>
                <a:path extrusionOk="0" h="110483" w="21377">
                  <a:moveTo>
                    <a:pt x="0" y="0"/>
                  </a:moveTo>
                  <a:lnTo>
                    <a:pt x="21377" y="0"/>
                  </a:lnTo>
                  <a:lnTo>
                    <a:pt x="21377" y="110484"/>
                  </a:lnTo>
                  <a:lnTo>
                    <a:pt x="0" y="11048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3"/>
            <p:cNvSpPr/>
            <p:nvPr/>
          </p:nvSpPr>
          <p:spPr>
            <a:xfrm>
              <a:off x="8309373" y="1870993"/>
              <a:ext cx="566843" cy="2135"/>
            </a:xfrm>
            <a:custGeom>
              <a:rect b="b" l="l" r="r" t="t"/>
              <a:pathLst>
                <a:path extrusionOk="0" h="780" w="207066">
                  <a:moveTo>
                    <a:pt x="0" y="0"/>
                  </a:moveTo>
                  <a:lnTo>
                    <a:pt x="20706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8323653" y="1435561"/>
              <a:ext cx="551844" cy="427477"/>
            </a:xfrm>
            <a:custGeom>
              <a:rect b="b" l="l" r="r" t="t"/>
              <a:pathLst>
                <a:path extrusionOk="0" h="156156" w="201587">
                  <a:moveTo>
                    <a:pt x="0" y="156157"/>
                  </a:moveTo>
                  <a:lnTo>
                    <a:pt x="35816" y="88615"/>
                  </a:lnTo>
                  <a:lnTo>
                    <a:pt x="74254" y="149062"/>
                  </a:lnTo>
                  <a:lnTo>
                    <a:pt x="107463" y="42348"/>
                  </a:lnTo>
                  <a:lnTo>
                    <a:pt x="141789" y="107026"/>
                  </a:lnTo>
                  <a:lnTo>
                    <a:pt x="201588" y="0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3"/>
            <p:cNvSpPr/>
            <p:nvPr/>
          </p:nvSpPr>
          <p:spPr>
            <a:xfrm>
              <a:off x="8840796" y="1401320"/>
              <a:ext cx="54033" cy="63540"/>
            </a:xfrm>
            <a:custGeom>
              <a:rect b="b" l="l" r="r" t="t"/>
              <a:pathLst>
                <a:path extrusionOk="0" h="23211" w="19738">
                  <a:moveTo>
                    <a:pt x="19738" y="8"/>
                  </a:moveTo>
                  <a:cubicBezTo>
                    <a:pt x="18638" y="7110"/>
                    <a:pt x="18279" y="16484"/>
                    <a:pt x="19699" y="23211"/>
                  </a:cubicBezTo>
                  <a:lnTo>
                    <a:pt x="11840" y="14142"/>
                  </a:lnTo>
                  <a:lnTo>
                    <a:pt x="0" y="12199"/>
                  </a:lnTo>
                  <a:cubicBezTo>
                    <a:pt x="6470" y="9881"/>
                    <a:pt x="14275" y="4659"/>
                    <a:pt x="197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3"/>
            <p:cNvSpPr/>
            <p:nvPr/>
          </p:nvSpPr>
          <p:spPr>
            <a:xfrm>
              <a:off x="8882176" y="1304965"/>
              <a:ext cx="31298" cy="34312"/>
            </a:xfrm>
            <a:custGeom>
              <a:rect b="b" l="l" r="r" t="t"/>
              <a:pathLst>
                <a:path extrusionOk="0" h="12534" w="11433">
                  <a:moveTo>
                    <a:pt x="11434" y="0"/>
                  </a:moveTo>
                  <a:lnTo>
                    <a:pt x="0" y="1253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3"/>
          <p:cNvGrpSpPr/>
          <p:nvPr/>
        </p:nvGrpSpPr>
        <p:grpSpPr>
          <a:xfrm>
            <a:off x="4832467" y="3593199"/>
            <a:ext cx="640056" cy="324421"/>
            <a:chOff x="6580515" y="3436687"/>
            <a:chExt cx="538768" cy="273657"/>
          </a:xfrm>
        </p:grpSpPr>
        <p:sp>
          <p:nvSpPr>
            <p:cNvPr id="221" name="Google Shape;221;p23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3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3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3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3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3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3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3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3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3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3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3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3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3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5" name="Google Shape;245;p23"/>
          <p:cNvSpPr/>
          <p:nvPr/>
        </p:nvSpPr>
        <p:spPr>
          <a:xfrm>
            <a:off x="5148446" y="2885651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7002534" y="1903622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93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4" y="31734"/>
                </a:lnTo>
                <a:lnTo>
                  <a:pt x="0" y="24093"/>
                </a:lnTo>
                <a:lnTo>
                  <a:pt x="16444" y="16452"/>
                </a:lnTo>
                <a:lnTo>
                  <a:pt x="24085" y="0"/>
                </a:lnTo>
                <a:lnTo>
                  <a:pt x="31734" y="16452"/>
                </a:lnTo>
                <a:lnTo>
                  <a:pt x="48178" y="24093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3"/>
          <p:cNvSpPr/>
          <p:nvPr/>
        </p:nvSpPr>
        <p:spPr>
          <a:xfrm>
            <a:off x="7457476" y="3158705"/>
            <a:ext cx="1196535" cy="1059311"/>
          </a:xfrm>
          <a:custGeom>
            <a:rect b="b" l="l" r="r" t="t"/>
            <a:pathLst>
              <a:path extrusionOk="0" h="322224" w="363965">
                <a:moveTo>
                  <a:pt x="43896" y="257165"/>
                </a:moveTo>
                <a:cubicBezTo>
                  <a:pt x="56649" y="269996"/>
                  <a:pt x="85925" y="298038"/>
                  <a:pt x="103626" y="314935"/>
                </a:cubicBezTo>
                <a:cubicBezTo>
                  <a:pt x="112172" y="323091"/>
                  <a:pt x="125034" y="324543"/>
                  <a:pt x="135227" y="318580"/>
                </a:cubicBezTo>
                <a:lnTo>
                  <a:pt x="317326" y="207465"/>
                </a:lnTo>
                <a:cubicBezTo>
                  <a:pt x="325904" y="202446"/>
                  <a:pt x="331765" y="195063"/>
                  <a:pt x="337697" y="180968"/>
                </a:cubicBezTo>
                <a:lnTo>
                  <a:pt x="362438" y="34473"/>
                </a:lnTo>
                <a:cubicBezTo>
                  <a:pt x="369501" y="14719"/>
                  <a:pt x="350887" y="-5393"/>
                  <a:pt x="331000" y="1319"/>
                </a:cubicBezTo>
                <a:cubicBezTo>
                  <a:pt x="330392" y="1522"/>
                  <a:pt x="329791" y="1748"/>
                  <a:pt x="329190" y="2005"/>
                </a:cubicBezTo>
                <a:lnTo>
                  <a:pt x="200724" y="55351"/>
                </a:lnTo>
                <a:cubicBezTo>
                  <a:pt x="186083" y="61477"/>
                  <a:pt x="169911" y="62991"/>
                  <a:pt x="154388" y="59682"/>
                </a:cubicBezTo>
                <a:lnTo>
                  <a:pt x="32010" y="33599"/>
                </a:lnTo>
                <a:cubicBezTo>
                  <a:pt x="13333" y="29619"/>
                  <a:pt x="-3283" y="46110"/>
                  <a:pt x="557" y="64818"/>
                </a:cubicBezTo>
                <a:lnTo>
                  <a:pt x="36810" y="243905"/>
                </a:lnTo>
                <a:cubicBezTo>
                  <a:pt x="37848" y="248954"/>
                  <a:pt x="40252" y="253520"/>
                  <a:pt x="43889" y="257173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3"/>
          <p:cNvSpPr/>
          <p:nvPr/>
        </p:nvSpPr>
        <p:spPr>
          <a:xfrm>
            <a:off x="7100768" y="723179"/>
            <a:ext cx="1237372" cy="938006"/>
          </a:xfrm>
          <a:custGeom>
            <a:rect b="b" l="l" r="r" t="t"/>
            <a:pathLst>
              <a:path extrusionOk="0" h="285325" w="376387">
                <a:moveTo>
                  <a:pt x="374067" y="36778"/>
                </a:moveTo>
                <a:cubicBezTo>
                  <a:pt x="373950" y="29231"/>
                  <a:pt x="368799" y="22706"/>
                  <a:pt x="361486" y="20841"/>
                </a:cubicBezTo>
                <a:lnTo>
                  <a:pt x="220595" y="517"/>
                </a:lnTo>
                <a:cubicBezTo>
                  <a:pt x="215483" y="-786"/>
                  <a:pt x="210051" y="408"/>
                  <a:pt x="205954" y="3725"/>
                </a:cubicBezTo>
                <a:lnTo>
                  <a:pt x="6192" y="165665"/>
                </a:lnTo>
                <a:cubicBezTo>
                  <a:pt x="-4399" y="174250"/>
                  <a:pt x="-793" y="191225"/>
                  <a:pt x="12365" y="194768"/>
                </a:cubicBezTo>
                <a:lnTo>
                  <a:pt x="56166" y="206554"/>
                </a:lnTo>
                <a:cubicBezTo>
                  <a:pt x="64587" y="208817"/>
                  <a:pt x="69839" y="217176"/>
                  <a:pt x="68247" y="225745"/>
                </a:cubicBezTo>
                <a:lnTo>
                  <a:pt x="60817" y="265542"/>
                </a:lnTo>
                <a:cubicBezTo>
                  <a:pt x="58538" y="277733"/>
                  <a:pt x="69878" y="288066"/>
                  <a:pt x="81804" y="284671"/>
                </a:cubicBezTo>
                <a:lnTo>
                  <a:pt x="364257" y="208177"/>
                </a:lnTo>
                <a:cubicBezTo>
                  <a:pt x="371523" y="206109"/>
                  <a:pt x="376502" y="199420"/>
                  <a:pt x="376385" y="191857"/>
                </a:cubicBezTo>
                <a:lnTo>
                  <a:pt x="374059" y="36762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3"/>
          <p:cNvGrpSpPr/>
          <p:nvPr/>
        </p:nvGrpSpPr>
        <p:grpSpPr>
          <a:xfrm>
            <a:off x="7509911" y="1258320"/>
            <a:ext cx="597969" cy="640072"/>
            <a:chOff x="7361503" y="2222384"/>
            <a:chExt cx="523111" cy="564587"/>
          </a:xfrm>
        </p:grpSpPr>
        <p:sp>
          <p:nvSpPr>
            <p:cNvPr id="250" name="Google Shape;250;p23"/>
            <p:cNvSpPr/>
            <p:nvPr/>
          </p:nvSpPr>
          <p:spPr>
            <a:xfrm>
              <a:off x="7361503" y="2255649"/>
              <a:ext cx="490434" cy="531321"/>
            </a:xfrm>
            <a:custGeom>
              <a:rect b="b" l="l" r="r" t="t"/>
              <a:pathLst>
                <a:path extrusionOk="0" h="194090" w="179154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7401829" y="2222384"/>
              <a:ext cx="482785" cy="530629"/>
            </a:xfrm>
            <a:custGeom>
              <a:rect b="b" l="l" r="r" t="t"/>
              <a:pathLst>
                <a:path extrusionOk="0" h="193837" w="17636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>
              <a:off x="7402119" y="2265631"/>
              <a:ext cx="442637" cy="486016"/>
            </a:xfrm>
            <a:custGeom>
              <a:rect b="b" l="l" r="r" t="t"/>
              <a:pathLst>
                <a:path extrusionOk="0" h="177540" w="161694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7469037" y="2301001"/>
              <a:ext cx="350378" cy="384988"/>
            </a:xfrm>
            <a:custGeom>
              <a:rect b="b" l="l" r="r" t="t"/>
              <a:pathLst>
                <a:path extrusionOk="0" h="140635" w="127992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>
              <a:off x="7562713" y="2361003"/>
              <a:ext cx="174086" cy="249674"/>
            </a:xfrm>
            <a:custGeom>
              <a:rect b="b" l="l" r="r" t="t"/>
              <a:pathLst>
                <a:path extrusionOk="0" h="91205" w="63593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>
              <a:off x="7565852" y="2380924"/>
              <a:ext cx="137250" cy="226238"/>
            </a:xfrm>
            <a:custGeom>
              <a:rect b="b" l="l" r="r" t="t"/>
              <a:pathLst>
                <a:path extrusionOk="0" h="82644" w="50137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>
              <a:off x="7592805" y="2364572"/>
              <a:ext cx="137228" cy="226238"/>
            </a:xfrm>
            <a:custGeom>
              <a:rect b="b" l="l" r="r" t="t"/>
              <a:pathLst>
                <a:path extrusionOk="0" h="82644" w="50129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3"/>
            <p:cNvSpPr/>
            <p:nvPr/>
          </p:nvSpPr>
          <p:spPr>
            <a:xfrm>
              <a:off x="7364190" y="2378081"/>
              <a:ext cx="40592" cy="28073"/>
            </a:xfrm>
            <a:custGeom>
              <a:rect b="b" l="l" r="r" t="t"/>
              <a:pathLst>
                <a:path extrusionOk="0" h="10255" w="14828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3"/>
            <p:cNvSpPr/>
            <p:nvPr/>
          </p:nvSpPr>
          <p:spPr>
            <a:xfrm>
              <a:off x="7364190" y="2469027"/>
              <a:ext cx="42387" cy="26299"/>
            </a:xfrm>
            <a:custGeom>
              <a:rect b="b" l="l" r="r" t="t"/>
              <a:pathLst>
                <a:path extrusionOk="0" h="9607" w="15484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23"/>
            <p:cNvSpPr/>
            <p:nvPr/>
          </p:nvSpPr>
          <p:spPr>
            <a:xfrm>
              <a:off x="7393386" y="2547255"/>
              <a:ext cx="37580" cy="30893"/>
            </a:xfrm>
            <a:custGeom>
              <a:rect b="b" l="l" r="r" t="t"/>
              <a:pathLst>
                <a:path extrusionOk="0" h="11285" w="13728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23"/>
            <p:cNvSpPr/>
            <p:nvPr/>
          </p:nvSpPr>
          <p:spPr>
            <a:xfrm>
              <a:off x="7410272" y="2579743"/>
              <a:ext cx="37068" cy="33907"/>
            </a:xfrm>
            <a:custGeom>
              <a:rect b="b" l="l" r="r" t="t"/>
              <a:pathLst>
                <a:path extrusionOk="0" h="12386" w="13541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23"/>
            <p:cNvSpPr/>
            <p:nvPr/>
          </p:nvSpPr>
          <p:spPr>
            <a:xfrm>
              <a:off x="7451480" y="2639571"/>
              <a:ext cx="37772" cy="34503"/>
            </a:xfrm>
            <a:custGeom>
              <a:rect b="b" l="l" r="r" t="t"/>
              <a:pathLst>
                <a:path extrusionOk="0" h="12604" w="13798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3"/>
            <p:cNvSpPr/>
            <p:nvPr/>
          </p:nvSpPr>
          <p:spPr>
            <a:xfrm>
              <a:off x="7588380" y="2737207"/>
              <a:ext cx="35122" cy="34268"/>
            </a:xfrm>
            <a:custGeom>
              <a:rect b="b" l="l" r="r" t="t"/>
              <a:pathLst>
                <a:path extrusionOk="0" h="12518" w="1283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3"/>
            <p:cNvSpPr/>
            <p:nvPr/>
          </p:nvSpPr>
          <p:spPr>
            <a:xfrm>
              <a:off x="7789338" y="2673020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23"/>
            <p:cNvSpPr/>
            <p:nvPr/>
          </p:nvSpPr>
          <p:spPr>
            <a:xfrm>
              <a:off x="7836853" y="2582351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23"/>
            <p:cNvSpPr/>
            <p:nvPr/>
          </p:nvSpPr>
          <p:spPr>
            <a:xfrm>
              <a:off x="7689565" y="2704654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23"/>
            <p:cNvSpPr/>
            <p:nvPr/>
          </p:nvSpPr>
          <p:spPr>
            <a:xfrm>
              <a:off x="7586586" y="267953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23"/>
            <p:cNvSpPr/>
            <p:nvPr/>
          </p:nvSpPr>
          <p:spPr>
            <a:xfrm>
              <a:off x="7499616" y="2610523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3"/>
            <p:cNvSpPr/>
            <p:nvPr/>
          </p:nvSpPr>
          <p:spPr>
            <a:xfrm>
              <a:off x="7442530" y="2512229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7426052" y="2401105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7463647" y="2299516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7546613" y="2250605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>
              <a:off x="7642177" y="2262553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7830420" y="247712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7792674" y="238432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7729878" y="231011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23"/>
          <p:cNvSpPr/>
          <p:nvPr/>
        </p:nvSpPr>
        <p:spPr>
          <a:xfrm>
            <a:off x="4493055" y="650450"/>
            <a:ext cx="2285993" cy="1855810"/>
          </a:xfrm>
          <a:custGeom>
            <a:rect b="b" l="l" r="r" t="t"/>
            <a:pathLst>
              <a:path extrusionOk="0" h="564505" w="695359">
                <a:moveTo>
                  <a:pt x="693055" y="306042"/>
                </a:moveTo>
                <a:lnTo>
                  <a:pt x="379571" y="8393"/>
                </a:lnTo>
                <a:cubicBezTo>
                  <a:pt x="375333" y="1104"/>
                  <a:pt x="366357" y="-1940"/>
                  <a:pt x="358560" y="1275"/>
                </a:cubicBezTo>
                <a:lnTo>
                  <a:pt x="85224" y="51905"/>
                </a:lnTo>
                <a:cubicBezTo>
                  <a:pt x="72619" y="57102"/>
                  <a:pt x="71066" y="74335"/>
                  <a:pt x="82547" y="81695"/>
                </a:cubicBezTo>
                <a:lnTo>
                  <a:pt x="206454" y="159063"/>
                </a:lnTo>
                <a:cubicBezTo>
                  <a:pt x="217615" y="166220"/>
                  <a:pt x="216530" y="182868"/>
                  <a:pt x="204534" y="188518"/>
                </a:cubicBezTo>
                <a:lnTo>
                  <a:pt x="9682" y="280309"/>
                </a:lnTo>
                <a:cubicBezTo>
                  <a:pt x="152" y="284797"/>
                  <a:pt x="-2977" y="296832"/>
                  <a:pt x="3165" y="305394"/>
                </a:cubicBezTo>
                <a:lnTo>
                  <a:pt x="151181" y="558454"/>
                </a:lnTo>
                <a:cubicBezTo>
                  <a:pt x="155966" y="565127"/>
                  <a:pt x="161609" y="565158"/>
                  <a:pt x="172246" y="563800"/>
                </a:cubicBezTo>
                <a:lnTo>
                  <a:pt x="407098" y="537256"/>
                </a:lnTo>
                <a:cubicBezTo>
                  <a:pt x="429778" y="534923"/>
                  <a:pt x="451241" y="525869"/>
                  <a:pt x="468732" y="511243"/>
                </a:cubicBezTo>
                <a:lnTo>
                  <a:pt x="685843" y="329698"/>
                </a:lnTo>
                <a:cubicBezTo>
                  <a:pt x="694678" y="325421"/>
                  <a:pt x="698003" y="314525"/>
                  <a:pt x="693070" y="306042"/>
                </a:cubicBez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5433511" y="1256208"/>
            <a:ext cx="604574" cy="74022"/>
          </a:xfrm>
          <a:custGeom>
            <a:rect b="b" l="l" r="r" t="t"/>
            <a:pathLst>
              <a:path extrusionOk="0" h="21900" w="178868">
                <a:moveTo>
                  <a:pt x="0" y="21900"/>
                </a:moveTo>
                <a:cubicBezTo>
                  <a:pt x="22353" y="21900"/>
                  <a:pt x="24374" y="0"/>
                  <a:pt x="44713" y="0"/>
                </a:cubicBezTo>
                <a:cubicBezTo>
                  <a:pt x="65052" y="0"/>
                  <a:pt x="67058" y="21900"/>
                  <a:pt x="89411" y="21900"/>
                </a:cubicBezTo>
                <a:cubicBezTo>
                  <a:pt x="111764" y="21900"/>
                  <a:pt x="114495" y="0"/>
                  <a:pt x="134140" y="0"/>
                </a:cubicBezTo>
                <a:cubicBezTo>
                  <a:pt x="153784" y="0"/>
                  <a:pt x="156500" y="21900"/>
                  <a:pt x="178869" y="21900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8" name="Google Shape;278;p23"/>
          <p:cNvGrpSpPr/>
          <p:nvPr/>
        </p:nvGrpSpPr>
        <p:grpSpPr>
          <a:xfrm rot="-5400000">
            <a:off x="4420219" y="2775208"/>
            <a:ext cx="686880" cy="769588"/>
            <a:chOff x="6225377" y="921581"/>
            <a:chExt cx="556268" cy="623249"/>
          </a:xfrm>
        </p:grpSpPr>
        <p:sp>
          <p:nvSpPr>
            <p:cNvPr id="279" name="Google Shape;279;p23"/>
            <p:cNvSpPr/>
            <p:nvPr/>
          </p:nvSpPr>
          <p:spPr>
            <a:xfrm>
              <a:off x="6225377" y="921581"/>
              <a:ext cx="556268" cy="623249"/>
            </a:xfrm>
            <a:custGeom>
              <a:rect b="b" l="l" r="r" t="t"/>
              <a:pathLst>
                <a:path extrusionOk="0" h="227671" w="203203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3"/>
            <p:cNvSpPr/>
            <p:nvPr/>
          </p:nvSpPr>
          <p:spPr>
            <a:xfrm>
              <a:off x="6417476" y="1141509"/>
              <a:ext cx="174781" cy="174702"/>
            </a:xfrm>
            <a:custGeom>
              <a:rect b="b" l="l" r="r" t="t"/>
              <a:pathLst>
                <a:path extrusionOk="0" h="63818" w="63847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3"/>
            <p:cNvSpPr/>
            <p:nvPr/>
          </p:nvSpPr>
          <p:spPr>
            <a:xfrm>
              <a:off x="6577613" y="1083763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6395551" y="1350084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6451205" y="1170183"/>
              <a:ext cx="99560" cy="114154"/>
            </a:xfrm>
            <a:custGeom>
              <a:rect b="b" l="l" r="r" t="t"/>
              <a:pathLst>
                <a:path extrusionOk="0" h="41700" w="36369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6453308" y="1182493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6444054" y="1195041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6294926" y="992094"/>
              <a:ext cx="415065" cy="479952"/>
            </a:xfrm>
            <a:custGeom>
              <a:rect b="b" l="l" r="r" t="t"/>
              <a:pathLst>
                <a:path extrusionOk="0" h="175325" w="151622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23"/>
            <p:cNvSpPr/>
            <p:nvPr/>
          </p:nvSpPr>
          <p:spPr>
            <a:xfrm>
              <a:off x="6249356" y="946288"/>
              <a:ext cx="509243" cy="574150"/>
            </a:xfrm>
            <a:custGeom>
              <a:rect b="b" l="l" r="r" t="t"/>
              <a:pathLst>
                <a:path extrusionOk="0" h="209735" w="186025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23"/>
          <p:cNvSpPr/>
          <p:nvPr/>
        </p:nvSpPr>
        <p:spPr>
          <a:xfrm>
            <a:off x="5654363" y="1903623"/>
            <a:ext cx="162842" cy="162842"/>
          </a:xfrm>
          <a:custGeom>
            <a:rect b="b" l="l" r="r" t="t"/>
            <a:pathLst>
              <a:path extrusionOk="0" h="48178" w="48178">
                <a:moveTo>
                  <a:pt x="48178" y="24085"/>
                </a:moveTo>
                <a:lnTo>
                  <a:pt x="31734" y="31734"/>
                </a:lnTo>
                <a:lnTo>
                  <a:pt x="24085" y="48178"/>
                </a:lnTo>
                <a:lnTo>
                  <a:pt x="16445" y="31734"/>
                </a:lnTo>
                <a:lnTo>
                  <a:pt x="0" y="24085"/>
                </a:lnTo>
                <a:lnTo>
                  <a:pt x="16445" y="16444"/>
                </a:lnTo>
                <a:lnTo>
                  <a:pt x="24085" y="0"/>
                </a:lnTo>
                <a:lnTo>
                  <a:pt x="31734" y="16444"/>
                </a:lnTo>
                <a:lnTo>
                  <a:pt x="48178" y="24085"/>
                </a:lnTo>
                <a:close/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7684572" y="3542068"/>
            <a:ext cx="742329" cy="90878"/>
          </a:xfrm>
          <a:custGeom>
            <a:rect b="b" l="l" r="r" t="t"/>
            <a:pathLst>
              <a:path extrusionOk="0" h="26887" w="219624">
                <a:moveTo>
                  <a:pt x="0" y="26887"/>
                </a:moveTo>
                <a:cubicBezTo>
                  <a:pt x="27449" y="26887"/>
                  <a:pt x="29924" y="0"/>
                  <a:pt x="54899" y="0"/>
                </a:cubicBezTo>
                <a:cubicBezTo>
                  <a:pt x="79874" y="0"/>
                  <a:pt x="82340" y="26887"/>
                  <a:pt x="109781" y="26887"/>
                </a:cubicBezTo>
                <a:cubicBezTo>
                  <a:pt x="137223" y="26887"/>
                  <a:pt x="140579" y="0"/>
                  <a:pt x="164703" y="0"/>
                </a:cubicBezTo>
                <a:cubicBezTo>
                  <a:pt x="188828" y="0"/>
                  <a:pt x="192160" y="26887"/>
                  <a:pt x="219625" y="26887"/>
                </a:cubicBezTo>
              </a:path>
            </a:pathLst>
          </a:cu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" name="Google Shape;290;p23"/>
          <p:cNvGrpSpPr/>
          <p:nvPr/>
        </p:nvGrpSpPr>
        <p:grpSpPr>
          <a:xfrm>
            <a:off x="4493039" y="1108218"/>
            <a:ext cx="686880" cy="769588"/>
            <a:chOff x="6225377" y="921581"/>
            <a:chExt cx="556268" cy="623249"/>
          </a:xfrm>
        </p:grpSpPr>
        <p:sp>
          <p:nvSpPr>
            <p:cNvPr id="291" name="Google Shape;291;p23"/>
            <p:cNvSpPr/>
            <p:nvPr/>
          </p:nvSpPr>
          <p:spPr>
            <a:xfrm>
              <a:off x="6225377" y="921581"/>
              <a:ext cx="556268" cy="623249"/>
            </a:xfrm>
            <a:custGeom>
              <a:rect b="b" l="l" r="r" t="t"/>
              <a:pathLst>
                <a:path extrusionOk="0" h="227671" w="203203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6417476" y="1141509"/>
              <a:ext cx="174781" cy="174702"/>
            </a:xfrm>
            <a:custGeom>
              <a:rect b="b" l="l" r="r" t="t"/>
              <a:pathLst>
                <a:path extrusionOk="0" h="63818" w="63847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6577613" y="1083763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3"/>
            <p:cNvSpPr/>
            <p:nvPr/>
          </p:nvSpPr>
          <p:spPr>
            <a:xfrm>
              <a:off x="6395551" y="1350084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6451205" y="1170183"/>
              <a:ext cx="99560" cy="114154"/>
            </a:xfrm>
            <a:custGeom>
              <a:rect b="b" l="l" r="r" t="t"/>
              <a:pathLst>
                <a:path extrusionOk="0" h="41700" w="36369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3"/>
            <p:cNvSpPr/>
            <p:nvPr/>
          </p:nvSpPr>
          <p:spPr>
            <a:xfrm>
              <a:off x="6453308" y="1182493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23"/>
            <p:cNvSpPr/>
            <p:nvPr/>
          </p:nvSpPr>
          <p:spPr>
            <a:xfrm>
              <a:off x="6444054" y="1195041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6294926" y="992094"/>
              <a:ext cx="415065" cy="479952"/>
            </a:xfrm>
            <a:custGeom>
              <a:rect b="b" l="l" r="r" t="t"/>
              <a:pathLst>
                <a:path extrusionOk="0" h="175325" w="151622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6249356" y="946288"/>
              <a:ext cx="509243" cy="574150"/>
            </a:xfrm>
            <a:custGeom>
              <a:rect b="b" l="l" r="r" t="t"/>
              <a:pathLst>
                <a:path extrusionOk="0" h="209735" w="186025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0" name="Google Shape;300;p23"/>
          <p:cNvGrpSpPr/>
          <p:nvPr/>
        </p:nvGrpSpPr>
        <p:grpSpPr>
          <a:xfrm>
            <a:off x="5551732" y="2017924"/>
            <a:ext cx="1826531" cy="1689588"/>
            <a:chOff x="6116826" y="3852632"/>
            <a:chExt cx="1155740" cy="1069089"/>
          </a:xfrm>
        </p:grpSpPr>
        <p:sp>
          <p:nvSpPr>
            <p:cNvPr id="301" name="Google Shape;301;p23"/>
            <p:cNvSpPr/>
            <p:nvPr/>
          </p:nvSpPr>
          <p:spPr>
            <a:xfrm>
              <a:off x="6234147" y="4329187"/>
              <a:ext cx="949157" cy="523793"/>
            </a:xfrm>
            <a:custGeom>
              <a:rect b="b" l="l" r="r" t="t"/>
              <a:pathLst>
                <a:path extrusionOk="0" h="191340" w="346724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154999" y="3852632"/>
              <a:ext cx="1079443" cy="388399"/>
            </a:xfrm>
            <a:custGeom>
              <a:rect b="b" l="l" r="r" t="t"/>
              <a:pathLst>
                <a:path extrusionOk="0" h="141881" w="394317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6284291" y="3919725"/>
              <a:ext cx="820984" cy="254035"/>
            </a:xfrm>
            <a:custGeom>
              <a:rect b="b" l="l" r="r" t="t"/>
              <a:pathLst>
                <a:path extrusionOk="0" h="92798" w="299903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6317527" y="3930241"/>
              <a:ext cx="393869" cy="243523"/>
            </a:xfrm>
            <a:custGeom>
              <a:rect b="b" l="l" r="r" t="t"/>
              <a:pathLst>
                <a:path extrusionOk="0" h="88958" w="143879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3"/>
            <p:cNvSpPr/>
            <p:nvPr/>
          </p:nvSpPr>
          <p:spPr>
            <a:xfrm>
              <a:off x="6643308" y="4042945"/>
              <a:ext cx="96442" cy="96442"/>
            </a:xfrm>
            <a:custGeom>
              <a:rect b="b" l="l" r="r" t="t"/>
              <a:pathLst>
                <a:path extrusionOk="0" h="35230" w="3523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>
              <a:off x="6154999" y="4241190"/>
              <a:ext cx="1079443" cy="87959"/>
            </a:xfrm>
            <a:custGeom>
              <a:rect b="b" l="l" r="r" t="t"/>
              <a:pathLst>
                <a:path extrusionOk="0" h="32131" w="394317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176160" y="4241190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6176160" y="4297189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400328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415035" y="4832886"/>
              <a:ext cx="66404" cy="2135"/>
            </a:xfrm>
            <a:custGeom>
              <a:rect b="b" l="l" r="r" t="t"/>
              <a:pathLst>
                <a:path extrusionOk="0" h="780" w="24257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415035" y="4361568"/>
              <a:ext cx="66404" cy="2135"/>
            </a:xfrm>
            <a:custGeom>
              <a:rect b="b" l="l" r="r" t="t"/>
              <a:pathLst>
                <a:path extrusionOk="0" h="780" w="24257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6435982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646051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6176160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6190864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6190864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6211811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6236349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6911403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6926087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6926087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6947054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6971592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6655856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6670560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6670560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669150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671606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7119479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>
              <a:off x="7134183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7134183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7155130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3"/>
            <p:cNvSpPr/>
            <p:nvPr/>
          </p:nvSpPr>
          <p:spPr>
            <a:xfrm>
              <a:off x="7179668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3"/>
            <p:cNvSpPr/>
            <p:nvPr/>
          </p:nvSpPr>
          <p:spPr>
            <a:xfrm>
              <a:off x="6154999" y="4853190"/>
              <a:ext cx="1079443" cy="34268"/>
            </a:xfrm>
            <a:custGeom>
              <a:rect b="b" l="l" r="r" t="t"/>
              <a:pathLst>
                <a:path extrusionOk="0" h="12518" w="394317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116826" y="4887453"/>
              <a:ext cx="1155740" cy="34268"/>
            </a:xfrm>
            <a:custGeom>
              <a:rect b="b" l="l" r="r" t="t"/>
              <a:pathLst>
                <a:path extrusionOk="0" h="12518" w="422188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6176160" y="4853190"/>
              <a:ext cx="1038742" cy="2135"/>
            </a:xfrm>
            <a:custGeom>
              <a:rect b="b" l="l" r="r" t="t"/>
              <a:pathLst>
                <a:path extrusionOk="0" h="780" w="379449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>
              <a:off x="6154999" y="4887453"/>
              <a:ext cx="1079443" cy="2135"/>
            </a:xfrm>
            <a:custGeom>
              <a:rect b="b" l="l" r="r" t="t"/>
              <a:pathLst>
                <a:path extrusionOk="0" h="780" w="394317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6176160" y="4329187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23"/>
          <p:cNvGrpSpPr/>
          <p:nvPr/>
        </p:nvGrpSpPr>
        <p:grpSpPr>
          <a:xfrm flipH="1">
            <a:off x="6185634" y="3427241"/>
            <a:ext cx="1116440" cy="715797"/>
            <a:chOff x="6054827" y="2081751"/>
            <a:chExt cx="904147" cy="579687"/>
          </a:xfrm>
        </p:grpSpPr>
        <p:sp>
          <p:nvSpPr>
            <p:cNvPr id="340" name="Google Shape;340;p23"/>
            <p:cNvSpPr/>
            <p:nvPr/>
          </p:nvSpPr>
          <p:spPr>
            <a:xfrm>
              <a:off x="6594147" y="2573253"/>
              <a:ext cx="136993" cy="86015"/>
            </a:xfrm>
            <a:custGeom>
              <a:rect b="b" l="l" r="r" t="t"/>
              <a:pathLst>
                <a:path extrusionOk="0" h="31421" w="50043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6329067" y="2573253"/>
              <a:ext cx="136974" cy="86015"/>
            </a:xfrm>
            <a:custGeom>
              <a:rect b="b" l="l" r="r" t="t"/>
              <a:pathLst>
                <a:path extrusionOk="0" h="31421" w="50036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6781448" y="2257687"/>
              <a:ext cx="112550" cy="216002"/>
            </a:xfrm>
            <a:custGeom>
              <a:rect b="b" l="l" r="r" t="t"/>
              <a:pathLst>
                <a:path extrusionOk="0" h="78905" w="41114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6636426" y="2110564"/>
              <a:ext cx="174940" cy="113839"/>
            </a:xfrm>
            <a:custGeom>
              <a:rect b="b" l="l" r="r" t="t"/>
              <a:pathLst>
                <a:path extrusionOk="0" h="41585" w="63905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6181525" y="2110463"/>
              <a:ext cx="650446" cy="495570"/>
            </a:xfrm>
            <a:custGeom>
              <a:rect b="b" l="l" r="r" t="t"/>
              <a:pathLst>
                <a:path extrusionOk="0" h="181030" w="237606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6555248" y="2573253"/>
              <a:ext cx="136971" cy="86015"/>
            </a:xfrm>
            <a:custGeom>
              <a:rect b="b" l="l" r="r" t="t"/>
              <a:pathLst>
                <a:path extrusionOk="0" h="31421" w="50035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6283798" y="2573253"/>
              <a:ext cx="136993" cy="86015"/>
            </a:xfrm>
            <a:custGeom>
              <a:rect b="b" l="l" r="r" t="t"/>
              <a:pathLst>
                <a:path extrusionOk="0" h="31421" w="50043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6718652" y="2295625"/>
              <a:ext cx="30208" cy="30208"/>
            </a:xfrm>
            <a:custGeom>
              <a:rect b="b" l="l" r="r" t="t"/>
              <a:pathLst>
                <a:path extrusionOk="0" h="11035" w="11035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6393427" y="2130331"/>
              <a:ext cx="205469" cy="11032"/>
            </a:xfrm>
            <a:custGeom>
              <a:rect b="b" l="l" r="r" t="t"/>
              <a:pathLst>
                <a:path extrusionOk="0" h="4030" w="75057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6367178" y="2574811"/>
              <a:ext cx="363403" cy="31446"/>
            </a:xfrm>
            <a:custGeom>
              <a:rect b="b" l="l" r="r" t="t"/>
              <a:pathLst>
                <a:path extrusionOk="0" h="11487" w="13275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6732310" y="2134573"/>
              <a:ext cx="68837" cy="35015"/>
            </a:xfrm>
            <a:custGeom>
              <a:rect b="b" l="l" r="r" t="t"/>
              <a:pathLst>
                <a:path extrusionOk="0" h="12791" w="25146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6595388" y="2081751"/>
              <a:ext cx="174932" cy="113839"/>
            </a:xfrm>
            <a:custGeom>
              <a:rect b="b" l="l" r="r" t="t"/>
              <a:pathLst>
                <a:path extrusionOk="0" h="41585" w="63902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6677143" y="2101891"/>
              <a:ext cx="75632" cy="36362"/>
            </a:xfrm>
            <a:custGeom>
              <a:rect b="b" l="l" r="r" t="t"/>
              <a:pathLst>
                <a:path extrusionOk="0" h="13283" w="27628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6054827" y="2277843"/>
              <a:ext cx="188841" cy="115512"/>
            </a:xfrm>
            <a:custGeom>
              <a:rect b="b" l="l" r="r" t="t"/>
              <a:pathLst>
                <a:path extrusionOk="0" h="42196" w="68983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6677464" y="2346922"/>
              <a:ext cx="92897" cy="92894"/>
            </a:xfrm>
            <a:custGeom>
              <a:rect b="b" l="l" r="r" t="t"/>
              <a:pathLst>
                <a:path extrusionOk="0" h="33934" w="33935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3"/>
            <p:cNvSpPr/>
            <p:nvPr/>
          </p:nvSpPr>
          <p:spPr>
            <a:xfrm>
              <a:off x="6613493" y="2119996"/>
              <a:ext cx="154469" cy="82705"/>
            </a:xfrm>
            <a:custGeom>
              <a:rect b="b" l="l" r="r" t="t"/>
              <a:pathLst>
                <a:path extrusionOk="0" h="30212" w="56427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3"/>
            <p:cNvSpPr/>
            <p:nvPr/>
          </p:nvSpPr>
          <p:spPr>
            <a:xfrm>
              <a:off x="6729659" y="2113220"/>
              <a:ext cx="33734" cy="56234"/>
            </a:xfrm>
            <a:custGeom>
              <a:rect b="b" l="l" r="r" t="t"/>
              <a:pathLst>
                <a:path extrusionOk="0" h="20542" w="12323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3"/>
            <p:cNvSpPr/>
            <p:nvPr/>
          </p:nvSpPr>
          <p:spPr>
            <a:xfrm>
              <a:off x="6395350" y="2606231"/>
              <a:ext cx="18927" cy="53050"/>
            </a:xfrm>
            <a:custGeom>
              <a:rect b="b" l="l" r="r" t="t"/>
              <a:pathLst>
                <a:path extrusionOk="0" h="19379" w="6914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3"/>
            <p:cNvSpPr/>
            <p:nvPr/>
          </p:nvSpPr>
          <p:spPr>
            <a:xfrm>
              <a:off x="6666778" y="2601466"/>
              <a:ext cx="17134" cy="57813"/>
            </a:xfrm>
            <a:custGeom>
              <a:rect b="b" l="l" r="r" t="t"/>
              <a:pathLst>
                <a:path extrusionOk="0" h="21119" w="6259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3"/>
            <p:cNvSpPr/>
            <p:nvPr/>
          </p:nvSpPr>
          <p:spPr>
            <a:xfrm>
              <a:off x="6095065" y="2659303"/>
              <a:ext cx="863908" cy="2135"/>
            </a:xfrm>
            <a:custGeom>
              <a:rect b="b" l="l" r="r" t="t"/>
              <a:pathLst>
                <a:path extrusionOk="0" h="780" w="315583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oogle Shape;646;p32"/>
          <p:cNvGrpSpPr/>
          <p:nvPr/>
        </p:nvGrpSpPr>
        <p:grpSpPr>
          <a:xfrm>
            <a:off x="7634173" y="349487"/>
            <a:ext cx="645938" cy="697152"/>
            <a:chOff x="7361503" y="2222384"/>
            <a:chExt cx="523111" cy="564587"/>
          </a:xfrm>
        </p:grpSpPr>
        <p:sp>
          <p:nvSpPr>
            <p:cNvPr id="647" name="Google Shape;647;p32"/>
            <p:cNvSpPr/>
            <p:nvPr/>
          </p:nvSpPr>
          <p:spPr>
            <a:xfrm>
              <a:off x="7361503" y="2255649"/>
              <a:ext cx="490434" cy="531321"/>
            </a:xfrm>
            <a:custGeom>
              <a:rect b="b" l="l" r="r" t="t"/>
              <a:pathLst>
                <a:path extrusionOk="0" h="194090" w="179154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401829" y="2222384"/>
              <a:ext cx="482785" cy="530629"/>
            </a:xfrm>
            <a:custGeom>
              <a:rect b="b" l="l" r="r" t="t"/>
              <a:pathLst>
                <a:path extrusionOk="0" h="193837" w="17636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402119" y="2265631"/>
              <a:ext cx="442637" cy="486016"/>
            </a:xfrm>
            <a:custGeom>
              <a:rect b="b" l="l" r="r" t="t"/>
              <a:pathLst>
                <a:path extrusionOk="0" h="177540" w="161694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469037" y="2301001"/>
              <a:ext cx="350378" cy="384988"/>
            </a:xfrm>
            <a:custGeom>
              <a:rect b="b" l="l" r="r" t="t"/>
              <a:pathLst>
                <a:path extrusionOk="0" h="140635" w="127992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562713" y="2361003"/>
              <a:ext cx="174086" cy="249674"/>
            </a:xfrm>
            <a:custGeom>
              <a:rect b="b" l="l" r="r" t="t"/>
              <a:pathLst>
                <a:path extrusionOk="0" h="91205" w="63593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565852" y="2380924"/>
              <a:ext cx="137250" cy="226238"/>
            </a:xfrm>
            <a:custGeom>
              <a:rect b="b" l="l" r="r" t="t"/>
              <a:pathLst>
                <a:path extrusionOk="0" h="82644" w="50137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592805" y="2364572"/>
              <a:ext cx="137228" cy="226238"/>
            </a:xfrm>
            <a:custGeom>
              <a:rect b="b" l="l" r="r" t="t"/>
              <a:pathLst>
                <a:path extrusionOk="0" h="82644" w="50129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364190" y="2378081"/>
              <a:ext cx="40592" cy="28073"/>
            </a:xfrm>
            <a:custGeom>
              <a:rect b="b" l="l" r="r" t="t"/>
              <a:pathLst>
                <a:path extrusionOk="0" h="10255" w="14828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364190" y="2469027"/>
              <a:ext cx="42387" cy="26299"/>
            </a:xfrm>
            <a:custGeom>
              <a:rect b="b" l="l" r="r" t="t"/>
              <a:pathLst>
                <a:path extrusionOk="0" h="9607" w="15484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393386" y="2547255"/>
              <a:ext cx="37580" cy="30893"/>
            </a:xfrm>
            <a:custGeom>
              <a:rect b="b" l="l" r="r" t="t"/>
              <a:pathLst>
                <a:path extrusionOk="0" h="11285" w="13728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410272" y="2579743"/>
              <a:ext cx="37068" cy="33907"/>
            </a:xfrm>
            <a:custGeom>
              <a:rect b="b" l="l" r="r" t="t"/>
              <a:pathLst>
                <a:path extrusionOk="0" h="12386" w="13541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451480" y="2639571"/>
              <a:ext cx="37772" cy="34503"/>
            </a:xfrm>
            <a:custGeom>
              <a:rect b="b" l="l" r="r" t="t"/>
              <a:pathLst>
                <a:path extrusionOk="0" h="12604" w="13798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588380" y="2737207"/>
              <a:ext cx="35122" cy="34268"/>
            </a:xfrm>
            <a:custGeom>
              <a:rect b="b" l="l" r="r" t="t"/>
              <a:pathLst>
                <a:path extrusionOk="0" h="12518" w="1283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789338" y="2673020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836853" y="2582351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689565" y="2704654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586586" y="267953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499616" y="2610523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442530" y="2512229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26052" y="2401105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63647" y="2299516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546613" y="2250605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642177" y="2262553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7830420" y="247712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792674" y="238432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729878" y="231011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32"/>
          <p:cNvGrpSpPr/>
          <p:nvPr/>
        </p:nvGrpSpPr>
        <p:grpSpPr>
          <a:xfrm rot="-8100000">
            <a:off x="722545" y="938073"/>
            <a:ext cx="686852" cy="769557"/>
            <a:chOff x="6225377" y="921581"/>
            <a:chExt cx="556268" cy="623249"/>
          </a:xfrm>
        </p:grpSpPr>
        <p:sp>
          <p:nvSpPr>
            <p:cNvPr id="674" name="Google Shape;674;p32"/>
            <p:cNvSpPr/>
            <p:nvPr/>
          </p:nvSpPr>
          <p:spPr>
            <a:xfrm>
              <a:off x="6225377" y="921581"/>
              <a:ext cx="556268" cy="623249"/>
            </a:xfrm>
            <a:custGeom>
              <a:rect b="b" l="l" r="r" t="t"/>
              <a:pathLst>
                <a:path extrusionOk="0" h="227671" w="203203">
                  <a:moveTo>
                    <a:pt x="89629" y="227671"/>
                  </a:moveTo>
                  <a:lnTo>
                    <a:pt x="203203" y="61095"/>
                  </a:lnTo>
                  <a:lnTo>
                    <a:pt x="113855" y="0"/>
                  </a:lnTo>
                  <a:lnTo>
                    <a:pt x="0" y="166560"/>
                  </a:lnTo>
                  <a:lnTo>
                    <a:pt x="89629" y="22767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417476" y="1141509"/>
              <a:ext cx="174781" cy="174702"/>
            </a:xfrm>
            <a:custGeom>
              <a:rect b="b" l="l" r="r" t="t"/>
              <a:pathLst>
                <a:path extrusionOk="0" h="63818" w="63847">
                  <a:moveTo>
                    <a:pt x="57719" y="50726"/>
                  </a:moveTo>
                  <a:cubicBezTo>
                    <a:pt x="47620" y="64572"/>
                    <a:pt x="28210" y="68006"/>
                    <a:pt x="13950" y="58281"/>
                  </a:cubicBezTo>
                  <a:cubicBezTo>
                    <a:pt x="6903" y="53473"/>
                    <a:pt x="2158" y="46215"/>
                    <a:pt x="565" y="37841"/>
                  </a:cubicBezTo>
                  <a:cubicBezTo>
                    <a:pt x="-1019" y="29458"/>
                    <a:pt x="752" y="20967"/>
                    <a:pt x="5560" y="13919"/>
                  </a:cubicBezTo>
                  <a:cubicBezTo>
                    <a:pt x="15488" y="-598"/>
                    <a:pt x="35374" y="-4383"/>
                    <a:pt x="49922" y="5529"/>
                  </a:cubicBezTo>
                  <a:cubicBezTo>
                    <a:pt x="64462" y="15449"/>
                    <a:pt x="68224" y="35343"/>
                    <a:pt x="58312" y="49891"/>
                  </a:cubicBezTo>
                  <a:cubicBezTo>
                    <a:pt x="58117" y="50172"/>
                    <a:pt x="57922" y="50453"/>
                    <a:pt x="57719" y="50726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577613" y="1083763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0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1"/>
                    <a:pt x="135" y="3779"/>
                    <a:pt x="1001" y="2506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1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395551" y="1350084"/>
              <a:ext cx="31484" cy="31479"/>
            </a:xfrm>
            <a:custGeom>
              <a:rect b="b" l="l" r="r" t="t"/>
              <a:pathLst>
                <a:path extrusionOk="0" h="11499" w="11501">
                  <a:moveTo>
                    <a:pt x="10398" y="9141"/>
                  </a:moveTo>
                  <a:cubicBezTo>
                    <a:pt x="8579" y="11638"/>
                    <a:pt x="5083" y="12255"/>
                    <a:pt x="2515" y="10499"/>
                  </a:cubicBezTo>
                  <a:cubicBezTo>
                    <a:pt x="1243" y="9632"/>
                    <a:pt x="392" y="8329"/>
                    <a:pt x="104" y="6815"/>
                  </a:cubicBezTo>
                  <a:cubicBezTo>
                    <a:pt x="-185" y="5308"/>
                    <a:pt x="135" y="3779"/>
                    <a:pt x="1001" y="2507"/>
                  </a:cubicBezTo>
                  <a:cubicBezTo>
                    <a:pt x="2788" y="-108"/>
                    <a:pt x="6371" y="-787"/>
                    <a:pt x="8993" y="992"/>
                  </a:cubicBezTo>
                  <a:cubicBezTo>
                    <a:pt x="11616" y="2780"/>
                    <a:pt x="12287" y="6362"/>
                    <a:pt x="10507" y="8984"/>
                  </a:cubicBezTo>
                  <a:cubicBezTo>
                    <a:pt x="10476" y="9039"/>
                    <a:pt x="10437" y="9086"/>
                    <a:pt x="10398" y="9133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451205" y="1170183"/>
              <a:ext cx="99560" cy="114154"/>
            </a:xfrm>
            <a:custGeom>
              <a:rect b="b" l="l" r="r" t="t"/>
              <a:pathLst>
                <a:path extrusionOk="0" h="41700" w="36369">
                  <a:moveTo>
                    <a:pt x="27289" y="41701"/>
                  </a:moveTo>
                  <a:lnTo>
                    <a:pt x="34500" y="31921"/>
                  </a:lnTo>
                  <a:cubicBezTo>
                    <a:pt x="37638" y="27668"/>
                    <a:pt x="36732" y="21681"/>
                    <a:pt x="32479" y="18544"/>
                  </a:cubicBezTo>
                  <a:lnTo>
                    <a:pt x="32175" y="18318"/>
                  </a:lnTo>
                  <a:cubicBezTo>
                    <a:pt x="27921" y="15180"/>
                    <a:pt x="21935" y="16085"/>
                    <a:pt x="18797" y="20339"/>
                  </a:cubicBezTo>
                  <a:lnTo>
                    <a:pt x="17268" y="22415"/>
                  </a:lnTo>
                  <a:cubicBezTo>
                    <a:pt x="14130" y="26669"/>
                    <a:pt x="8144" y="27574"/>
                    <a:pt x="3891" y="24437"/>
                  </a:cubicBezTo>
                  <a:lnTo>
                    <a:pt x="3891" y="24437"/>
                  </a:lnTo>
                  <a:cubicBezTo>
                    <a:pt x="-363" y="21299"/>
                    <a:pt x="-1269" y="15313"/>
                    <a:pt x="1869" y="11059"/>
                  </a:cubicBezTo>
                  <a:lnTo>
                    <a:pt x="1002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453308" y="1182493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444054" y="1195041"/>
              <a:ext cx="105372" cy="77726"/>
            </a:xfrm>
            <a:custGeom>
              <a:rect b="b" l="l" r="r" t="t"/>
              <a:pathLst>
                <a:path extrusionOk="0" h="28393" w="38492">
                  <a:moveTo>
                    <a:pt x="38493" y="28394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294926" y="992094"/>
              <a:ext cx="415065" cy="479952"/>
            </a:xfrm>
            <a:custGeom>
              <a:rect b="b" l="l" r="r" t="t"/>
              <a:pathLst>
                <a:path extrusionOk="0" h="175325" w="151622">
                  <a:moveTo>
                    <a:pt x="149148" y="34200"/>
                  </a:moveTo>
                  <a:lnTo>
                    <a:pt x="98823" y="0"/>
                  </a:lnTo>
                  <a:cubicBezTo>
                    <a:pt x="95865" y="4152"/>
                    <a:pt x="90129" y="5198"/>
                    <a:pt x="85891" y="2326"/>
                  </a:cubicBezTo>
                  <a:lnTo>
                    <a:pt x="0" y="127911"/>
                  </a:lnTo>
                  <a:cubicBezTo>
                    <a:pt x="4293" y="130846"/>
                    <a:pt x="5393" y="136700"/>
                    <a:pt x="2458" y="140992"/>
                  </a:cubicBezTo>
                  <a:lnTo>
                    <a:pt x="52682" y="175325"/>
                  </a:lnTo>
                  <a:cubicBezTo>
                    <a:pt x="55616" y="171032"/>
                    <a:pt x="61470" y="169932"/>
                    <a:pt x="65762" y="172867"/>
                  </a:cubicBezTo>
                  <a:lnTo>
                    <a:pt x="151622" y="47258"/>
                  </a:lnTo>
                  <a:cubicBezTo>
                    <a:pt x="147337" y="44331"/>
                    <a:pt x="146237" y="38485"/>
                    <a:pt x="149148" y="3420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249356" y="946288"/>
              <a:ext cx="509243" cy="574150"/>
            </a:xfrm>
            <a:custGeom>
              <a:rect b="b" l="l" r="r" t="t"/>
              <a:pathLst>
                <a:path extrusionOk="0" h="209735" w="186025">
                  <a:moveTo>
                    <a:pt x="0" y="154931"/>
                  </a:moveTo>
                  <a:lnTo>
                    <a:pt x="80179" y="209736"/>
                  </a:lnTo>
                  <a:lnTo>
                    <a:pt x="186026" y="54891"/>
                  </a:lnTo>
                  <a:lnTo>
                    <a:pt x="105723" y="0"/>
                  </a:lnTo>
                  <a:cubicBezTo>
                    <a:pt x="105723" y="0"/>
                    <a:pt x="-218" y="153776"/>
                    <a:pt x="0" y="15493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3" name="Google Shape;683;p32"/>
          <p:cNvGrpSpPr/>
          <p:nvPr/>
        </p:nvGrpSpPr>
        <p:grpSpPr>
          <a:xfrm>
            <a:off x="154992" y="2219012"/>
            <a:ext cx="640056" cy="324421"/>
            <a:chOff x="6580515" y="3436687"/>
            <a:chExt cx="538768" cy="273657"/>
          </a:xfrm>
        </p:grpSpPr>
        <p:sp>
          <p:nvSpPr>
            <p:cNvPr id="684" name="Google Shape;684;p32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32"/>
          <p:cNvSpPr txBox="1"/>
          <p:nvPr>
            <p:ph type="title"/>
          </p:nvPr>
        </p:nvSpPr>
        <p:spPr>
          <a:xfrm>
            <a:off x="829500" y="1680461"/>
            <a:ext cx="7485000" cy="183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Vă mulțumim pentru atenție!</a:t>
            </a:r>
            <a:endParaRPr/>
          </a:p>
        </p:txBody>
      </p:sp>
      <p:grpSp>
        <p:nvGrpSpPr>
          <p:cNvPr id="709" name="Google Shape;709;p32"/>
          <p:cNvGrpSpPr/>
          <p:nvPr/>
        </p:nvGrpSpPr>
        <p:grpSpPr>
          <a:xfrm>
            <a:off x="3247093" y="3851031"/>
            <a:ext cx="996076" cy="980128"/>
            <a:chOff x="3215343" y="3952631"/>
            <a:chExt cx="996076" cy="980128"/>
          </a:xfrm>
        </p:grpSpPr>
        <p:grpSp>
          <p:nvGrpSpPr>
            <p:cNvPr id="710" name="Google Shape;710;p32"/>
            <p:cNvGrpSpPr/>
            <p:nvPr/>
          </p:nvGrpSpPr>
          <p:grpSpPr>
            <a:xfrm>
              <a:off x="3524539" y="4163156"/>
              <a:ext cx="686880" cy="769588"/>
              <a:chOff x="6225377" y="921581"/>
              <a:chExt cx="556268" cy="623249"/>
            </a:xfrm>
          </p:grpSpPr>
          <p:sp>
            <p:nvSpPr>
              <p:cNvPr id="711" name="Google Shape;711;p32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32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32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32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32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0" name="Google Shape;720;p32"/>
            <p:cNvGrpSpPr/>
            <p:nvPr/>
          </p:nvGrpSpPr>
          <p:grpSpPr>
            <a:xfrm rot="-1414909">
              <a:off x="3340604" y="4057894"/>
              <a:ext cx="686891" cy="769601"/>
              <a:chOff x="6225377" y="921581"/>
              <a:chExt cx="556268" cy="623249"/>
            </a:xfrm>
          </p:grpSpPr>
          <p:sp>
            <p:nvSpPr>
              <p:cNvPr id="721" name="Google Shape;721;p32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30" name="Google Shape;730;p32"/>
          <p:cNvGrpSpPr/>
          <p:nvPr/>
        </p:nvGrpSpPr>
        <p:grpSpPr>
          <a:xfrm>
            <a:off x="5555087" y="4435043"/>
            <a:ext cx="665270" cy="337912"/>
            <a:chOff x="6580515" y="3436687"/>
            <a:chExt cx="538768" cy="273657"/>
          </a:xfrm>
        </p:grpSpPr>
        <p:sp>
          <p:nvSpPr>
            <p:cNvPr id="731" name="Google Shape;731;p32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32"/>
          <p:cNvGrpSpPr/>
          <p:nvPr/>
        </p:nvGrpSpPr>
        <p:grpSpPr>
          <a:xfrm>
            <a:off x="155009" y="4178941"/>
            <a:ext cx="1116440" cy="715797"/>
            <a:chOff x="6054827" y="2081751"/>
            <a:chExt cx="904147" cy="579687"/>
          </a:xfrm>
        </p:grpSpPr>
        <p:sp>
          <p:nvSpPr>
            <p:cNvPr id="756" name="Google Shape;756;p32"/>
            <p:cNvSpPr/>
            <p:nvPr/>
          </p:nvSpPr>
          <p:spPr>
            <a:xfrm>
              <a:off x="6594147" y="2573253"/>
              <a:ext cx="136993" cy="86015"/>
            </a:xfrm>
            <a:custGeom>
              <a:rect b="b" l="l" r="r" t="t"/>
              <a:pathLst>
                <a:path extrusionOk="0" h="31421" w="50043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6329067" y="2573253"/>
              <a:ext cx="136974" cy="86015"/>
            </a:xfrm>
            <a:custGeom>
              <a:rect b="b" l="l" r="r" t="t"/>
              <a:pathLst>
                <a:path extrusionOk="0" h="31421" w="50036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6781448" y="2257687"/>
              <a:ext cx="112550" cy="216002"/>
            </a:xfrm>
            <a:custGeom>
              <a:rect b="b" l="l" r="r" t="t"/>
              <a:pathLst>
                <a:path extrusionOk="0" h="78905" w="41114">
                  <a:moveTo>
                    <a:pt x="0" y="78906"/>
                  </a:moveTo>
                  <a:lnTo>
                    <a:pt x="41115" y="66785"/>
                  </a:lnTo>
                  <a:lnTo>
                    <a:pt x="41115" y="12121"/>
                  </a:lnTo>
                  <a:lnTo>
                    <a:pt x="0" y="0"/>
                  </a:lnTo>
                  <a:lnTo>
                    <a:pt x="0" y="7890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6636426" y="2110564"/>
              <a:ext cx="174940" cy="113839"/>
            </a:xfrm>
            <a:custGeom>
              <a:rect b="b" l="l" r="r" t="t"/>
              <a:pathLst>
                <a:path extrusionOk="0" h="41585" w="63905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3" y="-123"/>
                    <a:pt x="65403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6181525" y="2110463"/>
              <a:ext cx="650446" cy="495570"/>
            </a:xfrm>
            <a:custGeom>
              <a:rect b="b" l="l" r="r" t="t"/>
              <a:pathLst>
                <a:path extrusionOk="0" h="181030" w="237606">
                  <a:moveTo>
                    <a:pt x="71967" y="5089"/>
                  </a:moveTo>
                  <a:cubicBezTo>
                    <a:pt x="86726" y="1779"/>
                    <a:pt x="102460" y="0"/>
                    <a:pt x="118803" y="0"/>
                  </a:cubicBezTo>
                  <a:cubicBezTo>
                    <a:pt x="135147" y="0"/>
                    <a:pt x="150881" y="1787"/>
                    <a:pt x="165639" y="5089"/>
                  </a:cubicBezTo>
                  <a:cubicBezTo>
                    <a:pt x="207785" y="14532"/>
                    <a:pt x="237607" y="52175"/>
                    <a:pt x="237607" y="95366"/>
                  </a:cubicBezTo>
                  <a:lnTo>
                    <a:pt x="237607" y="95366"/>
                  </a:lnTo>
                  <a:cubicBezTo>
                    <a:pt x="237607" y="129964"/>
                    <a:pt x="218469" y="160996"/>
                    <a:pt x="189186" y="176831"/>
                  </a:cubicBezTo>
                  <a:cubicBezTo>
                    <a:pt x="184059" y="179602"/>
                    <a:pt x="178306" y="181030"/>
                    <a:pt x="172477" y="181030"/>
                  </a:cubicBezTo>
                  <a:lnTo>
                    <a:pt x="65130" y="181030"/>
                  </a:lnTo>
                  <a:cubicBezTo>
                    <a:pt x="59300" y="181030"/>
                    <a:pt x="53548" y="179602"/>
                    <a:pt x="48420" y="176831"/>
                  </a:cubicBezTo>
                  <a:cubicBezTo>
                    <a:pt x="19137" y="161003"/>
                    <a:pt x="0" y="129964"/>
                    <a:pt x="0" y="95366"/>
                  </a:cubicBezTo>
                  <a:lnTo>
                    <a:pt x="0" y="95366"/>
                  </a:lnTo>
                  <a:cubicBezTo>
                    <a:pt x="0" y="52175"/>
                    <a:pt x="29814" y="14525"/>
                    <a:pt x="71967" y="50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6555248" y="2573253"/>
              <a:ext cx="136971" cy="86015"/>
            </a:xfrm>
            <a:custGeom>
              <a:rect b="b" l="l" r="r" t="t"/>
              <a:pathLst>
                <a:path extrusionOk="0" h="31421" w="50035">
                  <a:moveTo>
                    <a:pt x="9311" y="31422"/>
                  </a:moveTo>
                  <a:lnTo>
                    <a:pt x="40725" y="31422"/>
                  </a:lnTo>
                  <a:lnTo>
                    <a:pt x="50036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6283798" y="2573253"/>
              <a:ext cx="136993" cy="86015"/>
            </a:xfrm>
            <a:custGeom>
              <a:rect b="b" l="l" r="r" t="t"/>
              <a:pathLst>
                <a:path extrusionOk="0" h="31421" w="50043">
                  <a:moveTo>
                    <a:pt x="9311" y="31422"/>
                  </a:moveTo>
                  <a:lnTo>
                    <a:pt x="40733" y="31422"/>
                  </a:lnTo>
                  <a:lnTo>
                    <a:pt x="50044" y="0"/>
                  </a:lnTo>
                  <a:lnTo>
                    <a:pt x="0" y="0"/>
                  </a:lnTo>
                  <a:lnTo>
                    <a:pt x="9311" y="314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6718652" y="2295625"/>
              <a:ext cx="30208" cy="30208"/>
            </a:xfrm>
            <a:custGeom>
              <a:rect b="b" l="l" r="r" t="t"/>
              <a:pathLst>
                <a:path extrusionOk="0" h="11035" w="11035">
                  <a:moveTo>
                    <a:pt x="0" y="5518"/>
                  </a:moveTo>
                  <a:cubicBezTo>
                    <a:pt x="0" y="8562"/>
                    <a:pt x="2466" y="11036"/>
                    <a:pt x="5518" y="11036"/>
                  </a:cubicBezTo>
                  <a:cubicBezTo>
                    <a:pt x="8570" y="11036"/>
                    <a:pt x="11036" y="8570"/>
                    <a:pt x="11036" y="5518"/>
                  </a:cubicBezTo>
                  <a:cubicBezTo>
                    <a:pt x="11036" y="2466"/>
                    <a:pt x="8570" y="0"/>
                    <a:pt x="5518" y="0"/>
                  </a:cubicBezTo>
                  <a:cubicBezTo>
                    <a:pt x="2466" y="0"/>
                    <a:pt x="0" y="2466"/>
                    <a:pt x="0" y="55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6393427" y="2130331"/>
              <a:ext cx="205469" cy="11032"/>
            </a:xfrm>
            <a:custGeom>
              <a:rect b="b" l="l" r="r" t="t"/>
              <a:pathLst>
                <a:path extrusionOk="0" h="4030" w="75057">
                  <a:moveTo>
                    <a:pt x="75058" y="4031"/>
                  </a:moveTo>
                  <a:cubicBezTo>
                    <a:pt x="75058" y="4031"/>
                    <a:pt x="48170" y="-5038"/>
                    <a:pt x="0" y="4031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6367178" y="2574811"/>
              <a:ext cx="363403" cy="31446"/>
            </a:xfrm>
            <a:custGeom>
              <a:rect b="b" l="l" r="r" t="t"/>
              <a:pathLst>
                <a:path extrusionOk="0" h="11487" w="132750">
                  <a:moveTo>
                    <a:pt x="0" y="11473"/>
                  </a:moveTo>
                  <a:lnTo>
                    <a:pt x="106066" y="11473"/>
                  </a:lnTo>
                  <a:cubicBezTo>
                    <a:pt x="106066" y="11473"/>
                    <a:pt x="116922" y="12363"/>
                    <a:pt x="132751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6732310" y="2134573"/>
              <a:ext cx="68837" cy="35015"/>
            </a:xfrm>
            <a:custGeom>
              <a:rect b="b" l="l" r="r" t="t"/>
              <a:pathLst>
                <a:path extrusionOk="0" h="12791" w="25146">
                  <a:moveTo>
                    <a:pt x="25147" y="0"/>
                  </a:moveTo>
                  <a:lnTo>
                    <a:pt x="0" y="1279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6595388" y="2081751"/>
              <a:ext cx="174932" cy="113839"/>
            </a:xfrm>
            <a:custGeom>
              <a:rect b="b" l="l" r="r" t="t"/>
              <a:pathLst>
                <a:path extrusionOk="0" h="41585" w="63902">
                  <a:moveTo>
                    <a:pt x="0" y="17867"/>
                  </a:moveTo>
                  <a:cubicBezTo>
                    <a:pt x="0" y="17867"/>
                    <a:pt x="24483" y="931"/>
                    <a:pt x="58028" y="2"/>
                  </a:cubicBezTo>
                  <a:cubicBezTo>
                    <a:pt x="62524" y="-123"/>
                    <a:pt x="65396" y="4748"/>
                    <a:pt x="63086" y="8603"/>
                  </a:cubicBezTo>
                  <a:lnTo>
                    <a:pt x="43301" y="41586"/>
                  </a:lnTo>
                  <a:lnTo>
                    <a:pt x="0" y="178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6677143" y="2101891"/>
              <a:ext cx="75632" cy="36362"/>
            </a:xfrm>
            <a:custGeom>
              <a:rect b="b" l="l" r="r" t="t"/>
              <a:pathLst>
                <a:path extrusionOk="0" h="13283" w="27628">
                  <a:moveTo>
                    <a:pt x="27628" y="0"/>
                  </a:moveTo>
                  <a:lnTo>
                    <a:pt x="0" y="1328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6054827" y="2277843"/>
              <a:ext cx="188841" cy="115512"/>
            </a:xfrm>
            <a:custGeom>
              <a:rect b="b" l="l" r="r" t="t"/>
              <a:pathLst>
                <a:path extrusionOk="0" h="42196" w="68983">
                  <a:moveTo>
                    <a:pt x="68983" y="31406"/>
                  </a:moveTo>
                  <a:cubicBezTo>
                    <a:pt x="64730" y="37900"/>
                    <a:pt x="57073" y="41864"/>
                    <a:pt x="49316" y="42177"/>
                  </a:cubicBezTo>
                  <a:cubicBezTo>
                    <a:pt x="41558" y="42481"/>
                    <a:pt x="33831" y="39297"/>
                    <a:pt x="28133" y="34029"/>
                  </a:cubicBezTo>
                  <a:cubicBezTo>
                    <a:pt x="24770" y="30922"/>
                    <a:pt x="21991" y="26934"/>
                    <a:pt x="21320" y="22407"/>
                  </a:cubicBezTo>
                  <a:cubicBezTo>
                    <a:pt x="20649" y="17881"/>
                    <a:pt x="22483" y="12808"/>
                    <a:pt x="26471" y="10568"/>
                  </a:cubicBezTo>
                  <a:cubicBezTo>
                    <a:pt x="31607" y="7680"/>
                    <a:pt x="38810" y="10739"/>
                    <a:pt x="41066" y="16179"/>
                  </a:cubicBezTo>
                  <a:cubicBezTo>
                    <a:pt x="43321" y="21619"/>
                    <a:pt x="41011" y="28308"/>
                    <a:pt x="36398" y="31968"/>
                  </a:cubicBezTo>
                  <a:cubicBezTo>
                    <a:pt x="31786" y="35629"/>
                    <a:pt x="25363" y="36495"/>
                    <a:pt x="19618" y="35176"/>
                  </a:cubicBezTo>
                  <a:cubicBezTo>
                    <a:pt x="12329" y="33506"/>
                    <a:pt x="5890" y="28417"/>
                    <a:pt x="2581" y="21713"/>
                  </a:cubicBezTo>
                  <a:cubicBezTo>
                    <a:pt x="-736" y="15008"/>
                    <a:pt x="-861" y="6806"/>
                    <a:pt x="223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6677464" y="2346922"/>
              <a:ext cx="92897" cy="92894"/>
            </a:xfrm>
            <a:custGeom>
              <a:rect b="b" l="l" r="r" t="t"/>
              <a:pathLst>
                <a:path extrusionOk="0" h="33934" w="33935">
                  <a:moveTo>
                    <a:pt x="33935" y="16967"/>
                  </a:moveTo>
                  <a:cubicBezTo>
                    <a:pt x="33935" y="26341"/>
                    <a:pt x="26341" y="33935"/>
                    <a:pt x="16968" y="33935"/>
                  </a:cubicBezTo>
                  <a:cubicBezTo>
                    <a:pt x="7594" y="33935"/>
                    <a:pt x="0" y="26341"/>
                    <a:pt x="0" y="16967"/>
                  </a:cubicBezTo>
                  <a:cubicBezTo>
                    <a:pt x="0" y="7594"/>
                    <a:pt x="7594" y="0"/>
                    <a:pt x="16968" y="0"/>
                  </a:cubicBezTo>
                  <a:cubicBezTo>
                    <a:pt x="26341" y="0"/>
                    <a:pt x="33935" y="7594"/>
                    <a:pt x="33935" y="1696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6613493" y="2119996"/>
              <a:ext cx="154469" cy="82705"/>
            </a:xfrm>
            <a:custGeom>
              <a:rect b="b" l="l" r="r" t="t"/>
              <a:pathLst>
                <a:path extrusionOk="0" h="30212" w="56427">
                  <a:moveTo>
                    <a:pt x="0" y="0"/>
                  </a:moveTo>
                  <a:cubicBezTo>
                    <a:pt x="2115" y="219"/>
                    <a:pt x="29923" y="2935"/>
                    <a:pt x="56428" y="30212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32"/>
            <p:cNvSpPr/>
            <p:nvPr/>
          </p:nvSpPr>
          <p:spPr>
            <a:xfrm>
              <a:off x="6729659" y="2113220"/>
              <a:ext cx="33734" cy="56234"/>
            </a:xfrm>
            <a:custGeom>
              <a:rect b="b" l="l" r="r" t="t"/>
              <a:pathLst>
                <a:path extrusionOk="0" h="20542" w="12323">
                  <a:moveTo>
                    <a:pt x="12324" y="0"/>
                  </a:moveTo>
                  <a:lnTo>
                    <a:pt x="0" y="20542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32"/>
            <p:cNvSpPr/>
            <p:nvPr/>
          </p:nvSpPr>
          <p:spPr>
            <a:xfrm>
              <a:off x="6395350" y="2606231"/>
              <a:ext cx="18927" cy="53050"/>
            </a:xfrm>
            <a:custGeom>
              <a:rect b="b" l="l" r="r" t="t"/>
              <a:pathLst>
                <a:path extrusionOk="0" h="19379" w="6914">
                  <a:moveTo>
                    <a:pt x="0" y="19379"/>
                  </a:moveTo>
                  <a:lnTo>
                    <a:pt x="691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2"/>
            <p:cNvSpPr/>
            <p:nvPr/>
          </p:nvSpPr>
          <p:spPr>
            <a:xfrm>
              <a:off x="6666778" y="2601466"/>
              <a:ext cx="17134" cy="57813"/>
            </a:xfrm>
            <a:custGeom>
              <a:rect b="b" l="l" r="r" t="t"/>
              <a:pathLst>
                <a:path extrusionOk="0" h="21119" w="6259">
                  <a:moveTo>
                    <a:pt x="0" y="21120"/>
                  </a:moveTo>
                  <a:lnTo>
                    <a:pt x="625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2"/>
            <p:cNvSpPr/>
            <p:nvPr/>
          </p:nvSpPr>
          <p:spPr>
            <a:xfrm>
              <a:off x="6095065" y="2659303"/>
              <a:ext cx="863908" cy="2135"/>
            </a:xfrm>
            <a:custGeom>
              <a:rect b="b" l="l" r="r" t="t"/>
              <a:pathLst>
                <a:path extrusionOk="0" h="780" w="315583">
                  <a:moveTo>
                    <a:pt x="0" y="0"/>
                  </a:moveTo>
                  <a:lnTo>
                    <a:pt x="315583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6" name="Google Shape;776;p32"/>
          <p:cNvGrpSpPr/>
          <p:nvPr/>
        </p:nvGrpSpPr>
        <p:grpSpPr>
          <a:xfrm>
            <a:off x="7088857" y="3225324"/>
            <a:ext cx="1826531" cy="1689588"/>
            <a:chOff x="6116826" y="3852632"/>
            <a:chExt cx="1155740" cy="1069089"/>
          </a:xfrm>
        </p:grpSpPr>
        <p:sp>
          <p:nvSpPr>
            <p:cNvPr id="777" name="Google Shape;777;p32"/>
            <p:cNvSpPr/>
            <p:nvPr/>
          </p:nvSpPr>
          <p:spPr>
            <a:xfrm>
              <a:off x="6234147" y="4329187"/>
              <a:ext cx="949157" cy="523793"/>
            </a:xfrm>
            <a:custGeom>
              <a:rect b="b" l="l" r="r" t="t"/>
              <a:pathLst>
                <a:path extrusionOk="0" h="191340" w="346724">
                  <a:moveTo>
                    <a:pt x="0" y="0"/>
                  </a:moveTo>
                  <a:lnTo>
                    <a:pt x="346724" y="0"/>
                  </a:lnTo>
                  <a:lnTo>
                    <a:pt x="346724" y="191340"/>
                  </a:lnTo>
                  <a:lnTo>
                    <a:pt x="0" y="19134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6154999" y="3852632"/>
              <a:ext cx="1079443" cy="388399"/>
            </a:xfrm>
            <a:custGeom>
              <a:rect b="b" l="l" r="r" t="t"/>
              <a:pathLst>
                <a:path extrusionOk="0" h="141881" w="394317">
                  <a:moveTo>
                    <a:pt x="195922" y="0"/>
                  </a:moveTo>
                  <a:lnTo>
                    <a:pt x="0" y="123611"/>
                  </a:lnTo>
                  <a:lnTo>
                    <a:pt x="0" y="141882"/>
                  </a:lnTo>
                  <a:lnTo>
                    <a:pt x="394317" y="141882"/>
                  </a:lnTo>
                  <a:lnTo>
                    <a:pt x="394317" y="123611"/>
                  </a:lnTo>
                  <a:lnTo>
                    <a:pt x="1959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6284291" y="3919725"/>
              <a:ext cx="820984" cy="254035"/>
            </a:xfrm>
            <a:custGeom>
              <a:rect b="b" l="l" r="r" t="t"/>
              <a:pathLst>
                <a:path extrusionOk="0" h="92798" w="299903">
                  <a:moveTo>
                    <a:pt x="0" y="92798"/>
                  </a:moveTo>
                  <a:lnTo>
                    <a:pt x="299904" y="92798"/>
                  </a:lnTo>
                  <a:lnTo>
                    <a:pt x="149101" y="0"/>
                  </a:lnTo>
                  <a:lnTo>
                    <a:pt x="0" y="927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6317527" y="3930241"/>
              <a:ext cx="393869" cy="243523"/>
            </a:xfrm>
            <a:custGeom>
              <a:rect b="b" l="l" r="r" t="t"/>
              <a:pathLst>
                <a:path extrusionOk="0" h="88958" w="143879">
                  <a:moveTo>
                    <a:pt x="0" y="88958"/>
                  </a:moveTo>
                  <a:lnTo>
                    <a:pt x="143880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6643308" y="4042945"/>
              <a:ext cx="96442" cy="96442"/>
            </a:xfrm>
            <a:custGeom>
              <a:rect b="b" l="l" r="r" t="t"/>
              <a:pathLst>
                <a:path extrusionOk="0" h="35230" w="35230">
                  <a:moveTo>
                    <a:pt x="35231" y="17615"/>
                  </a:moveTo>
                  <a:cubicBezTo>
                    <a:pt x="35231" y="27340"/>
                    <a:pt x="27348" y="35230"/>
                    <a:pt x="17615" y="35230"/>
                  </a:cubicBezTo>
                  <a:cubicBezTo>
                    <a:pt x="7883" y="35230"/>
                    <a:pt x="0" y="27348"/>
                    <a:pt x="0" y="17615"/>
                  </a:cubicBezTo>
                  <a:cubicBezTo>
                    <a:pt x="0" y="7883"/>
                    <a:pt x="7883" y="0"/>
                    <a:pt x="17615" y="0"/>
                  </a:cubicBezTo>
                  <a:cubicBezTo>
                    <a:pt x="27348" y="0"/>
                    <a:pt x="35231" y="7883"/>
                    <a:pt x="35231" y="17615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6154999" y="4241190"/>
              <a:ext cx="1079443" cy="87959"/>
            </a:xfrm>
            <a:custGeom>
              <a:rect b="b" l="l" r="r" t="t"/>
              <a:pathLst>
                <a:path extrusionOk="0" h="32131" w="394317">
                  <a:moveTo>
                    <a:pt x="386591" y="20448"/>
                  </a:moveTo>
                  <a:lnTo>
                    <a:pt x="386591" y="0"/>
                  </a:lnTo>
                  <a:lnTo>
                    <a:pt x="7727" y="0"/>
                  </a:lnTo>
                  <a:lnTo>
                    <a:pt x="7727" y="20448"/>
                  </a:lnTo>
                  <a:lnTo>
                    <a:pt x="0" y="20448"/>
                  </a:lnTo>
                  <a:lnTo>
                    <a:pt x="0" y="32132"/>
                  </a:lnTo>
                  <a:lnTo>
                    <a:pt x="394317" y="32132"/>
                  </a:lnTo>
                  <a:lnTo>
                    <a:pt x="394317" y="20448"/>
                  </a:lnTo>
                  <a:lnTo>
                    <a:pt x="386591" y="2044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6176160" y="4241190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6176160" y="4297189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6400328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2"/>
            <p:cNvSpPr/>
            <p:nvPr/>
          </p:nvSpPr>
          <p:spPr>
            <a:xfrm>
              <a:off x="6415035" y="4832886"/>
              <a:ext cx="66404" cy="2135"/>
            </a:xfrm>
            <a:custGeom>
              <a:rect b="b" l="l" r="r" t="t"/>
              <a:pathLst>
                <a:path extrusionOk="0" h="780" w="24257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2"/>
            <p:cNvSpPr/>
            <p:nvPr/>
          </p:nvSpPr>
          <p:spPr>
            <a:xfrm>
              <a:off x="6415035" y="4361568"/>
              <a:ext cx="66404" cy="2135"/>
            </a:xfrm>
            <a:custGeom>
              <a:rect b="b" l="l" r="r" t="t"/>
              <a:pathLst>
                <a:path extrusionOk="0" h="780" w="24257">
                  <a:moveTo>
                    <a:pt x="0" y="0"/>
                  </a:moveTo>
                  <a:lnTo>
                    <a:pt x="2425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2"/>
            <p:cNvSpPr/>
            <p:nvPr/>
          </p:nvSpPr>
          <p:spPr>
            <a:xfrm>
              <a:off x="6435982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2"/>
            <p:cNvSpPr/>
            <p:nvPr/>
          </p:nvSpPr>
          <p:spPr>
            <a:xfrm>
              <a:off x="646051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2"/>
            <p:cNvSpPr/>
            <p:nvPr/>
          </p:nvSpPr>
          <p:spPr>
            <a:xfrm>
              <a:off x="6176160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6190864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6190864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6211811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6236349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6911403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6926087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6926087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6947054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6971592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6655856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7" y="5955"/>
                  </a:moveTo>
                  <a:lnTo>
                    <a:pt x="34997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7" y="191340"/>
                  </a:lnTo>
                  <a:lnTo>
                    <a:pt x="34997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7" y="9194"/>
                    <a:pt x="34997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2"/>
            <p:cNvSpPr/>
            <p:nvPr/>
          </p:nvSpPr>
          <p:spPr>
            <a:xfrm>
              <a:off x="6670560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2"/>
            <p:cNvSpPr/>
            <p:nvPr/>
          </p:nvSpPr>
          <p:spPr>
            <a:xfrm>
              <a:off x="6670560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2"/>
            <p:cNvSpPr/>
            <p:nvPr/>
          </p:nvSpPr>
          <p:spPr>
            <a:xfrm>
              <a:off x="669150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2"/>
            <p:cNvSpPr/>
            <p:nvPr/>
          </p:nvSpPr>
          <p:spPr>
            <a:xfrm>
              <a:off x="6716067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2"/>
            <p:cNvSpPr/>
            <p:nvPr/>
          </p:nvSpPr>
          <p:spPr>
            <a:xfrm>
              <a:off x="7119479" y="4329187"/>
              <a:ext cx="95802" cy="523793"/>
            </a:xfrm>
            <a:custGeom>
              <a:rect b="b" l="l" r="r" t="t"/>
              <a:pathLst>
                <a:path extrusionOk="0" h="191340" w="34996">
                  <a:moveTo>
                    <a:pt x="34996" y="5955"/>
                  </a:moveTo>
                  <a:lnTo>
                    <a:pt x="34996" y="0"/>
                  </a:lnTo>
                  <a:lnTo>
                    <a:pt x="0" y="0"/>
                  </a:lnTo>
                  <a:lnTo>
                    <a:pt x="0" y="5955"/>
                  </a:lnTo>
                  <a:cubicBezTo>
                    <a:pt x="0" y="9194"/>
                    <a:pt x="2630" y="11824"/>
                    <a:pt x="5869" y="11824"/>
                  </a:cubicBezTo>
                  <a:lnTo>
                    <a:pt x="5370" y="11824"/>
                  </a:lnTo>
                  <a:lnTo>
                    <a:pt x="5370" y="183926"/>
                  </a:lnTo>
                  <a:lnTo>
                    <a:pt x="0" y="183926"/>
                  </a:lnTo>
                  <a:lnTo>
                    <a:pt x="0" y="191340"/>
                  </a:lnTo>
                  <a:lnTo>
                    <a:pt x="34996" y="191340"/>
                  </a:lnTo>
                  <a:lnTo>
                    <a:pt x="34996" y="183926"/>
                  </a:lnTo>
                  <a:lnTo>
                    <a:pt x="29627" y="183926"/>
                  </a:lnTo>
                  <a:lnTo>
                    <a:pt x="29627" y="11824"/>
                  </a:lnTo>
                  <a:lnTo>
                    <a:pt x="29127" y="11824"/>
                  </a:lnTo>
                  <a:cubicBezTo>
                    <a:pt x="32366" y="11824"/>
                    <a:pt x="34996" y="9194"/>
                    <a:pt x="34996" y="595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7134183" y="4832886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7134183" y="4361568"/>
              <a:ext cx="66423" cy="2135"/>
            </a:xfrm>
            <a:custGeom>
              <a:rect b="b" l="l" r="r" t="t"/>
              <a:pathLst>
                <a:path extrusionOk="0" h="780" w="24264">
                  <a:moveTo>
                    <a:pt x="0" y="0"/>
                  </a:moveTo>
                  <a:lnTo>
                    <a:pt x="24265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7155130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7179668" y="4384695"/>
              <a:ext cx="2135" cy="412820"/>
            </a:xfrm>
            <a:custGeom>
              <a:rect b="b" l="l" r="r" t="t"/>
              <a:pathLst>
                <a:path extrusionOk="0" h="150802" w="780">
                  <a:moveTo>
                    <a:pt x="0" y="0"/>
                  </a:moveTo>
                  <a:lnTo>
                    <a:pt x="0" y="15080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6154999" y="4853190"/>
              <a:ext cx="1079443" cy="34268"/>
            </a:xfrm>
            <a:custGeom>
              <a:rect b="b" l="l" r="r" t="t"/>
              <a:pathLst>
                <a:path extrusionOk="0" h="12518" w="394317">
                  <a:moveTo>
                    <a:pt x="0" y="0"/>
                  </a:moveTo>
                  <a:lnTo>
                    <a:pt x="394317" y="0"/>
                  </a:lnTo>
                  <a:lnTo>
                    <a:pt x="394317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6116826" y="4887453"/>
              <a:ext cx="1155740" cy="34268"/>
            </a:xfrm>
            <a:custGeom>
              <a:rect b="b" l="l" r="r" t="t"/>
              <a:pathLst>
                <a:path extrusionOk="0" h="12518" w="422188">
                  <a:moveTo>
                    <a:pt x="0" y="0"/>
                  </a:moveTo>
                  <a:lnTo>
                    <a:pt x="422188" y="0"/>
                  </a:lnTo>
                  <a:lnTo>
                    <a:pt x="422188" y="12519"/>
                  </a:lnTo>
                  <a:lnTo>
                    <a:pt x="0" y="1251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6176160" y="4853190"/>
              <a:ext cx="1038742" cy="2135"/>
            </a:xfrm>
            <a:custGeom>
              <a:rect b="b" l="l" r="r" t="t"/>
              <a:pathLst>
                <a:path extrusionOk="0" h="780" w="379449">
                  <a:moveTo>
                    <a:pt x="0" y="0"/>
                  </a:moveTo>
                  <a:lnTo>
                    <a:pt x="379449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6154999" y="4887453"/>
              <a:ext cx="1079443" cy="2135"/>
            </a:xfrm>
            <a:custGeom>
              <a:rect b="b" l="l" r="r" t="t"/>
              <a:pathLst>
                <a:path extrusionOk="0" h="780" w="394317">
                  <a:moveTo>
                    <a:pt x="0" y="0"/>
                  </a:moveTo>
                  <a:lnTo>
                    <a:pt x="394317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6176160" y="4329187"/>
              <a:ext cx="1037140" cy="2135"/>
            </a:xfrm>
            <a:custGeom>
              <a:rect b="b" l="l" r="r" t="t"/>
              <a:pathLst>
                <a:path extrusionOk="0" h="780" w="378864">
                  <a:moveTo>
                    <a:pt x="0" y="0"/>
                  </a:moveTo>
                  <a:lnTo>
                    <a:pt x="378864" y="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3000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4"/>
          <p:cNvSpPr txBox="1"/>
          <p:nvPr>
            <p:ph type="title"/>
          </p:nvPr>
        </p:nvSpPr>
        <p:spPr>
          <a:xfrm>
            <a:off x="0" y="1555875"/>
            <a:ext cx="45402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Ce este Matacount Digital?</a:t>
            </a:r>
            <a:endParaRPr sz="2400"/>
          </a:p>
        </p:txBody>
      </p:sp>
      <p:sp>
        <p:nvSpPr>
          <p:cNvPr id="365" name="Google Shape;365;p24"/>
          <p:cNvSpPr txBox="1"/>
          <p:nvPr>
            <p:ph idx="1" type="subTitle"/>
          </p:nvPr>
        </p:nvSpPr>
        <p:spPr>
          <a:xfrm>
            <a:off x="732425" y="2190975"/>
            <a:ext cx="32004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🔄 Automatizăm rutina contabilă, ca tu să câștigi timp pentru decizii importante.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📊 Îți arătăm unde se duc banii și cum îi poți folosi mai eficient.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🧠 Transformăm cifrele în predicții – ca să nu reacționezi, ci să anticipezi.</a:t>
            </a:r>
            <a:endParaRPr/>
          </a:p>
        </p:txBody>
      </p:sp>
      <p:pic>
        <p:nvPicPr>
          <p:cNvPr id="366" name="Google Shape;366;p24" title="ChatGPT Image Apr 30, 2025, 11_18_39 P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365" r="5356" t="0"/>
          <a:stretch/>
        </p:blipFill>
        <p:spPr>
          <a:xfrm>
            <a:off x="4540250" y="-6581"/>
            <a:ext cx="4603753" cy="5156687"/>
          </a:xfrm>
          <a:prstGeom prst="rect">
            <a:avLst/>
          </a:prstGeom>
        </p:spPr>
      </p:pic>
      <p:grpSp>
        <p:nvGrpSpPr>
          <p:cNvPr id="367" name="Google Shape;367;p24"/>
          <p:cNvGrpSpPr/>
          <p:nvPr/>
        </p:nvGrpSpPr>
        <p:grpSpPr>
          <a:xfrm>
            <a:off x="329492" y="847087"/>
            <a:ext cx="640056" cy="324421"/>
            <a:chOff x="6580515" y="3436687"/>
            <a:chExt cx="538768" cy="273657"/>
          </a:xfrm>
        </p:grpSpPr>
        <p:sp>
          <p:nvSpPr>
            <p:cNvPr id="368" name="Google Shape;368;p24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4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2" name="Google Shape;392;p24"/>
          <p:cNvGrpSpPr/>
          <p:nvPr/>
        </p:nvGrpSpPr>
        <p:grpSpPr>
          <a:xfrm rot="5400000">
            <a:off x="658458" y="124035"/>
            <a:ext cx="1017513" cy="1013304"/>
            <a:chOff x="1001358" y="2876235"/>
            <a:chExt cx="1017513" cy="1013304"/>
          </a:xfrm>
        </p:grpSpPr>
        <p:grpSp>
          <p:nvGrpSpPr>
            <p:cNvPr id="393" name="Google Shape;393;p24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394" name="Google Shape;394;p2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2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2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2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398;p2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399;p2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400;p2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2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24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404" name="Google Shape;404;p24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24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24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24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ne diferențiază?</a:t>
            </a:r>
            <a:endParaRPr/>
          </a:p>
        </p:txBody>
      </p:sp>
      <p:sp>
        <p:nvSpPr>
          <p:cNvPr id="418" name="Google Shape;418;p25"/>
          <p:cNvSpPr txBox="1"/>
          <p:nvPr>
            <p:ph idx="4" type="subTitle"/>
          </p:nvPr>
        </p:nvSpPr>
        <p:spPr>
          <a:xfrm>
            <a:off x="720000" y="2402400"/>
            <a:ext cx="23343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Contabilitate care gândește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419" name="Google Shape;419;p25"/>
          <p:cNvSpPr txBox="1"/>
          <p:nvPr>
            <p:ph idx="5" type="subTitle"/>
          </p:nvPr>
        </p:nvSpPr>
        <p:spPr>
          <a:xfrm>
            <a:off x="3404850" y="2401150"/>
            <a:ext cx="23343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Platformă construită în jurul afacerii tale</a:t>
            </a:r>
            <a:endParaRPr sz="1600">
              <a:solidFill>
                <a:schemeClr val="accent4"/>
              </a:solidFill>
            </a:endParaRPr>
          </a:p>
        </p:txBody>
      </p:sp>
      <p:sp>
        <p:nvSpPr>
          <p:cNvPr id="420" name="Google Shape;420;p25"/>
          <p:cNvSpPr txBox="1"/>
          <p:nvPr>
            <p:ph idx="1" type="subTitle"/>
          </p:nvPr>
        </p:nvSpPr>
        <p:spPr>
          <a:xfrm>
            <a:off x="720000" y="3245400"/>
            <a:ext cx="2334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 doar cifre, ci algoritmi și previziuni. Te ajutăm să vezi ce urmează, nu doar ce a fost.</a:t>
            </a:r>
            <a:endParaRPr/>
          </a:p>
        </p:txBody>
      </p:sp>
      <p:sp>
        <p:nvSpPr>
          <p:cNvPr id="421" name="Google Shape;421;p25"/>
          <p:cNvSpPr txBox="1"/>
          <p:nvPr>
            <p:ph idx="2" type="subTitle"/>
          </p:nvPr>
        </p:nvSpPr>
        <p:spPr>
          <a:xfrm>
            <a:off x="3404850" y="3245524"/>
            <a:ext cx="2334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Fiecare IMM e diferit. Noi adaptăm platforma la tine, nu invers.</a:t>
            </a:r>
            <a:endParaRPr/>
          </a:p>
        </p:txBody>
      </p:sp>
      <p:sp>
        <p:nvSpPr>
          <p:cNvPr id="422" name="Google Shape;422;p25"/>
          <p:cNvSpPr txBox="1"/>
          <p:nvPr>
            <p:ph idx="3" type="subTitle"/>
          </p:nvPr>
        </p:nvSpPr>
        <p:spPr>
          <a:xfrm>
            <a:off x="6089700" y="3245524"/>
            <a:ext cx="23343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Facem mai mult decât să „ținem contabilitatea” – îți oferim ghidaj financiar real, pe termen lung.</a:t>
            </a:r>
            <a:endParaRPr/>
          </a:p>
        </p:txBody>
      </p:sp>
      <p:sp>
        <p:nvSpPr>
          <p:cNvPr id="423" name="Google Shape;423;p25"/>
          <p:cNvSpPr txBox="1"/>
          <p:nvPr>
            <p:ph idx="6" type="subTitle"/>
          </p:nvPr>
        </p:nvSpPr>
        <p:spPr>
          <a:xfrm>
            <a:off x="6089700" y="2401025"/>
            <a:ext cx="2334300" cy="8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</a:rPr>
              <a:t>Partener, nu doar prestator</a:t>
            </a:r>
            <a:endParaRPr sz="1600">
              <a:solidFill>
                <a:schemeClr val="accent4"/>
              </a:solidFill>
            </a:endParaRPr>
          </a:p>
        </p:txBody>
      </p:sp>
      <p:grpSp>
        <p:nvGrpSpPr>
          <p:cNvPr id="424" name="Google Shape;424;p25"/>
          <p:cNvGrpSpPr/>
          <p:nvPr/>
        </p:nvGrpSpPr>
        <p:grpSpPr>
          <a:xfrm>
            <a:off x="825542" y="1958282"/>
            <a:ext cx="574716" cy="572685"/>
            <a:chOff x="6203579" y="3348981"/>
            <a:chExt cx="351615" cy="350373"/>
          </a:xfrm>
        </p:grpSpPr>
        <p:sp>
          <p:nvSpPr>
            <p:cNvPr id="425" name="Google Shape;425;p25"/>
            <p:cNvSpPr/>
            <p:nvPr/>
          </p:nvSpPr>
          <p:spPr>
            <a:xfrm>
              <a:off x="6377667" y="3404249"/>
              <a:ext cx="93686" cy="58072"/>
            </a:xfrm>
            <a:custGeom>
              <a:rect b="b" l="l" r="r" t="t"/>
              <a:pathLst>
                <a:path extrusionOk="0" h="1823" w="2941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260090" y="3449611"/>
              <a:ext cx="76643" cy="44947"/>
            </a:xfrm>
            <a:custGeom>
              <a:rect b="b" l="l" r="r" t="t"/>
              <a:pathLst>
                <a:path extrusionOk="0" h="1411" w="2406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415574" y="3498349"/>
              <a:ext cx="49343" cy="21598"/>
            </a:xfrm>
            <a:custGeom>
              <a:rect b="b" l="l" r="r" t="t"/>
              <a:pathLst>
                <a:path extrusionOk="0" h="678" w="1549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5"/>
            <p:cNvSpPr/>
            <p:nvPr/>
          </p:nvSpPr>
          <p:spPr>
            <a:xfrm>
              <a:off x="6344283" y="3473247"/>
              <a:ext cx="41380" cy="32301"/>
            </a:xfrm>
            <a:custGeom>
              <a:rect b="b" l="l" r="r" t="t"/>
              <a:pathLst>
                <a:path extrusionOk="0" h="1014" w="1299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6203579" y="3348981"/>
              <a:ext cx="351615" cy="350373"/>
            </a:xfrm>
            <a:custGeom>
              <a:rect b="b" l="l" r="r" t="t"/>
              <a:pathLst>
                <a:path extrusionOk="0" h="10999" w="11038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25"/>
          <p:cNvGrpSpPr/>
          <p:nvPr/>
        </p:nvGrpSpPr>
        <p:grpSpPr>
          <a:xfrm>
            <a:off x="6314021" y="1958348"/>
            <a:ext cx="676228" cy="572712"/>
            <a:chOff x="6671087" y="2009304"/>
            <a:chExt cx="332757" cy="281833"/>
          </a:xfrm>
        </p:grpSpPr>
        <p:sp>
          <p:nvSpPr>
            <p:cNvPr id="431" name="Google Shape;431;p25"/>
            <p:cNvSpPr/>
            <p:nvPr/>
          </p:nvSpPr>
          <p:spPr>
            <a:xfrm>
              <a:off x="6671087" y="2023658"/>
              <a:ext cx="331993" cy="267478"/>
            </a:xfrm>
            <a:custGeom>
              <a:rect b="b" l="l" r="r" t="t"/>
              <a:pathLst>
                <a:path extrusionOk="0" h="8404" w="10431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6965173" y="2009304"/>
              <a:ext cx="38670" cy="27181"/>
            </a:xfrm>
            <a:custGeom>
              <a:rect b="b" l="l" r="r" t="t"/>
              <a:pathLst>
                <a:path extrusionOk="0" h="854" w="1215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3" name="Google Shape;433;p25"/>
          <p:cNvGrpSpPr/>
          <p:nvPr/>
        </p:nvGrpSpPr>
        <p:grpSpPr>
          <a:xfrm>
            <a:off x="3569877" y="1956182"/>
            <a:ext cx="574693" cy="574780"/>
            <a:chOff x="1308631" y="1507830"/>
            <a:chExt cx="350166" cy="350198"/>
          </a:xfrm>
        </p:grpSpPr>
        <p:sp>
          <p:nvSpPr>
            <p:cNvPr id="434" name="Google Shape;434;p25"/>
            <p:cNvSpPr/>
            <p:nvPr/>
          </p:nvSpPr>
          <p:spPr>
            <a:xfrm>
              <a:off x="1308631" y="1507830"/>
              <a:ext cx="350166" cy="350198"/>
            </a:xfrm>
            <a:custGeom>
              <a:rect b="b" l="l" r="r" t="t"/>
              <a:pathLst>
                <a:path extrusionOk="0" h="11003" w="11002">
                  <a:moveTo>
                    <a:pt x="6192" y="310"/>
                  </a:moveTo>
                  <a:cubicBezTo>
                    <a:pt x="6192" y="310"/>
                    <a:pt x="6204" y="310"/>
                    <a:pt x="6204" y="334"/>
                  </a:cubicBezTo>
                  <a:lnTo>
                    <a:pt x="6204" y="787"/>
                  </a:lnTo>
                  <a:cubicBezTo>
                    <a:pt x="6204" y="953"/>
                    <a:pt x="6311" y="1084"/>
                    <a:pt x="6477" y="1120"/>
                  </a:cubicBezTo>
                  <a:cubicBezTo>
                    <a:pt x="6989" y="1239"/>
                    <a:pt x="7489" y="1429"/>
                    <a:pt x="7930" y="1715"/>
                  </a:cubicBezTo>
                  <a:cubicBezTo>
                    <a:pt x="7986" y="1751"/>
                    <a:pt x="8048" y="1769"/>
                    <a:pt x="8110" y="1769"/>
                  </a:cubicBezTo>
                  <a:cubicBezTo>
                    <a:pt x="8194" y="1769"/>
                    <a:pt x="8278" y="1736"/>
                    <a:pt x="8347" y="1668"/>
                  </a:cubicBezTo>
                  <a:lnTo>
                    <a:pt x="8680" y="1346"/>
                  </a:lnTo>
                  <a:lnTo>
                    <a:pt x="8692" y="1346"/>
                  </a:lnTo>
                  <a:lnTo>
                    <a:pt x="9656" y="2311"/>
                  </a:lnTo>
                  <a:lnTo>
                    <a:pt x="9656" y="2322"/>
                  </a:lnTo>
                  <a:lnTo>
                    <a:pt x="9335" y="2656"/>
                  </a:lnTo>
                  <a:cubicBezTo>
                    <a:pt x="9228" y="2751"/>
                    <a:pt x="9192" y="2930"/>
                    <a:pt x="9287" y="3073"/>
                  </a:cubicBezTo>
                  <a:cubicBezTo>
                    <a:pt x="9573" y="3513"/>
                    <a:pt x="9775" y="4001"/>
                    <a:pt x="9883" y="4525"/>
                  </a:cubicBezTo>
                  <a:cubicBezTo>
                    <a:pt x="9906" y="4680"/>
                    <a:pt x="10049" y="4799"/>
                    <a:pt x="10204" y="4799"/>
                  </a:cubicBezTo>
                  <a:lnTo>
                    <a:pt x="10668" y="4799"/>
                  </a:lnTo>
                  <a:cubicBezTo>
                    <a:pt x="10668" y="4799"/>
                    <a:pt x="10680" y="4799"/>
                    <a:pt x="10680" y="4811"/>
                  </a:cubicBezTo>
                  <a:lnTo>
                    <a:pt x="10657" y="6216"/>
                  </a:lnTo>
                  <a:lnTo>
                    <a:pt x="10192" y="6216"/>
                  </a:lnTo>
                  <a:cubicBezTo>
                    <a:pt x="10026" y="6216"/>
                    <a:pt x="9895" y="6311"/>
                    <a:pt x="9871" y="6478"/>
                  </a:cubicBezTo>
                  <a:cubicBezTo>
                    <a:pt x="9752" y="7002"/>
                    <a:pt x="9549" y="7490"/>
                    <a:pt x="9275" y="7942"/>
                  </a:cubicBezTo>
                  <a:cubicBezTo>
                    <a:pt x="9180" y="8073"/>
                    <a:pt x="9192" y="8240"/>
                    <a:pt x="9311" y="8359"/>
                  </a:cubicBezTo>
                  <a:lnTo>
                    <a:pt x="9645" y="8680"/>
                  </a:lnTo>
                  <a:lnTo>
                    <a:pt x="9645" y="8692"/>
                  </a:lnTo>
                  <a:lnTo>
                    <a:pt x="8680" y="9669"/>
                  </a:lnTo>
                  <a:lnTo>
                    <a:pt x="8656" y="9669"/>
                  </a:lnTo>
                  <a:lnTo>
                    <a:pt x="8335" y="9335"/>
                  </a:lnTo>
                  <a:cubicBezTo>
                    <a:pt x="8271" y="9272"/>
                    <a:pt x="8183" y="9237"/>
                    <a:pt x="8094" y="9237"/>
                  </a:cubicBezTo>
                  <a:cubicBezTo>
                    <a:pt x="8033" y="9237"/>
                    <a:pt x="7971" y="9254"/>
                    <a:pt x="7918" y="9288"/>
                  </a:cubicBezTo>
                  <a:cubicBezTo>
                    <a:pt x="7466" y="9573"/>
                    <a:pt x="6978" y="9788"/>
                    <a:pt x="6454" y="9883"/>
                  </a:cubicBezTo>
                  <a:cubicBezTo>
                    <a:pt x="6311" y="9919"/>
                    <a:pt x="6192" y="10050"/>
                    <a:pt x="6192" y="10216"/>
                  </a:cubicBezTo>
                  <a:lnTo>
                    <a:pt x="6192" y="10681"/>
                  </a:lnTo>
                  <a:cubicBezTo>
                    <a:pt x="6192" y="10681"/>
                    <a:pt x="6192" y="10693"/>
                    <a:pt x="6168" y="10693"/>
                  </a:cubicBezTo>
                  <a:lnTo>
                    <a:pt x="4811" y="10693"/>
                  </a:lnTo>
                  <a:cubicBezTo>
                    <a:pt x="4811" y="10693"/>
                    <a:pt x="4787" y="10693"/>
                    <a:pt x="4787" y="10681"/>
                  </a:cubicBezTo>
                  <a:lnTo>
                    <a:pt x="4787" y="10216"/>
                  </a:lnTo>
                  <a:cubicBezTo>
                    <a:pt x="4787" y="10050"/>
                    <a:pt x="4692" y="9919"/>
                    <a:pt x="4525" y="9883"/>
                  </a:cubicBezTo>
                  <a:cubicBezTo>
                    <a:pt x="4001" y="9764"/>
                    <a:pt x="3513" y="9573"/>
                    <a:pt x="3060" y="9288"/>
                  </a:cubicBezTo>
                  <a:cubicBezTo>
                    <a:pt x="3001" y="9264"/>
                    <a:pt x="2941" y="9228"/>
                    <a:pt x="2882" y="9228"/>
                  </a:cubicBezTo>
                  <a:cubicBezTo>
                    <a:pt x="2798" y="9228"/>
                    <a:pt x="2715" y="9264"/>
                    <a:pt x="2644" y="9335"/>
                  </a:cubicBezTo>
                  <a:lnTo>
                    <a:pt x="2322" y="9669"/>
                  </a:lnTo>
                  <a:lnTo>
                    <a:pt x="2298" y="9669"/>
                  </a:lnTo>
                  <a:lnTo>
                    <a:pt x="1334" y="8692"/>
                  </a:lnTo>
                  <a:lnTo>
                    <a:pt x="1334" y="8680"/>
                  </a:lnTo>
                  <a:lnTo>
                    <a:pt x="1667" y="8359"/>
                  </a:lnTo>
                  <a:cubicBezTo>
                    <a:pt x="1763" y="8252"/>
                    <a:pt x="1798" y="8073"/>
                    <a:pt x="1703" y="7942"/>
                  </a:cubicBezTo>
                  <a:cubicBezTo>
                    <a:pt x="1429" y="7490"/>
                    <a:pt x="1215" y="7002"/>
                    <a:pt x="1108" y="6478"/>
                  </a:cubicBezTo>
                  <a:cubicBezTo>
                    <a:pt x="1084" y="6335"/>
                    <a:pt x="953" y="6216"/>
                    <a:pt x="786" y="6216"/>
                  </a:cubicBezTo>
                  <a:lnTo>
                    <a:pt x="322" y="6216"/>
                  </a:lnTo>
                  <a:cubicBezTo>
                    <a:pt x="322" y="6216"/>
                    <a:pt x="310" y="6216"/>
                    <a:pt x="310" y="6192"/>
                  </a:cubicBezTo>
                  <a:lnTo>
                    <a:pt x="310" y="4811"/>
                  </a:lnTo>
                  <a:cubicBezTo>
                    <a:pt x="310" y="4811"/>
                    <a:pt x="310" y="4799"/>
                    <a:pt x="322" y="4799"/>
                  </a:cubicBezTo>
                  <a:lnTo>
                    <a:pt x="786" y="4799"/>
                  </a:lnTo>
                  <a:cubicBezTo>
                    <a:pt x="953" y="4799"/>
                    <a:pt x="1084" y="4692"/>
                    <a:pt x="1108" y="4525"/>
                  </a:cubicBezTo>
                  <a:cubicBezTo>
                    <a:pt x="1227" y="4001"/>
                    <a:pt x="1429" y="3513"/>
                    <a:pt x="1703" y="3073"/>
                  </a:cubicBezTo>
                  <a:cubicBezTo>
                    <a:pt x="1798" y="2930"/>
                    <a:pt x="1786" y="2775"/>
                    <a:pt x="1667" y="2656"/>
                  </a:cubicBezTo>
                  <a:lnTo>
                    <a:pt x="1334" y="2322"/>
                  </a:lnTo>
                  <a:lnTo>
                    <a:pt x="1334" y="2311"/>
                  </a:lnTo>
                  <a:lnTo>
                    <a:pt x="2298" y="1346"/>
                  </a:lnTo>
                  <a:lnTo>
                    <a:pt x="2322" y="1346"/>
                  </a:lnTo>
                  <a:lnTo>
                    <a:pt x="2644" y="1668"/>
                  </a:lnTo>
                  <a:cubicBezTo>
                    <a:pt x="2707" y="1731"/>
                    <a:pt x="2796" y="1765"/>
                    <a:pt x="2885" y="1765"/>
                  </a:cubicBezTo>
                  <a:cubicBezTo>
                    <a:pt x="2946" y="1765"/>
                    <a:pt x="3007" y="1749"/>
                    <a:pt x="3060" y="1715"/>
                  </a:cubicBezTo>
                  <a:cubicBezTo>
                    <a:pt x="3513" y="1429"/>
                    <a:pt x="4001" y="1227"/>
                    <a:pt x="4525" y="1120"/>
                  </a:cubicBezTo>
                  <a:cubicBezTo>
                    <a:pt x="4668" y="1084"/>
                    <a:pt x="4787" y="953"/>
                    <a:pt x="4787" y="787"/>
                  </a:cubicBezTo>
                  <a:lnTo>
                    <a:pt x="4787" y="334"/>
                  </a:lnTo>
                  <a:cubicBezTo>
                    <a:pt x="4787" y="334"/>
                    <a:pt x="4787" y="310"/>
                    <a:pt x="4811" y="310"/>
                  </a:cubicBezTo>
                  <a:close/>
                  <a:moveTo>
                    <a:pt x="4811" y="1"/>
                  </a:moveTo>
                  <a:cubicBezTo>
                    <a:pt x="4632" y="1"/>
                    <a:pt x="4477" y="156"/>
                    <a:pt x="4477" y="334"/>
                  </a:cubicBezTo>
                  <a:lnTo>
                    <a:pt x="4477" y="798"/>
                  </a:lnTo>
                  <a:cubicBezTo>
                    <a:pt x="4477" y="798"/>
                    <a:pt x="4477" y="810"/>
                    <a:pt x="4465" y="810"/>
                  </a:cubicBezTo>
                  <a:cubicBezTo>
                    <a:pt x="3918" y="929"/>
                    <a:pt x="3370" y="1156"/>
                    <a:pt x="2906" y="1453"/>
                  </a:cubicBezTo>
                  <a:lnTo>
                    <a:pt x="2882" y="1453"/>
                  </a:lnTo>
                  <a:lnTo>
                    <a:pt x="2560" y="1120"/>
                  </a:lnTo>
                  <a:cubicBezTo>
                    <a:pt x="2495" y="1054"/>
                    <a:pt x="2408" y="1022"/>
                    <a:pt x="2322" y="1022"/>
                  </a:cubicBezTo>
                  <a:cubicBezTo>
                    <a:pt x="2236" y="1022"/>
                    <a:pt x="2150" y="1054"/>
                    <a:pt x="2084" y="1120"/>
                  </a:cubicBezTo>
                  <a:lnTo>
                    <a:pt x="1120" y="2084"/>
                  </a:lnTo>
                  <a:cubicBezTo>
                    <a:pt x="977" y="2215"/>
                    <a:pt x="977" y="2430"/>
                    <a:pt x="1120" y="2561"/>
                  </a:cubicBezTo>
                  <a:lnTo>
                    <a:pt x="1441" y="2894"/>
                  </a:lnTo>
                  <a:lnTo>
                    <a:pt x="1441" y="2906"/>
                  </a:lnTo>
                  <a:cubicBezTo>
                    <a:pt x="1132" y="3382"/>
                    <a:pt x="917" y="3906"/>
                    <a:pt x="798" y="4466"/>
                  </a:cubicBezTo>
                  <a:cubicBezTo>
                    <a:pt x="798" y="4466"/>
                    <a:pt x="798" y="4489"/>
                    <a:pt x="786" y="4489"/>
                  </a:cubicBezTo>
                  <a:lnTo>
                    <a:pt x="322" y="4489"/>
                  </a:lnTo>
                  <a:cubicBezTo>
                    <a:pt x="143" y="4489"/>
                    <a:pt x="0" y="4632"/>
                    <a:pt x="0" y="4811"/>
                  </a:cubicBezTo>
                  <a:lnTo>
                    <a:pt x="0" y="6192"/>
                  </a:lnTo>
                  <a:cubicBezTo>
                    <a:pt x="0" y="6371"/>
                    <a:pt x="143" y="6525"/>
                    <a:pt x="322" y="6525"/>
                  </a:cubicBezTo>
                  <a:lnTo>
                    <a:pt x="786" y="6525"/>
                  </a:lnTo>
                  <a:cubicBezTo>
                    <a:pt x="786" y="6525"/>
                    <a:pt x="798" y="6525"/>
                    <a:pt x="798" y="6537"/>
                  </a:cubicBezTo>
                  <a:cubicBezTo>
                    <a:pt x="917" y="7085"/>
                    <a:pt x="1143" y="7621"/>
                    <a:pt x="1441" y="8097"/>
                  </a:cubicBezTo>
                  <a:lnTo>
                    <a:pt x="1441" y="8121"/>
                  </a:lnTo>
                  <a:lnTo>
                    <a:pt x="1120" y="8442"/>
                  </a:lnTo>
                  <a:cubicBezTo>
                    <a:pt x="977" y="8573"/>
                    <a:pt x="977" y="8788"/>
                    <a:pt x="1120" y="8918"/>
                  </a:cubicBezTo>
                  <a:lnTo>
                    <a:pt x="2084" y="9883"/>
                  </a:lnTo>
                  <a:cubicBezTo>
                    <a:pt x="2150" y="9954"/>
                    <a:pt x="2236" y="9990"/>
                    <a:pt x="2322" y="9990"/>
                  </a:cubicBezTo>
                  <a:cubicBezTo>
                    <a:pt x="2408" y="9990"/>
                    <a:pt x="2495" y="9954"/>
                    <a:pt x="2560" y="9883"/>
                  </a:cubicBezTo>
                  <a:lnTo>
                    <a:pt x="2882" y="9561"/>
                  </a:lnTo>
                  <a:lnTo>
                    <a:pt x="2906" y="9561"/>
                  </a:lnTo>
                  <a:cubicBezTo>
                    <a:pt x="3370" y="9871"/>
                    <a:pt x="3894" y="10085"/>
                    <a:pt x="4465" y="10204"/>
                  </a:cubicBezTo>
                  <a:cubicBezTo>
                    <a:pt x="4465" y="10204"/>
                    <a:pt x="4477" y="10204"/>
                    <a:pt x="4477" y="10216"/>
                  </a:cubicBezTo>
                  <a:lnTo>
                    <a:pt x="4477" y="10681"/>
                  </a:lnTo>
                  <a:cubicBezTo>
                    <a:pt x="4477" y="10859"/>
                    <a:pt x="4632" y="11002"/>
                    <a:pt x="4811" y="11002"/>
                  </a:cubicBezTo>
                  <a:lnTo>
                    <a:pt x="6192" y="11002"/>
                  </a:lnTo>
                  <a:cubicBezTo>
                    <a:pt x="6370" y="11002"/>
                    <a:pt x="6513" y="10859"/>
                    <a:pt x="6513" y="10681"/>
                  </a:cubicBezTo>
                  <a:lnTo>
                    <a:pt x="6513" y="10216"/>
                  </a:lnTo>
                  <a:cubicBezTo>
                    <a:pt x="6513" y="10216"/>
                    <a:pt x="6513" y="10204"/>
                    <a:pt x="6537" y="10204"/>
                  </a:cubicBezTo>
                  <a:cubicBezTo>
                    <a:pt x="7085" y="10085"/>
                    <a:pt x="7620" y="9859"/>
                    <a:pt x="8097" y="9561"/>
                  </a:cubicBezTo>
                  <a:lnTo>
                    <a:pt x="8109" y="9561"/>
                  </a:lnTo>
                  <a:lnTo>
                    <a:pt x="8442" y="9883"/>
                  </a:lnTo>
                  <a:cubicBezTo>
                    <a:pt x="8507" y="9954"/>
                    <a:pt x="8591" y="9990"/>
                    <a:pt x="8676" y="9990"/>
                  </a:cubicBezTo>
                  <a:cubicBezTo>
                    <a:pt x="8760" y="9990"/>
                    <a:pt x="8847" y="9954"/>
                    <a:pt x="8918" y="9883"/>
                  </a:cubicBezTo>
                  <a:lnTo>
                    <a:pt x="9883" y="8918"/>
                  </a:lnTo>
                  <a:cubicBezTo>
                    <a:pt x="10014" y="8788"/>
                    <a:pt x="10014" y="8573"/>
                    <a:pt x="9883" y="8442"/>
                  </a:cubicBezTo>
                  <a:lnTo>
                    <a:pt x="9549" y="8121"/>
                  </a:lnTo>
                  <a:lnTo>
                    <a:pt x="9549" y="8097"/>
                  </a:lnTo>
                  <a:cubicBezTo>
                    <a:pt x="9871" y="7621"/>
                    <a:pt x="10073" y="7109"/>
                    <a:pt x="10192" y="6537"/>
                  </a:cubicBezTo>
                  <a:cubicBezTo>
                    <a:pt x="10192" y="6537"/>
                    <a:pt x="10192" y="6525"/>
                    <a:pt x="10204" y="6525"/>
                  </a:cubicBezTo>
                  <a:lnTo>
                    <a:pt x="10668" y="6525"/>
                  </a:lnTo>
                  <a:cubicBezTo>
                    <a:pt x="10847" y="6525"/>
                    <a:pt x="11002" y="6371"/>
                    <a:pt x="11002" y="6192"/>
                  </a:cubicBezTo>
                  <a:lnTo>
                    <a:pt x="11002" y="4811"/>
                  </a:lnTo>
                  <a:cubicBezTo>
                    <a:pt x="10978" y="4632"/>
                    <a:pt x="10835" y="4489"/>
                    <a:pt x="10657" y="4489"/>
                  </a:cubicBezTo>
                  <a:lnTo>
                    <a:pt x="10192" y="4489"/>
                  </a:lnTo>
                  <a:cubicBezTo>
                    <a:pt x="10192" y="4489"/>
                    <a:pt x="10180" y="4489"/>
                    <a:pt x="10180" y="4466"/>
                  </a:cubicBezTo>
                  <a:cubicBezTo>
                    <a:pt x="10061" y="3918"/>
                    <a:pt x="9835" y="3382"/>
                    <a:pt x="9537" y="2906"/>
                  </a:cubicBezTo>
                  <a:lnTo>
                    <a:pt x="9537" y="2894"/>
                  </a:lnTo>
                  <a:lnTo>
                    <a:pt x="9859" y="2561"/>
                  </a:lnTo>
                  <a:cubicBezTo>
                    <a:pt x="10002" y="2430"/>
                    <a:pt x="10002" y="2215"/>
                    <a:pt x="9859" y="2084"/>
                  </a:cubicBezTo>
                  <a:lnTo>
                    <a:pt x="8894" y="1120"/>
                  </a:lnTo>
                  <a:cubicBezTo>
                    <a:pt x="8829" y="1054"/>
                    <a:pt x="8743" y="1022"/>
                    <a:pt x="8656" y="1022"/>
                  </a:cubicBezTo>
                  <a:cubicBezTo>
                    <a:pt x="8570" y="1022"/>
                    <a:pt x="8484" y="1054"/>
                    <a:pt x="8418" y="1120"/>
                  </a:cubicBezTo>
                  <a:lnTo>
                    <a:pt x="8097" y="1453"/>
                  </a:lnTo>
                  <a:lnTo>
                    <a:pt x="8073" y="1453"/>
                  </a:lnTo>
                  <a:cubicBezTo>
                    <a:pt x="7597" y="1132"/>
                    <a:pt x="7085" y="929"/>
                    <a:pt x="6513" y="810"/>
                  </a:cubicBezTo>
                  <a:cubicBezTo>
                    <a:pt x="6513" y="810"/>
                    <a:pt x="6501" y="810"/>
                    <a:pt x="6501" y="798"/>
                  </a:cubicBezTo>
                  <a:lnTo>
                    <a:pt x="6501" y="334"/>
                  </a:lnTo>
                  <a:cubicBezTo>
                    <a:pt x="6501" y="156"/>
                    <a:pt x="6346" y="1"/>
                    <a:pt x="616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1373049" y="1574063"/>
              <a:ext cx="181544" cy="179730"/>
            </a:xfrm>
            <a:custGeom>
              <a:rect b="b" l="l" r="r" t="t"/>
              <a:pathLst>
                <a:path extrusionOk="0" h="5647" w="5704">
                  <a:moveTo>
                    <a:pt x="3449" y="0"/>
                  </a:moveTo>
                  <a:cubicBezTo>
                    <a:pt x="3399" y="0"/>
                    <a:pt x="3349" y="1"/>
                    <a:pt x="3299" y="3"/>
                  </a:cubicBezTo>
                  <a:cubicBezTo>
                    <a:pt x="2453" y="51"/>
                    <a:pt x="1644" y="408"/>
                    <a:pt x="1036" y="1003"/>
                  </a:cubicBezTo>
                  <a:cubicBezTo>
                    <a:pt x="429" y="1611"/>
                    <a:pt x="84" y="2396"/>
                    <a:pt x="48" y="3266"/>
                  </a:cubicBezTo>
                  <a:cubicBezTo>
                    <a:pt x="1" y="4111"/>
                    <a:pt x="262" y="4933"/>
                    <a:pt x="798" y="5587"/>
                  </a:cubicBezTo>
                  <a:cubicBezTo>
                    <a:pt x="834" y="5635"/>
                    <a:pt x="882" y="5647"/>
                    <a:pt x="917" y="5647"/>
                  </a:cubicBezTo>
                  <a:cubicBezTo>
                    <a:pt x="953" y="5647"/>
                    <a:pt x="1001" y="5635"/>
                    <a:pt x="1024" y="5623"/>
                  </a:cubicBezTo>
                  <a:cubicBezTo>
                    <a:pt x="1096" y="5564"/>
                    <a:pt x="1096" y="5456"/>
                    <a:pt x="1060" y="5397"/>
                  </a:cubicBezTo>
                  <a:cubicBezTo>
                    <a:pt x="584" y="4802"/>
                    <a:pt x="322" y="4051"/>
                    <a:pt x="370" y="3278"/>
                  </a:cubicBezTo>
                  <a:cubicBezTo>
                    <a:pt x="417" y="2504"/>
                    <a:pt x="727" y="1777"/>
                    <a:pt x="1274" y="1242"/>
                  </a:cubicBezTo>
                  <a:cubicBezTo>
                    <a:pt x="1834" y="694"/>
                    <a:pt x="2560" y="384"/>
                    <a:pt x="3322" y="337"/>
                  </a:cubicBezTo>
                  <a:cubicBezTo>
                    <a:pt x="3385" y="333"/>
                    <a:pt x="3447" y="331"/>
                    <a:pt x="3509" y="331"/>
                  </a:cubicBezTo>
                  <a:cubicBezTo>
                    <a:pt x="4215" y="331"/>
                    <a:pt x="4883" y="578"/>
                    <a:pt x="5430" y="1015"/>
                  </a:cubicBezTo>
                  <a:cubicBezTo>
                    <a:pt x="5461" y="1041"/>
                    <a:pt x="5496" y="1053"/>
                    <a:pt x="5531" y="1053"/>
                  </a:cubicBezTo>
                  <a:cubicBezTo>
                    <a:pt x="5577" y="1053"/>
                    <a:pt x="5622" y="1032"/>
                    <a:pt x="5656" y="992"/>
                  </a:cubicBezTo>
                  <a:cubicBezTo>
                    <a:pt x="5704" y="920"/>
                    <a:pt x="5680" y="813"/>
                    <a:pt x="5620" y="765"/>
                  </a:cubicBezTo>
                  <a:cubicBezTo>
                    <a:pt x="5005" y="262"/>
                    <a:pt x="4232" y="0"/>
                    <a:pt x="344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1411338" y="1606368"/>
              <a:ext cx="182276" cy="186477"/>
            </a:xfrm>
            <a:custGeom>
              <a:rect b="b" l="l" r="r" t="t"/>
              <a:pathLst>
                <a:path extrusionOk="0" h="5859" w="5727">
                  <a:moveTo>
                    <a:pt x="3286" y="334"/>
                  </a:moveTo>
                  <a:lnTo>
                    <a:pt x="3286" y="1000"/>
                  </a:lnTo>
                  <a:cubicBezTo>
                    <a:pt x="3286" y="1108"/>
                    <a:pt x="3262" y="1227"/>
                    <a:pt x="3215" y="1310"/>
                  </a:cubicBezTo>
                  <a:lnTo>
                    <a:pt x="3143" y="1477"/>
                  </a:lnTo>
                  <a:cubicBezTo>
                    <a:pt x="3119" y="1501"/>
                    <a:pt x="3119" y="1524"/>
                    <a:pt x="3119" y="1548"/>
                  </a:cubicBezTo>
                  <a:lnTo>
                    <a:pt x="3119" y="1893"/>
                  </a:lnTo>
                  <a:cubicBezTo>
                    <a:pt x="3119" y="2132"/>
                    <a:pt x="3036" y="2358"/>
                    <a:pt x="2858" y="2524"/>
                  </a:cubicBezTo>
                  <a:cubicBezTo>
                    <a:pt x="2691" y="2679"/>
                    <a:pt x="2453" y="2775"/>
                    <a:pt x="2215" y="2775"/>
                  </a:cubicBezTo>
                  <a:cubicBezTo>
                    <a:pt x="1774" y="2763"/>
                    <a:pt x="1381" y="2346"/>
                    <a:pt x="1381" y="1846"/>
                  </a:cubicBezTo>
                  <a:lnTo>
                    <a:pt x="1381" y="1548"/>
                  </a:lnTo>
                  <a:cubicBezTo>
                    <a:pt x="1381" y="1524"/>
                    <a:pt x="1381" y="1501"/>
                    <a:pt x="1369" y="1477"/>
                  </a:cubicBezTo>
                  <a:lnTo>
                    <a:pt x="1262" y="1286"/>
                  </a:lnTo>
                  <a:cubicBezTo>
                    <a:pt x="1238" y="1203"/>
                    <a:pt x="1203" y="1131"/>
                    <a:pt x="1203" y="1048"/>
                  </a:cubicBezTo>
                  <a:lnTo>
                    <a:pt x="1203" y="1024"/>
                  </a:lnTo>
                  <a:cubicBezTo>
                    <a:pt x="1203" y="643"/>
                    <a:pt x="1524" y="334"/>
                    <a:pt x="1905" y="334"/>
                  </a:cubicBezTo>
                  <a:close/>
                  <a:moveTo>
                    <a:pt x="2608" y="3025"/>
                  </a:moveTo>
                  <a:cubicBezTo>
                    <a:pt x="2619" y="3084"/>
                    <a:pt x="2631" y="3132"/>
                    <a:pt x="2655" y="3179"/>
                  </a:cubicBezTo>
                  <a:lnTo>
                    <a:pt x="2512" y="3310"/>
                  </a:lnTo>
                  <a:cubicBezTo>
                    <a:pt x="2441" y="3382"/>
                    <a:pt x="2357" y="3417"/>
                    <a:pt x="2262" y="3417"/>
                  </a:cubicBezTo>
                  <a:cubicBezTo>
                    <a:pt x="2179" y="3417"/>
                    <a:pt x="2084" y="3382"/>
                    <a:pt x="2012" y="3310"/>
                  </a:cubicBezTo>
                  <a:lnTo>
                    <a:pt x="1881" y="3179"/>
                  </a:lnTo>
                  <a:cubicBezTo>
                    <a:pt x="1893" y="3132"/>
                    <a:pt x="1905" y="3084"/>
                    <a:pt x="1905" y="3025"/>
                  </a:cubicBezTo>
                  <a:cubicBezTo>
                    <a:pt x="2012" y="3060"/>
                    <a:pt x="2119" y="3084"/>
                    <a:pt x="2215" y="3084"/>
                  </a:cubicBezTo>
                  <a:lnTo>
                    <a:pt x="2250" y="3084"/>
                  </a:lnTo>
                  <a:cubicBezTo>
                    <a:pt x="2369" y="3084"/>
                    <a:pt x="2488" y="3072"/>
                    <a:pt x="2608" y="3025"/>
                  </a:cubicBezTo>
                  <a:close/>
                  <a:moveTo>
                    <a:pt x="2810" y="3441"/>
                  </a:moveTo>
                  <a:cubicBezTo>
                    <a:pt x="2858" y="3477"/>
                    <a:pt x="2905" y="3489"/>
                    <a:pt x="2941" y="3501"/>
                  </a:cubicBezTo>
                  <a:lnTo>
                    <a:pt x="3524" y="3667"/>
                  </a:lnTo>
                  <a:cubicBezTo>
                    <a:pt x="3679" y="3715"/>
                    <a:pt x="3774" y="3846"/>
                    <a:pt x="3774" y="4013"/>
                  </a:cubicBezTo>
                  <a:lnTo>
                    <a:pt x="3774" y="5108"/>
                  </a:lnTo>
                  <a:lnTo>
                    <a:pt x="3822" y="5108"/>
                  </a:lnTo>
                  <a:cubicBezTo>
                    <a:pt x="3703" y="5180"/>
                    <a:pt x="3584" y="5239"/>
                    <a:pt x="3453" y="5287"/>
                  </a:cubicBezTo>
                  <a:lnTo>
                    <a:pt x="3453" y="4310"/>
                  </a:lnTo>
                  <a:cubicBezTo>
                    <a:pt x="3453" y="4215"/>
                    <a:pt x="3381" y="4144"/>
                    <a:pt x="3286" y="4144"/>
                  </a:cubicBezTo>
                  <a:cubicBezTo>
                    <a:pt x="3203" y="4144"/>
                    <a:pt x="3119" y="4215"/>
                    <a:pt x="3119" y="4310"/>
                  </a:cubicBezTo>
                  <a:lnTo>
                    <a:pt x="3119" y="5394"/>
                  </a:lnTo>
                  <a:cubicBezTo>
                    <a:pt x="2881" y="5465"/>
                    <a:pt x="2655" y="5501"/>
                    <a:pt x="2405" y="5513"/>
                  </a:cubicBezTo>
                  <a:lnTo>
                    <a:pt x="2262" y="5513"/>
                  </a:lnTo>
                  <a:cubicBezTo>
                    <a:pt x="1965" y="5513"/>
                    <a:pt x="1667" y="5465"/>
                    <a:pt x="1381" y="5394"/>
                  </a:cubicBezTo>
                  <a:lnTo>
                    <a:pt x="1381" y="4310"/>
                  </a:lnTo>
                  <a:cubicBezTo>
                    <a:pt x="1381" y="4215"/>
                    <a:pt x="1310" y="4144"/>
                    <a:pt x="1214" y="4144"/>
                  </a:cubicBezTo>
                  <a:cubicBezTo>
                    <a:pt x="1131" y="4144"/>
                    <a:pt x="1060" y="4215"/>
                    <a:pt x="1060" y="4310"/>
                  </a:cubicBezTo>
                  <a:lnTo>
                    <a:pt x="1060" y="5287"/>
                  </a:lnTo>
                  <a:cubicBezTo>
                    <a:pt x="941" y="5227"/>
                    <a:pt x="798" y="5168"/>
                    <a:pt x="679" y="5108"/>
                  </a:cubicBezTo>
                  <a:lnTo>
                    <a:pt x="679" y="4013"/>
                  </a:lnTo>
                  <a:cubicBezTo>
                    <a:pt x="679" y="3846"/>
                    <a:pt x="786" y="3715"/>
                    <a:pt x="941" y="3667"/>
                  </a:cubicBezTo>
                  <a:lnTo>
                    <a:pt x="1512" y="3501"/>
                  </a:lnTo>
                  <a:cubicBezTo>
                    <a:pt x="1560" y="3489"/>
                    <a:pt x="1619" y="3477"/>
                    <a:pt x="1655" y="3441"/>
                  </a:cubicBezTo>
                  <a:lnTo>
                    <a:pt x="1750" y="3548"/>
                  </a:lnTo>
                  <a:cubicBezTo>
                    <a:pt x="1893" y="3679"/>
                    <a:pt x="2072" y="3739"/>
                    <a:pt x="2227" y="3739"/>
                  </a:cubicBezTo>
                  <a:cubicBezTo>
                    <a:pt x="2393" y="3739"/>
                    <a:pt x="2572" y="3679"/>
                    <a:pt x="2703" y="3548"/>
                  </a:cubicBezTo>
                  <a:lnTo>
                    <a:pt x="2810" y="3441"/>
                  </a:lnTo>
                  <a:close/>
                  <a:moveTo>
                    <a:pt x="1893" y="0"/>
                  </a:moveTo>
                  <a:cubicBezTo>
                    <a:pt x="1322" y="0"/>
                    <a:pt x="869" y="465"/>
                    <a:pt x="869" y="1024"/>
                  </a:cubicBezTo>
                  <a:lnTo>
                    <a:pt x="869" y="1048"/>
                  </a:lnTo>
                  <a:cubicBezTo>
                    <a:pt x="869" y="1179"/>
                    <a:pt x="893" y="1310"/>
                    <a:pt x="953" y="1429"/>
                  </a:cubicBezTo>
                  <a:lnTo>
                    <a:pt x="1048" y="1596"/>
                  </a:lnTo>
                  <a:lnTo>
                    <a:pt x="1048" y="1870"/>
                  </a:lnTo>
                  <a:cubicBezTo>
                    <a:pt x="1048" y="2286"/>
                    <a:pt x="1250" y="2655"/>
                    <a:pt x="1560" y="2882"/>
                  </a:cubicBezTo>
                  <a:lnTo>
                    <a:pt x="1560" y="3025"/>
                  </a:lnTo>
                  <a:cubicBezTo>
                    <a:pt x="1560" y="3096"/>
                    <a:pt x="1500" y="3179"/>
                    <a:pt x="1429" y="3203"/>
                  </a:cubicBezTo>
                  <a:lnTo>
                    <a:pt x="845" y="3370"/>
                  </a:lnTo>
                  <a:cubicBezTo>
                    <a:pt x="572" y="3453"/>
                    <a:pt x="357" y="3727"/>
                    <a:pt x="357" y="4025"/>
                  </a:cubicBezTo>
                  <a:lnTo>
                    <a:pt x="357" y="4906"/>
                  </a:lnTo>
                  <a:cubicBezTo>
                    <a:pt x="333" y="4882"/>
                    <a:pt x="310" y="4858"/>
                    <a:pt x="286" y="4846"/>
                  </a:cubicBezTo>
                  <a:cubicBezTo>
                    <a:pt x="255" y="4820"/>
                    <a:pt x="220" y="4808"/>
                    <a:pt x="185" y="4808"/>
                  </a:cubicBezTo>
                  <a:cubicBezTo>
                    <a:pt x="139" y="4808"/>
                    <a:pt x="93" y="4829"/>
                    <a:pt x="60" y="4870"/>
                  </a:cubicBezTo>
                  <a:cubicBezTo>
                    <a:pt x="0" y="4941"/>
                    <a:pt x="12" y="5037"/>
                    <a:pt x="95" y="5096"/>
                  </a:cubicBezTo>
                  <a:cubicBezTo>
                    <a:pt x="703" y="5584"/>
                    <a:pt x="1465" y="5858"/>
                    <a:pt x="2250" y="5858"/>
                  </a:cubicBezTo>
                  <a:lnTo>
                    <a:pt x="2417" y="5858"/>
                  </a:lnTo>
                  <a:cubicBezTo>
                    <a:pt x="3262" y="5811"/>
                    <a:pt x="4060" y="5453"/>
                    <a:pt x="4679" y="4858"/>
                  </a:cubicBezTo>
                  <a:cubicBezTo>
                    <a:pt x="5286" y="4251"/>
                    <a:pt x="5632" y="3453"/>
                    <a:pt x="5667" y="2596"/>
                  </a:cubicBezTo>
                  <a:cubicBezTo>
                    <a:pt x="5727" y="1727"/>
                    <a:pt x="5465" y="905"/>
                    <a:pt x="4929" y="262"/>
                  </a:cubicBezTo>
                  <a:cubicBezTo>
                    <a:pt x="4895" y="215"/>
                    <a:pt x="4846" y="194"/>
                    <a:pt x="4799" y="194"/>
                  </a:cubicBezTo>
                  <a:cubicBezTo>
                    <a:pt x="4763" y="194"/>
                    <a:pt x="4729" y="206"/>
                    <a:pt x="4703" y="227"/>
                  </a:cubicBezTo>
                  <a:cubicBezTo>
                    <a:pt x="4632" y="286"/>
                    <a:pt x="4632" y="393"/>
                    <a:pt x="4679" y="453"/>
                  </a:cubicBezTo>
                  <a:cubicBezTo>
                    <a:pt x="5155" y="1048"/>
                    <a:pt x="5405" y="1786"/>
                    <a:pt x="5358" y="2560"/>
                  </a:cubicBezTo>
                  <a:cubicBezTo>
                    <a:pt x="5310" y="3334"/>
                    <a:pt x="5001" y="4072"/>
                    <a:pt x="4453" y="4608"/>
                  </a:cubicBezTo>
                  <a:cubicBezTo>
                    <a:pt x="4346" y="4703"/>
                    <a:pt x="4239" y="4799"/>
                    <a:pt x="4143" y="4882"/>
                  </a:cubicBezTo>
                  <a:lnTo>
                    <a:pt x="4143" y="4013"/>
                  </a:lnTo>
                  <a:cubicBezTo>
                    <a:pt x="4143" y="3715"/>
                    <a:pt x="3929" y="3441"/>
                    <a:pt x="3643" y="3358"/>
                  </a:cubicBezTo>
                  <a:lnTo>
                    <a:pt x="3072" y="3191"/>
                  </a:lnTo>
                  <a:cubicBezTo>
                    <a:pt x="2989" y="3156"/>
                    <a:pt x="2929" y="3096"/>
                    <a:pt x="2929" y="3013"/>
                  </a:cubicBezTo>
                  <a:lnTo>
                    <a:pt x="2929" y="2882"/>
                  </a:lnTo>
                  <a:cubicBezTo>
                    <a:pt x="2989" y="2834"/>
                    <a:pt x="3036" y="2798"/>
                    <a:pt x="3084" y="2763"/>
                  </a:cubicBezTo>
                  <a:cubicBezTo>
                    <a:pt x="3322" y="2536"/>
                    <a:pt x="3441" y="2227"/>
                    <a:pt x="3441" y="1893"/>
                  </a:cubicBezTo>
                  <a:lnTo>
                    <a:pt x="3441" y="1596"/>
                  </a:lnTo>
                  <a:lnTo>
                    <a:pt x="3500" y="1465"/>
                  </a:lnTo>
                  <a:cubicBezTo>
                    <a:pt x="3572" y="1334"/>
                    <a:pt x="3596" y="1167"/>
                    <a:pt x="3596" y="1000"/>
                  </a:cubicBezTo>
                  <a:lnTo>
                    <a:pt x="3596" y="167"/>
                  </a:lnTo>
                  <a:cubicBezTo>
                    <a:pt x="3596" y="72"/>
                    <a:pt x="3524" y="0"/>
                    <a:pt x="344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1461721" y="1634026"/>
              <a:ext cx="43986" cy="15564"/>
            </a:xfrm>
            <a:custGeom>
              <a:rect b="b" l="l" r="r" t="t"/>
              <a:pathLst>
                <a:path extrusionOk="0" h="489" w="1382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58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5"/>
                  </a:cubicBezTo>
                  <a:cubicBezTo>
                    <a:pt x="1382" y="322"/>
                    <a:pt x="1346" y="239"/>
                    <a:pt x="1263" y="191"/>
                  </a:cubicBezTo>
                  <a:cubicBezTo>
                    <a:pt x="894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26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12664" l="0" r="0" t="12664"/>
          <a:stretch/>
        </p:blipFill>
        <p:spPr>
          <a:xfrm>
            <a:off x="5896" y="25"/>
            <a:ext cx="4592007" cy="5143501"/>
          </a:xfrm>
          <a:prstGeom prst="rect">
            <a:avLst/>
          </a:prstGeom>
        </p:spPr>
      </p:pic>
      <p:grpSp>
        <p:nvGrpSpPr>
          <p:cNvPr id="443" name="Google Shape;443;p26"/>
          <p:cNvGrpSpPr/>
          <p:nvPr/>
        </p:nvGrpSpPr>
        <p:grpSpPr>
          <a:xfrm>
            <a:off x="8050562" y="1069380"/>
            <a:ext cx="665270" cy="337912"/>
            <a:chOff x="6580515" y="3436687"/>
            <a:chExt cx="538768" cy="273657"/>
          </a:xfrm>
        </p:grpSpPr>
        <p:sp>
          <p:nvSpPr>
            <p:cNvPr id="444" name="Google Shape;444;p26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26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26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6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26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26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6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8" name="Google Shape;468;p26"/>
          <p:cNvGrpSpPr/>
          <p:nvPr/>
        </p:nvGrpSpPr>
        <p:grpSpPr>
          <a:xfrm>
            <a:off x="7413258" y="153835"/>
            <a:ext cx="1017513" cy="1013304"/>
            <a:chOff x="1001358" y="2876235"/>
            <a:chExt cx="1017513" cy="1013304"/>
          </a:xfrm>
        </p:grpSpPr>
        <p:grpSp>
          <p:nvGrpSpPr>
            <p:cNvPr id="469" name="Google Shape;469;p26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6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6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6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9" name="Google Shape;479;p26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480" name="Google Shape;480;p26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6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6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6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6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6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6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89" name="Google Shape;489;p26"/>
          <p:cNvSpPr txBox="1"/>
          <p:nvPr>
            <p:ph idx="4294967295" type="subTitle"/>
          </p:nvPr>
        </p:nvSpPr>
        <p:spPr>
          <a:xfrm>
            <a:off x="5267800" y="2131400"/>
            <a:ext cx="3200400" cy="18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✔ IMM-uri cu 1–50 de angajați care vor să-și digitalizeze fluxurile financiare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✔ Freelanceri care au nevoie de ordine în venituri, cheltuieli și taxe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✔ Antreprenori care vor să vadă unde se duc banii și ce urmează</a:t>
            </a:r>
            <a:endParaRPr/>
          </a:p>
        </p:txBody>
      </p:sp>
      <p:sp>
        <p:nvSpPr>
          <p:cNvPr id="490" name="Google Shape;490;p26"/>
          <p:cNvSpPr txBox="1"/>
          <p:nvPr>
            <p:ph type="title"/>
          </p:nvPr>
        </p:nvSpPr>
        <p:spPr>
          <a:xfrm>
            <a:off x="4597900" y="1407300"/>
            <a:ext cx="45402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Cui ne adresăm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"/>
          <p:cNvSpPr txBox="1"/>
          <p:nvPr>
            <p:ph type="title"/>
          </p:nvPr>
        </p:nvSpPr>
        <p:spPr>
          <a:xfrm>
            <a:off x="720000" y="2485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Cum generăm venit și creștem profitabil?</a:t>
            </a:r>
            <a:endParaRPr sz="2400"/>
          </a:p>
        </p:txBody>
      </p:sp>
      <p:graphicFrame>
        <p:nvGraphicFramePr>
          <p:cNvPr id="496" name="Google Shape;496;p27"/>
          <p:cNvGraphicFramePr/>
          <p:nvPr/>
        </p:nvGraphicFramePr>
        <p:xfrm>
          <a:off x="745388" y="10663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{4FD6779B-3517-47F9-A1EC-9C28BD2E8705}</a:tableStyleId>
              </a:tblPr>
              <a:tblGrid>
                <a:gridCol w="3651700"/>
                <a:gridCol w="4001500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Serviciu</a:t>
                      </a:r>
                      <a:endParaRPr b="1" sz="18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Preț estimat</a:t>
                      </a:r>
                      <a:endParaRPr b="1" sz="18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Contabilitate digitală (abonament)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450 lei / lună / client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Consultanță financiară predictivă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300 lei / ședință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Software personalizat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5.000 - 15</a:t>
                      </a: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.000 lei / proiect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7" name="Google Shape;497;p27"/>
          <p:cNvGraphicFramePr/>
          <p:nvPr/>
        </p:nvGraphicFramePr>
        <p:xfrm>
          <a:off x="745400" y="2957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{4FD6779B-3517-47F9-A1EC-9C28BD2E8705}</a:tableStyleId>
              </a:tblPr>
              <a:tblGrid>
                <a:gridCol w="2397925"/>
                <a:gridCol w="2627625"/>
                <a:gridCol w="2627625"/>
              </a:tblGrid>
              <a:tr h="40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Anul</a:t>
                      </a:r>
                      <a:endParaRPr b="1" sz="18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Venituri estimative</a:t>
                      </a:r>
                      <a:endParaRPr b="1" sz="18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Profit estimativ</a:t>
                      </a:r>
                      <a:endParaRPr b="1" sz="18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2C2C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119.000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17.850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135.000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20.250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3</a:t>
                      </a:r>
                      <a:endParaRPr b="1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149.000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4"/>
                          </a:solidFill>
                          <a:latin typeface="Atkinson Hyperlegible"/>
                          <a:ea typeface="Atkinson Hyperlegible"/>
                          <a:cs typeface="Atkinson Hyperlegible"/>
                          <a:sym typeface="Atkinson Hyperlegible"/>
                        </a:rPr>
                        <a:t>22.350 lei</a:t>
                      </a:r>
                      <a:endParaRPr sz="1100">
                        <a:solidFill>
                          <a:schemeClr val="accent4"/>
                        </a:solidFill>
                        <a:latin typeface="Atkinson Hyperlegible"/>
                        <a:ea typeface="Atkinson Hyperlegible"/>
                        <a:cs typeface="Atkinson Hyperlegible"/>
                        <a:sym typeface="Atkinson Hyperlegible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8"/>
          <p:cNvSpPr txBox="1"/>
          <p:nvPr>
            <p:ph idx="4" type="subTitle"/>
          </p:nvPr>
        </p:nvSpPr>
        <p:spPr>
          <a:xfrm>
            <a:off x="5396334" y="1405190"/>
            <a:ext cx="254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Parteneri strategici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3" name="Google Shape;503;p28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facem și cu cine colaborăm?</a:t>
            </a:r>
            <a:endParaRPr/>
          </a:p>
        </p:txBody>
      </p:sp>
      <p:sp>
        <p:nvSpPr>
          <p:cNvPr id="504" name="Google Shape;504;p28"/>
          <p:cNvSpPr txBox="1"/>
          <p:nvPr>
            <p:ph idx="1" type="subTitle"/>
          </p:nvPr>
        </p:nvSpPr>
        <p:spPr>
          <a:xfrm>
            <a:off x="5396325" y="1862401"/>
            <a:ext cx="2546400" cy="24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👨‍💻 Freelanceri IT (extindere software)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⚖️ Consultanți fiscali și legali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💡 Hub-uri de inovare (ex: Transilvania IT Cluster)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☁️ Furnizori de cloud &amp; securitate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8"/>
          <p:cNvSpPr txBox="1"/>
          <p:nvPr>
            <p:ph idx="2" type="subTitle"/>
          </p:nvPr>
        </p:nvSpPr>
        <p:spPr>
          <a:xfrm>
            <a:off x="1190125" y="1862400"/>
            <a:ext cx="2856900" cy="27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📊 Oferirea de servicii contabile digitalizate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💻 Dezvoltarea platformei software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🧠 Consultanță financiară &amp; training clienți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📣 Marketing digital și relații clienți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⚖️ Adaptare la legislație și actualizări fiscale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8"/>
          <p:cNvSpPr txBox="1"/>
          <p:nvPr>
            <p:ph idx="3" type="subTitle"/>
          </p:nvPr>
        </p:nvSpPr>
        <p:spPr>
          <a:xfrm>
            <a:off x="1190113" y="1405202"/>
            <a:ext cx="2546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Activități cheie</a:t>
            </a:r>
            <a:endParaRPr>
              <a:solidFill>
                <a:schemeClr val="accent4"/>
              </a:solidFill>
            </a:endParaRPr>
          </a:p>
        </p:txBody>
      </p:sp>
      <p:grpSp>
        <p:nvGrpSpPr>
          <p:cNvPr id="507" name="Google Shape;507;p28"/>
          <p:cNvGrpSpPr/>
          <p:nvPr/>
        </p:nvGrpSpPr>
        <p:grpSpPr>
          <a:xfrm>
            <a:off x="7866261" y="381507"/>
            <a:ext cx="597969" cy="640072"/>
            <a:chOff x="7361503" y="2222384"/>
            <a:chExt cx="523111" cy="564587"/>
          </a:xfrm>
        </p:grpSpPr>
        <p:sp>
          <p:nvSpPr>
            <p:cNvPr id="508" name="Google Shape;508;p28"/>
            <p:cNvSpPr/>
            <p:nvPr/>
          </p:nvSpPr>
          <p:spPr>
            <a:xfrm>
              <a:off x="7361503" y="2255649"/>
              <a:ext cx="490434" cy="531321"/>
            </a:xfrm>
            <a:custGeom>
              <a:rect b="b" l="l" r="r" t="t"/>
              <a:pathLst>
                <a:path extrusionOk="0" h="194090" w="179154">
                  <a:moveTo>
                    <a:pt x="42463" y="8"/>
                  </a:moveTo>
                  <a:cubicBezTo>
                    <a:pt x="42463" y="8"/>
                    <a:pt x="-24314" y="32070"/>
                    <a:pt x="9613" y="114956"/>
                  </a:cubicBezTo>
                  <a:cubicBezTo>
                    <a:pt x="9613" y="114956"/>
                    <a:pt x="33324" y="179282"/>
                    <a:pt x="98228" y="192714"/>
                  </a:cubicBezTo>
                  <a:cubicBezTo>
                    <a:pt x="98228" y="192714"/>
                    <a:pt x="149106" y="205350"/>
                    <a:pt x="179155" y="154042"/>
                  </a:cubicBezTo>
                  <a:lnTo>
                    <a:pt x="424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8"/>
            <p:cNvSpPr/>
            <p:nvPr/>
          </p:nvSpPr>
          <p:spPr>
            <a:xfrm>
              <a:off x="7401829" y="2222384"/>
              <a:ext cx="482785" cy="530629"/>
            </a:xfrm>
            <a:custGeom>
              <a:rect b="b" l="l" r="r" t="t"/>
              <a:pathLst>
                <a:path extrusionOk="0" h="193837" w="176360">
                  <a:moveTo>
                    <a:pt x="165639" y="74921"/>
                  </a:moveTo>
                  <a:cubicBezTo>
                    <a:pt x="142139" y="22419"/>
                    <a:pt x="87553" y="-10502"/>
                    <a:pt x="44354" y="3055"/>
                  </a:cubicBezTo>
                  <a:cubicBezTo>
                    <a:pt x="874" y="16698"/>
                    <a:pt x="-12902" y="71658"/>
                    <a:pt x="13182" y="124020"/>
                  </a:cubicBezTo>
                  <a:cubicBezTo>
                    <a:pt x="38492" y="174837"/>
                    <a:pt x="92025" y="204050"/>
                    <a:pt x="132945" y="190548"/>
                  </a:cubicBezTo>
                  <a:cubicBezTo>
                    <a:pt x="173615" y="177131"/>
                    <a:pt x="188452" y="125886"/>
                    <a:pt x="165639" y="749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7402119" y="2265631"/>
              <a:ext cx="442637" cy="486016"/>
            </a:xfrm>
            <a:custGeom>
              <a:rect b="b" l="l" r="r" t="t"/>
              <a:pathLst>
                <a:path extrusionOk="0" h="177540" w="161694">
                  <a:moveTo>
                    <a:pt x="21755" y="0"/>
                  </a:moveTo>
                  <a:cubicBezTo>
                    <a:pt x="11133" y="13416"/>
                    <a:pt x="2665" y="28269"/>
                    <a:pt x="612" y="45517"/>
                  </a:cubicBezTo>
                  <a:cubicBezTo>
                    <a:pt x="-1768" y="65528"/>
                    <a:pt x="2993" y="86094"/>
                    <a:pt x="11398" y="104216"/>
                  </a:cubicBezTo>
                  <a:cubicBezTo>
                    <a:pt x="11945" y="105395"/>
                    <a:pt x="12507" y="106558"/>
                    <a:pt x="13084" y="107721"/>
                  </a:cubicBezTo>
                  <a:cubicBezTo>
                    <a:pt x="20171" y="121949"/>
                    <a:pt x="29708" y="134967"/>
                    <a:pt x="41205" y="145948"/>
                  </a:cubicBezTo>
                  <a:cubicBezTo>
                    <a:pt x="51835" y="156102"/>
                    <a:pt x="64197" y="164586"/>
                    <a:pt x="77778" y="170283"/>
                  </a:cubicBezTo>
                  <a:cubicBezTo>
                    <a:pt x="90000" y="175411"/>
                    <a:pt x="103354" y="178275"/>
                    <a:pt x="116637" y="177378"/>
                  </a:cubicBezTo>
                  <a:cubicBezTo>
                    <a:pt x="125051" y="176808"/>
                    <a:pt x="133605" y="174919"/>
                    <a:pt x="141284" y="171204"/>
                  </a:cubicBezTo>
                  <a:cubicBezTo>
                    <a:pt x="149378" y="167286"/>
                    <a:pt x="156051" y="161253"/>
                    <a:pt x="161694" y="154315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7469037" y="2301001"/>
              <a:ext cx="350378" cy="384988"/>
            </a:xfrm>
            <a:custGeom>
              <a:rect b="b" l="l" r="r" t="t"/>
              <a:pathLst>
                <a:path extrusionOk="0" h="140635" w="127992">
                  <a:moveTo>
                    <a:pt x="119963" y="53847"/>
                  </a:moveTo>
                  <a:cubicBezTo>
                    <a:pt x="136852" y="91028"/>
                    <a:pt x="126207" y="128483"/>
                    <a:pt x="96377" y="138262"/>
                  </a:cubicBezTo>
                  <a:cubicBezTo>
                    <a:pt x="66415" y="148081"/>
                    <a:pt x="27547" y="126579"/>
                    <a:pt x="9331" y="89475"/>
                  </a:cubicBezTo>
                  <a:cubicBezTo>
                    <a:pt x="-9291" y="51560"/>
                    <a:pt x="800" y="12146"/>
                    <a:pt x="32113" y="2250"/>
                  </a:cubicBezTo>
                  <a:cubicBezTo>
                    <a:pt x="63277" y="-7600"/>
                    <a:pt x="102699" y="15853"/>
                    <a:pt x="119963" y="53847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7562713" y="2361003"/>
              <a:ext cx="174086" cy="249674"/>
            </a:xfrm>
            <a:custGeom>
              <a:rect b="b" l="l" r="r" t="t"/>
              <a:pathLst>
                <a:path extrusionOk="0" h="91205" w="63593">
                  <a:moveTo>
                    <a:pt x="30297" y="0"/>
                  </a:moveTo>
                  <a:lnTo>
                    <a:pt x="9310" y="12729"/>
                  </a:lnTo>
                  <a:cubicBezTo>
                    <a:pt x="179" y="18263"/>
                    <a:pt x="-2732" y="30157"/>
                    <a:pt x="2809" y="39289"/>
                  </a:cubicBezTo>
                  <a:lnTo>
                    <a:pt x="3207" y="39944"/>
                  </a:lnTo>
                  <a:cubicBezTo>
                    <a:pt x="8748" y="49076"/>
                    <a:pt x="20635" y="51987"/>
                    <a:pt x="29766" y="46446"/>
                  </a:cubicBezTo>
                  <a:lnTo>
                    <a:pt x="34231" y="43738"/>
                  </a:lnTo>
                  <a:cubicBezTo>
                    <a:pt x="43362" y="38196"/>
                    <a:pt x="55249" y="41107"/>
                    <a:pt x="60790" y="50239"/>
                  </a:cubicBezTo>
                  <a:lnTo>
                    <a:pt x="60790" y="50239"/>
                  </a:lnTo>
                  <a:cubicBezTo>
                    <a:pt x="66324" y="59370"/>
                    <a:pt x="63413" y="71257"/>
                    <a:pt x="54289" y="76798"/>
                  </a:cubicBezTo>
                  <a:lnTo>
                    <a:pt x="30547" y="9120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7565852" y="2380924"/>
              <a:ext cx="137250" cy="226238"/>
            </a:xfrm>
            <a:custGeom>
              <a:rect b="b" l="l" r="r" t="t"/>
              <a:pathLst>
                <a:path extrusionOk="0" h="82644" w="50137">
                  <a:moveTo>
                    <a:pt x="0" y="0"/>
                  </a:moveTo>
                  <a:lnTo>
                    <a:pt x="50138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7592805" y="2364572"/>
              <a:ext cx="137228" cy="226238"/>
            </a:xfrm>
            <a:custGeom>
              <a:rect b="b" l="l" r="r" t="t"/>
              <a:pathLst>
                <a:path extrusionOk="0" h="82644" w="50129">
                  <a:moveTo>
                    <a:pt x="0" y="0"/>
                  </a:moveTo>
                  <a:lnTo>
                    <a:pt x="50130" y="82644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7364190" y="2378081"/>
              <a:ext cx="40592" cy="28073"/>
            </a:xfrm>
            <a:custGeom>
              <a:rect b="b" l="l" r="r" t="t"/>
              <a:pathLst>
                <a:path extrusionOk="0" h="10255" w="14828">
                  <a:moveTo>
                    <a:pt x="14829" y="0"/>
                  </a:moveTo>
                  <a:lnTo>
                    <a:pt x="0" y="1025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7364190" y="2469027"/>
              <a:ext cx="42387" cy="26299"/>
            </a:xfrm>
            <a:custGeom>
              <a:rect b="b" l="l" r="r" t="t"/>
              <a:pathLst>
                <a:path extrusionOk="0" h="9607" w="15484">
                  <a:moveTo>
                    <a:pt x="15485" y="0"/>
                  </a:moveTo>
                  <a:lnTo>
                    <a:pt x="0" y="9608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7393386" y="2547255"/>
              <a:ext cx="37580" cy="30893"/>
            </a:xfrm>
            <a:custGeom>
              <a:rect b="b" l="l" r="r" t="t"/>
              <a:pathLst>
                <a:path extrusionOk="0" h="11285" w="13728">
                  <a:moveTo>
                    <a:pt x="13728" y="0"/>
                  </a:moveTo>
                  <a:lnTo>
                    <a:pt x="0" y="112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7410272" y="2579743"/>
              <a:ext cx="37068" cy="33907"/>
            </a:xfrm>
            <a:custGeom>
              <a:rect b="b" l="l" r="r" t="t"/>
              <a:pathLst>
                <a:path extrusionOk="0" h="12386" w="13541">
                  <a:moveTo>
                    <a:pt x="13541" y="0"/>
                  </a:moveTo>
                  <a:lnTo>
                    <a:pt x="0" y="1238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7451480" y="2639571"/>
              <a:ext cx="37772" cy="34503"/>
            </a:xfrm>
            <a:custGeom>
              <a:rect b="b" l="l" r="r" t="t"/>
              <a:pathLst>
                <a:path extrusionOk="0" h="12604" w="13798">
                  <a:moveTo>
                    <a:pt x="13799" y="0"/>
                  </a:moveTo>
                  <a:lnTo>
                    <a:pt x="0" y="1260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7588380" y="2737207"/>
              <a:ext cx="35122" cy="34268"/>
            </a:xfrm>
            <a:custGeom>
              <a:rect b="b" l="l" r="r" t="t"/>
              <a:pathLst>
                <a:path extrusionOk="0" h="12518" w="12830">
                  <a:moveTo>
                    <a:pt x="12831" y="0"/>
                  </a:moveTo>
                  <a:lnTo>
                    <a:pt x="0" y="1251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7789338" y="2673020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8" y="8788"/>
                    <a:pt x="0" y="6821"/>
                    <a:pt x="0" y="4394"/>
                  </a:cubicBezTo>
                  <a:cubicBezTo>
                    <a:pt x="0" y="1967"/>
                    <a:pt x="1968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7836853" y="2582351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2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2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7689565" y="2704654"/>
              <a:ext cx="24057" cy="24057"/>
            </a:xfrm>
            <a:custGeom>
              <a:rect b="b" l="l" r="r" t="t"/>
              <a:pathLst>
                <a:path extrusionOk="0" h="8788" w="8788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7586586" y="267953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7499616" y="2610523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7442530" y="2512229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7426052" y="2401105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3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8" y="5797"/>
                    <a:pt x="7717" y="8146"/>
                    <a:pt x="5352" y="8677"/>
                  </a:cubicBezTo>
                  <a:cubicBezTo>
                    <a:pt x="2987" y="9208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7463647" y="2299516"/>
              <a:ext cx="24046" cy="24046"/>
            </a:xfrm>
            <a:custGeom>
              <a:rect b="b" l="l" r="r" t="t"/>
              <a:pathLst>
                <a:path extrusionOk="0" h="8784" w="8784">
                  <a:moveTo>
                    <a:pt x="107" y="5352"/>
                  </a:moveTo>
                  <a:cubicBezTo>
                    <a:pt x="-424" y="2987"/>
                    <a:pt x="1067" y="638"/>
                    <a:pt x="3432" y="107"/>
                  </a:cubicBezTo>
                  <a:cubicBezTo>
                    <a:pt x="5797" y="-423"/>
                    <a:pt x="8146" y="1067"/>
                    <a:pt x="8677" y="3432"/>
                  </a:cubicBezTo>
                  <a:cubicBezTo>
                    <a:pt x="9207" y="5797"/>
                    <a:pt x="7717" y="8146"/>
                    <a:pt x="5352" y="8677"/>
                  </a:cubicBezTo>
                  <a:cubicBezTo>
                    <a:pt x="2987" y="9207"/>
                    <a:pt x="638" y="7717"/>
                    <a:pt x="107" y="53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8"/>
            <p:cNvSpPr/>
            <p:nvPr/>
          </p:nvSpPr>
          <p:spPr>
            <a:xfrm>
              <a:off x="7546613" y="2250605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1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50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7642177" y="2262553"/>
              <a:ext cx="24038" cy="24038"/>
            </a:xfrm>
            <a:custGeom>
              <a:rect b="b" l="l" r="r" t="t"/>
              <a:pathLst>
                <a:path extrusionOk="0" h="8781" w="8781">
                  <a:moveTo>
                    <a:pt x="32" y="3872"/>
                  </a:moveTo>
                  <a:cubicBezTo>
                    <a:pt x="321" y="1460"/>
                    <a:pt x="2506" y="-257"/>
                    <a:pt x="4910" y="32"/>
                  </a:cubicBezTo>
                  <a:cubicBezTo>
                    <a:pt x="7322" y="320"/>
                    <a:pt x="9038" y="2506"/>
                    <a:pt x="8750" y="4910"/>
                  </a:cubicBezTo>
                  <a:cubicBezTo>
                    <a:pt x="8461" y="7321"/>
                    <a:pt x="6275" y="9038"/>
                    <a:pt x="3872" y="8749"/>
                  </a:cubicBezTo>
                  <a:cubicBezTo>
                    <a:pt x="1460" y="8461"/>
                    <a:pt x="-257" y="6275"/>
                    <a:pt x="32" y="38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7830420" y="2477128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7792674" y="238432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7729878" y="2310112"/>
              <a:ext cx="24054" cy="24057"/>
            </a:xfrm>
            <a:custGeom>
              <a:rect b="b" l="l" r="r" t="t"/>
              <a:pathLst>
                <a:path extrusionOk="0" h="8788" w="8787">
                  <a:moveTo>
                    <a:pt x="8788" y="4394"/>
                  </a:moveTo>
                  <a:cubicBezTo>
                    <a:pt x="8788" y="6821"/>
                    <a:pt x="6821" y="8788"/>
                    <a:pt x="4394" y="8788"/>
                  </a:cubicBezTo>
                  <a:cubicBezTo>
                    <a:pt x="1967" y="8788"/>
                    <a:pt x="0" y="6821"/>
                    <a:pt x="0" y="4394"/>
                  </a:cubicBezTo>
                  <a:cubicBezTo>
                    <a:pt x="0" y="1967"/>
                    <a:pt x="1967" y="0"/>
                    <a:pt x="4394" y="0"/>
                  </a:cubicBezTo>
                  <a:cubicBezTo>
                    <a:pt x="6821" y="0"/>
                    <a:pt x="8788" y="1967"/>
                    <a:pt x="8788" y="4394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resurse ne trebuie pentru a porni?</a:t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1189274" y="1153850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9"/>
          <p:cNvSpPr/>
          <p:nvPr/>
        </p:nvSpPr>
        <p:spPr>
          <a:xfrm>
            <a:off x="1189274" y="1727725"/>
            <a:ext cx="183300" cy="18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9"/>
          <p:cNvSpPr/>
          <p:nvPr/>
        </p:nvSpPr>
        <p:spPr>
          <a:xfrm>
            <a:off x="1189274" y="2301600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9"/>
          <p:cNvSpPr/>
          <p:nvPr/>
        </p:nvSpPr>
        <p:spPr>
          <a:xfrm>
            <a:off x="1189274" y="2875475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9"/>
          <p:cNvSpPr txBox="1"/>
          <p:nvPr/>
        </p:nvSpPr>
        <p:spPr>
          <a:xfrm>
            <a:off x="3670975" y="4389200"/>
            <a:ext cx="4491000" cy="2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Total: 62.000 lei</a:t>
            </a:r>
            <a:endParaRPr b="1" sz="1000" u="sng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4" name="Google Shape;544;p29"/>
          <p:cNvSpPr txBox="1"/>
          <p:nvPr/>
        </p:nvSpPr>
        <p:spPr>
          <a:xfrm>
            <a:off x="1413775" y="2880050"/>
            <a:ext cx="2025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Salarii part-time</a:t>
            </a:r>
            <a:endParaRPr b="1"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5" name="Google Shape;545;p29"/>
          <p:cNvSpPr txBox="1"/>
          <p:nvPr/>
        </p:nvSpPr>
        <p:spPr>
          <a:xfrm>
            <a:off x="1413774" y="3100385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30.000 lei / an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6" name="Google Shape;546;p29"/>
          <p:cNvSpPr txBox="1"/>
          <p:nvPr/>
        </p:nvSpPr>
        <p:spPr>
          <a:xfrm>
            <a:off x="1413775" y="2314300"/>
            <a:ext cx="2025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Sediu coworking</a:t>
            </a:r>
            <a:endParaRPr b="1"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7" name="Google Shape;547;p29"/>
          <p:cNvSpPr txBox="1"/>
          <p:nvPr/>
        </p:nvSpPr>
        <p:spPr>
          <a:xfrm>
            <a:off x="1413774" y="2524069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12.000 lei / an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8" name="Google Shape;548;p29"/>
          <p:cNvSpPr txBox="1"/>
          <p:nvPr/>
        </p:nvSpPr>
        <p:spPr>
          <a:xfrm>
            <a:off x="1413775" y="1746094"/>
            <a:ext cx="2025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Licențe software</a:t>
            </a:r>
            <a:endParaRPr b="1"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49" name="Google Shape;549;p29"/>
          <p:cNvSpPr txBox="1"/>
          <p:nvPr/>
        </p:nvSpPr>
        <p:spPr>
          <a:xfrm>
            <a:off x="1413774" y="1947778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6.000 lei / an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0" name="Google Shape;550;p29"/>
          <p:cNvSpPr txBox="1"/>
          <p:nvPr/>
        </p:nvSpPr>
        <p:spPr>
          <a:xfrm>
            <a:off x="1413775" y="1153850"/>
            <a:ext cx="2025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Laptopuri performante</a:t>
            </a:r>
            <a:endParaRPr b="1"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1" name="Google Shape;551;p29"/>
          <p:cNvSpPr txBox="1"/>
          <p:nvPr/>
        </p:nvSpPr>
        <p:spPr>
          <a:xfrm>
            <a:off x="1413774" y="1368924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8.000 lei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pic>
        <p:nvPicPr>
          <p:cNvPr id="552" name="Google Shape;552;p2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975" y="1153850"/>
            <a:ext cx="4491119" cy="32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9"/>
          <p:cNvSpPr/>
          <p:nvPr/>
        </p:nvSpPr>
        <p:spPr>
          <a:xfrm>
            <a:off x="1189274" y="3449350"/>
            <a:ext cx="183300" cy="183300"/>
          </a:xfrm>
          <a:prstGeom prst="rect">
            <a:avLst/>
          </a:prstGeom>
          <a:solidFill>
            <a:srgbClr val="FF6D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9"/>
          <p:cNvSpPr txBox="1"/>
          <p:nvPr/>
        </p:nvSpPr>
        <p:spPr>
          <a:xfrm>
            <a:off x="1413775" y="3445800"/>
            <a:ext cx="2025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Marketing &amp; promovare</a:t>
            </a:r>
            <a:endParaRPr b="1"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55" name="Google Shape;555;p29"/>
          <p:cNvSpPr txBox="1"/>
          <p:nvPr/>
        </p:nvSpPr>
        <p:spPr>
          <a:xfrm>
            <a:off x="1413774" y="3676685"/>
            <a:ext cx="16731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6</a:t>
            </a:r>
            <a:r>
              <a:rPr lang="en" sz="12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.000 lei / an</a:t>
            </a:r>
            <a:endParaRPr sz="12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unde vin banii pentru a începe?</a:t>
            </a:r>
            <a:endParaRPr/>
          </a:p>
        </p:txBody>
      </p:sp>
      <p:cxnSp>
        <p:nvCxnSpPr>
          <p:cNvPr id="561" name="Google Shape;561;p30"/>
          <p:cNvCxnSpPr>
            <a:stCxn id="562" idx="2"/>
            <a:endCxn id="563" idx="0"/>
          </p:cNvCxnSpPr>
          <p:nvPr/>
        </p:nvCxnSpPr>
        <p:spPr>
          <a:xfrm flipH="1" rot="-5400000">
            <a:off x="5460603" y="1568025"/>
            <a:ext cx="577200" cy="23544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64" name="Google Shape;564;p30"/>
          <p:cNvCxnSpPr>
            <a:stCxn id="565" idx="0"/>
            <a:endCxn id="562" idx="2"/>
          </p:cNvCxnSpPr>
          <p:nvPr/>
        </p:nvCxnSpPr>
        <p:spPr>
          <a:xfrm rot="-5400000">
            <a:off x="3130561" y="1592333"/>
            <a:ext cx="577200" cy="2305500"/>
          </a:xfrm>
          <a:prstGeom prst="bentConnector3">
            <a:avLst>
              <a:gd fmla="val 49988" name="adj1"/>
            </a:avLst>
          </a:prstGeom>
          <a:noFill/>
          <a:ln cap="flat" cmpd="sng" w="9525">
            <a:solidFill>
              <a:schemeClr val="accent4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62" name="Google Shape;562;p30"/>
          <p:cNvSpPr txBox="1"/>
          <p:nvPr/>
        </p:nvSpPr>
        <p:spPr>
          <a:xfrm>
            <a:off x="3219153" y="1710825"/>
            <a:ext cx="2705700" cy="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💸 Surse de finanțare</a:t>
            </a:r>
            <a:endParaRPr b="1"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62.000 lei</a:t>
            </a:r>
            <a:endParaRPr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915361" y="3033683"/>
            <a:ext cx="2702100" cy="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🧑‍💼 Fonduri proprii</a:t>
            </a:r>
            <a:endParaRPr b="1"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40.000 lei</a:t>
            </a:r>
            <a:endParaRPr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  <p:sp>
        <p:nvSpPr>
          <p:cNvPr id="563" name="Google Shape;563;p30"/>
          <p:cNvSpPr txBox="1"/>
          <p:nvPr/>
        </p:nvSpPr>
        <p:spPr>
          <a:xfrm>
            <a:off x="5575238" y="3033683"/>
            <a:ext cx="2702100" cy="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🏛️ Granturi (Start-Up Nation / UE)</a:t>
            </a:r>
            <a:endParaRPr b="1"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22.000 lei</a:t>
            </a:r>
            <a:endParaRPr sz="1000">
              <a:solidFill>
                <a:schemeClr val="accent4"/>
              </a:solidFill>
              <a:latin typeface="Atkinson Hyperlegible"/>
              <a:ea typeface="Atkinson Hyperlegible"/>
              <a:cs typeface="Atkinson Hyperlegible"/>
              <a:sym typeface="Atkinson Hyperlegib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Unde suntem puternici și ce ne-ar putea încurca?</a:t>
            </a:r>
            <a:endParaRPr sz="2400"/>
          </a:p>
        </p:txBody>
      </p:sp>
      <p:sp>
        <p:nvSpPr>
          <p:cNvPr id="571" name="Google Shape;571;p31"/>
          <p:cNvSpPr txBox="1"/>
          <p:nvPr>
            <p:ph idx="2" type="title"/>
          </p:nvPr>
        </p:nvSpPr>
        <p:spPr>
          <a:xfrm>
            <a:off x="2503725" y="1173100"/>
            <a:ext cx="2560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✅ </a:t>
            </a:r>
            <a:r>
              <a:rPr lang="en" sz="2200"/>
              <a:t>Puncte tari</a:t>
            </a:r>
            <a:endParaRPr sz="2200"/>
          </a:p>
        </p:txBody>
      </p:sp>
      <p:sp>
        <p:nvSpPr>
          <p:cNvPr id="572" name="Google Shape;572;p31"/>
          <p:cNvSpPr txBox="1"/>
          <p:nvPr>
            <p:ph idx="3" type="title"/>
          </p:nvPr>
        </p:nvSpPr>
        <p:spPr>
          <a:xfrm>
            <a:off x="2503725" y="2893950"/>
            <a:ext cx="2560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🌱 </a:t>
            </a:r>
            <a:r>
              <a:rPr lang="en" sz="2200"/>
              <a:t>Oportunități</a:t>
            </a:r>
            <a:endParaRPr sz="2200"/>
          </a:p>
        </p:txBody>
      </p:sp>
      <p:sp>
        <p:nvSpPr>
          <p:cNvPr id="573" name="Google Shape;573;p31"/>
          <p:cNvSpPr txBox="1"/>
          <p:nvPr>
            <p:ph idx="4" type="title"/>
          </p:nvPr>
        </p:nvSpPr>
        <p:spPr>
          <a:xfrm>
            <a:off x="5801300" y="1173100"/>
            <a:ext cx="2560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⚠️ </a:t>
            </a:r>
            <a:r>
              <a:rPr lang="en" sz="2200"/>
              <a:t>Puncte slabe</a:t>
            </a:r>
            <a:endParaRPr sz="2200"/>
          </a:p>
        </p:txBody>
      </p:sp>
      <p:sp>
        <p:nvSpPr>
          <p:cNvPr id="574" name="Google Shape;574;p31"/>
          <p:cNvSpPr txBox="1"/>
          <p:nvPr>
            <p:ph idx="5" type="title"/>
          </p:nvPr>
        </p:nvSpPr>
        <p:spPr>
          <a:xfrm>
            <a:off x="5801300" y="2893950"/>
            <a:ext cx="2560200" cy="54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🔥</a:t>
            </a:r>
            <a:r>
              <a:rPr lang="en" sz="2200"/>
              <a:t>Amenințări</a:t>
            </a:r>
            <a:endParaRPr sz="2200"/>
          </a:p>
        </p:txBody>
      </p:sp>
      <p:sp>
        <p:nvSpPr>
          <p:cNvPr id="575" name="Google Shape;575;p31"/>
          <p:cNvSpPr txBox="1"/>
          <p:nvPr>
            <p:ph idx="1" type="subTitle"/>
          </p:nvPr>
        </p:nvSpPr>
        <p:spPr>
          <a:xfrm>
            <a:off x="2503725" y="1730686"/>
            <a:ext cx="2560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🔹Soluție completă: contabilitate + software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🔹Fondatori cu abilități complementare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🔹Costuri de operare moderate</a:t>
            </a:r>
            <a:endParaRPr b="0" sz="1200"/>
          </a:p>
        </p:txBody>
      </p:sp>
      <p:sp>
        <p:nvSpPr>
          <p:cNvPr id="576" name="Google Shape;576;p31"/>
          <p:cNvSpPr txBox="1"/>
          <p:nvPr>
            <p:ph idx="6" type="subTitle"/>
          </p:nvPr>
        </p:nvSpPr>
        <p:spPr>
          <a:xfrm>
            <a:off x="5801300" y="1721794"/>
            <a:ext cx="2560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🔸Resurse financiare limitate la început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🔸Notorietate redusă, firmă nouă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🔸Dependență de dezvoltarea platformei proprii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  <p:grpSp>
        <p:nvGrpSpPr>
          <p:cNvPr id="577" name="Google Shape;577;p31"/>
          <p:cNvGrpSpPr/>
          <p:nvPr/>
        </p:nvGrpSpPr>
        <p:grpSpPr>
          <a:xfrm>
            <a:off x="1426489" y="4490982"/>
            <a:ext cx="640056" cy="324092"/>
            <a:chOff x="6580515" y="3436687"/>
            <a:chExt cx="538768" cy="273657"/>
          </a:xfrm>
        </p:grpSpPr>
        <p:sp>
          <p:nvSpPr>
            <p:cNvPr id="578" name="Google Shape;578;p31"/>
            <p:cNvSpPr/>
            <p:nvPr/>
          </p:nvSpPr>
          <p:spPr>
            <a:xfrm>
              <a:off x="6580977" y="3553264"/>
              <a:ext cx="538305" cy="157080"/>
            </a:xfrm>
            <a:custGeom>
              <a:rect b="b" l="l" r="r" t="t"/>
              <a:pathLst>
                <a:path extrusionOk="0" h="57381" w="196641">
                  <a:moveTo>
                    <a:pt x="26" y="2763"/>
                  </a:moveTo>
                  <a:cubicBezTo>
                    <a:pt x="-146" y="3091"/>
                    <a:pt x="603" y="16210"/>
                    <a:pt x="603" y="16210"/>
                  </a:cubicBezTo>
                  <a:cubicBezTo>
                    <a:pt x="837" y="20277"/>
                    <a:pt x="4771" y="25084"/>
                    <a:pt x="7206" y="27972"/>
                  </a:cubicBezTo>
                  <a:cubicBezTo>
                    <a:pt x="15908" y="38298"/>
                    <a:pt x="28747" y="44534"/>
                    <a:pt x="41390" y="48538"/>
                  </a:cubicBezTo>
                  <a:cubicBezTo>
                    <a:pt x="74178" y="58918"/>
                    <a:pt x="109401" y="60057"/>
                    <a:pt x="142766" y="52502"/>
                  </a:cubicBezTo>
                  <a:cubicBezTo>
                    <a:pt x="154512" y="49841"/>
                    <a:pt x="166422" y="45931"/>
                    <a:pt x="176912" y="39664"/>
                  </a:cubicBezTo>
                  <a:cubicBezTo>
                    <a:pt x="185395" y="34598"/>
                    <a:pt x="196681" y="24803"/>
                    <a:pt x="196642" y="13853"/>
                  </a:cubicBezTo>
                  <a:lnTo>
                    <a:pt x="196595" y="0"/>
                  </a:lnTo>
                  <a:lnTo>
                    <a:pt x="34" y="275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6580515" y="3436687"/>
              <a:ext cx="538655" cy="230005"/>
            </a:xfrm>
            <a:custGeom>
              <a:rect b="b" l="l" r="r" t="t"/>
              <a:pathLst>
                <a:path extrusionOk="0" h="84020" w="196769">
                  <a:moveTo>
                    <a:pt x="193423" y="30884"/>
                  </a:moveTo>
                  <a:cubicBezTo>
                    <a:pt x="181521" y="11880"/>
                    <a:pt x="139196" y="-631"/>
                    <a:pt x="95661" y="25"/>
                  </a:cubicBezTo>
                  <a:cubicBezTo>
                    <a:pt x="50332" y="711"/>
                    <a:pt x="7452" y="15595"/>
                    <a:pt x="889" y="36754"/>
                  </a:cubicBezTo>
                  <a:cubicBezTo>
                    <a:pt x="-7338" y="63274"/>
                    <a:pt x="42527" y="87266"/>
                    <a:pt x="110045" y="83660"/>
                  </a:cubicBezTo>
                  <a:cubicBezTo>
                    <a:pt x="173638" y="80265"/>
                    <a:pt x="208065" y="54252"/>
                    <a:pt x="193423" y="308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6581624" y="3550188"/>
              <a:ext cx="535116" cy="115205"/>
            </a:xfrm>
            <a:custGeom>
              <a:rect b="b" l="l" r="r" t="t"/>
              <a:pathLst>
                <a:path extrusionOk="0" h="42084" w="195476">
                  <a:moveTo>
                    <a:pt x="0" y="6962"/>
                  </a:moveTo>
                  <a:cubicBezTo>
                    <a:pt x="7508" y="28159"/>
                    <a:pt x="51776" y="44768"/>
                    <a:pt x="108751" y="41724"/>
                  </a:cubicBezTo>
                  <a:cubicBezTo>
                    <a:pt x="162408" y="38860"/>
                    <a:pt x="195297" y="19894"/>
                    <a:pt x="195477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6660775" y="3458842"/>
              <a:ext cx="386612" cy="163678"/>
            </a:xfrm>
            <a:custGeom>
              <a:rect b="b" l="l" r="r" t="t"/>
              <a:pathLst>
                <a:path extrusionOk="0" h="59791" w="141228">
                  <a:moveTo>
                    <a:pt x="77992" y="59602"/>
                  </a:moveTo>
                  <a:cubicBezTo>
                    <a:pt x="32365" y="61701"/>
                    <a:pt x="-3006" y="46092"/>
                    <a:pt x="202" y="27790"/>
                  </a:cubicBezTo>
                  <a:cubicBezTo>
                    <a:pt x="2926" y="12219"/>
                    <a:pt x="33450" y="668"/>
                    <a:pt x="67744" y="28"/>
                  </a:cubicBezTo>
                  <a:cubicBezTo>
                    <a:pt x="101000" y="-596"/>
                    <a:pt x="132406" y="9160"/>
                    <a:pt x="139657" y="23544"/>
                  </a:cubicBezTo>
                  <a:cubicBezTo>
                    <a:pt x="148101" y="40285"/>
                    <a:pt x="121792" y="57588"/>
                    <a:pt x="77992" y="59602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6759006" y="3501113"/>
              <a:ext cx="180880" cy="70140"/>
            </a:xfrm>
            <a:custGeom>
              <a:rect b="b" l="l" r="r" t="t"/>
              <a:pathLst>
                <a:path extrusionOk="0" h="25622" w="66075">
                  <a:moveTo>
                    <a:pt x="196" y="0"/>
                  </a:moveTo>
                  <a:lnTo>
                    <a:pt x="1" y="12831"/>
                  </a:lnTo>
                  <a:cubicBezTo>
                    <a:pt x="-85" y="18411"/>
                    <a:pt x="7165" y="23047"/>
                    <a:pt x="16196" y="23180"/>
                  </a:cubicBezTo>
                  <a:lnTo>
                    <a:pt x="16843" y="23180"/>
                  </a:lnTo>
                  <a:cubicBezTo>
                    <a:pt x="25873" y="23328"/>
                    <a:pt x="33264" y="18919"/>
                    <a:pt x="33342" y="13338"/>
                  </a:cubicBezTo>
                  <a:lnTo>
                    <a:pt x="33382" y="10614"/>
                  </a:lnTo>
                  <a:cubicBezTo>
                    <a:pt x="33467" y="5034"/>
                    <a:pt x="40858" y="624"/>
                    <a:pt x="49880" y="765"/>
                  </a:cubicBezTo>
                  <a:lnTo>
                    <a:pt x="49880" y="765"/>
                  </a:lnTo>
                  <a:cubicBezTo>
                    <a:pt x="58911" y="905"/>
                    <a:pt x="66161" y="5534"/>
                    <a:pt x="66075" y="11114"/>
                  </a:cubicBezTo>
                  <a:lnTo>
                    <a:pt x="65857" y="25623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6738315" y="3541852"/>
              <a:ext cx="223758" cy="3416"/>
            </a:xfrm>
            <a:custGeom>
              <a:rect b="b" l="l" r="r" t="t"/>
              <a:pathLst>
                <a:path extrusionOk="0" h="1248" w="81738">
                  <a:moveTo>
                    <a:pt x="0" y="0"/>
                  </a:moveTo>
                  <a:lnTo>
                    <a:pt x="81739" y="1249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6738551" y="3525393"/>
              <a:ext cx="223780" cy="3394"/>
            </a:xfrm>
            <a:custGeom>
              <a:rect b="b" l="l" r="r" t="t"/>
              <a:pathLst>
                <a:path extrusionOk="0" h="1240" w="81746">
                  <a:moveTo>
                    <a:pt x="0" y="0"/>
                  </a:moveTo>
                  <a:lnTo>
                    <a:pt x="81747" y="124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6964176" y="3654726"/>
              <a:ext cx="5702" cy="43841"/>
            </a:xfrm>
            <a:custGeom>
              <a:rect b="b" l="l" r="r" t="t"/>
              <a:pathLst>
                <a:path extrusionOk="0" h="16015" w="2083">
                  <a:moveTo>
                    <a:pt x="2084" y="0"/>
                  </a:moveTo>
                  <a:lnTo>
                    <a:pt x="0" y="16015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6841703" y="3666568"/>
              <a:ext cx="4038" cy="43690"/>
            </a:xfrm>
            <a:custGeom>
              <a:rect b="b" l="l" r="r" t="t"/>
              <a:pathLst>
                <a:path extrusionOk="0" h="15960" w="1475">
                  <a:moveTo>
                    <a:pt x="1475" y="0"/>
                  </a:moveTo>
                  <a:lnTo>
                    <a:pt x="0" y="1596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6708884" y="3653080"/>
              <a:ext cx="5489" cy="37857"/>
            </a:xfrm>
            <a:custGeom>
              <a:rect b="b" l="l" r="r" t="t"/>
              <a:pathLst>
                <a:path extrusionOk="0" h="13829" w="2005">
                  <a:moveTo>
                    <a:pt x="2006" y="0"/>
                  </a:moveTo>
                  <a:lnTo>
                    <a:pt x="0" y="1383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6667098" y="3639489"/>
              <a:ext cx="4914" cy="36535"/>
            </a:xfrm>
            <a:custGeom>
              <a:rect b="b" l="l" r="r" t="t"/>
              <a:pathLst>
                <a:path extrusionOk="0" h="13346" w="1795">
                  <a:moveTo>
                    <a:pt x="1795" y="0"/>
                  </a:moveTo>
                  <a:lnTo>
                    <a:pt x="0" y="13346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6606611" y="3605952"/>
              <a:ext cx="4123" cy="30657"/>
            </a:xfrm>
            <a:custGeom>
              <a:rect b="b" l="l" r="r" t="t"/>
              <a:pathLst>
                <a:path extrusionOk="0" h="11199" w="1506">
                  <a:moveTo>
                    <a:pt x="1506" y="0"/>
                  </a:moveTo>
                  <a:lnTo>
                    <a:pt x="0" y="11200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6825351" y="363311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1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6717434" y="3619439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1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1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6628645" y="3572522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7"/>
                    <a:pt x="4737" y="6103"/>
                    <a:pt x="3052" y="6103"/>
                  </a:cubicBezTo>
                  <a:cubicBezTo>
                    <a:pt x="1366" y="6103"/>
                    <a:pt x="0" y="4737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6613728" y="3511286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6674407" y="347170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6750434" y="3449493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6831526" y="3440474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8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8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6919011" y="3445648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5" y="2427"/>
                  </a:moveTo>
                  <a:cubicBezTo>
                    <a:pt x="4855" y="3770"/>
                    <a:pt x="3770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70" y="0"/>
                    <a:pt x="4855" y="1085"/>
                    <a:pt x="4855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7001771" y="3468282"/>
              <a:ext cx="13288" cy="13288"/>
            </a:xfrm>
            <a:custGeom>
              <a:rect b="b" l="l" r="r" t="t"/>
              <a:pathLst>
                <a:path extrusionOk="0" h="4854" w="4854">
                  <a:moveTo>
                    <a:pt x="4854" y="2427"/>
                  </a:moveTo>
                  <a:cubicBezTo>
                    <a:pt x="4854" y="3770"/>
                    <a:pt x="3769" y="4855"/>
                    <a:pt x="2427" y="4855"/>
                  </a:cubicBezTo>
                  <a:cubicBezTo>
                    <a:pt x="1085" y="4855"/>
                    <a:pt x="0" y="3770"/>
                    <a:pt x="0" y="2427"/>
                  </a:cubicBezTo>
                  <a:cubicBezTo>
                    <a:pt x="0" y="1085"/>
                    <a:pt x="1085" y="0"/>
                    <a:pt x="2427" y="0"/>
                  </a:cubicBezTo>
                  <a:cubicBezTo>
                    <a:pt x="3769" y="0"/>
                    <a:pt x="4854" y="1085"/>
                    <a:pt x="4854" y="2427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6940449" y="362557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4" y="3052"/>
                  </a:moveTo>
                  <a:cubicBezTo>
                    <a:pt x="6104" y="4738"/>
                    <a:pt x="4738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8" y="0"/>
                    <a:pt x="6104" y="1366"/>
                    <a:pt x="6104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7030735" y="3593554"/>
              <a:ext cx="16707" cy="16707"/>
            </a:xfrm>
            <a:custGeom>
              <a:rect b="b" l="l" r="r" t="t"/>
              <a:pathLst>
                <a:path extrusionOk="0" h="6103" w="6103">
                  <a:moveTo>
                    <a:pt x="6103" y="3052"/>
                  </a:moveTo>
                  <a:cubicBezTo>
                    <a:pt x="6103" y="4738"/>
                    <a:pt x="4737" y="6103"/>
                    <a:pt x="3052" y="6103"/>
                  </a:cubicBezTo>
                  <a:cubicBezTo>
                    <a:pt x="1366" y="6103"/>
                    <a:pt x="0" y="4738"/>
                    <a:pt x="0" y="3052"/>
                  </a:cubicBezTo>
                  <a:cubicBezTo>
                    <a:pt x="0" y="1366"/>
                    <a:pt x="1366" y="0"/>
                    <a:pt x="3052" y="0"/>
                  </a:cubicBezTo>
                  <a:cubicBezTo>
                    <a:pt x="4737" y="0"/>
                    <a:pt x="6103" y="1366"/>
                    <a:pt x="6103" y="305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7070661" y="3524303"/>
              <a:ext cx="18456" cy="18459"/>
            </a:xfrm>
            <a:custGeom>
              <a:rect b="b" l="l" r="r" t="t"/>
              <a:pathLst>
                <a:path extrusionOk="0" h="6743" w="6742">
                  <a:moveTo>
                    <a:pt x="6743" y="3372"/>
                  </a:moveTo>
                  <a:cubicBezTo>
                    <a:pt x="6743" y="5237"/>
                    <a:pt x="5237" y="6743"/>
                    <a:pt x="3371" y="6743"/>
                  </a:cubicBezTo>
                  <a:cubicBezTo>
                    <a:pt x="1506" y="6743"/>
                    <a:pt x="0" y="5229"/>
                    <a:pt x="0" y="3372"/>
                  </a:cubicBezTo>
                  <a:cubicBezTo>
                    <a:pt x="0" y="1514"/>
                    <a:pt x="1506" y="0"/>
                    <a:pt x="3371" y="0"/>
                  </a:cubicBezTo>
                  <a:cubicBezTo>
                    <a:pt x="5237" y="0"/>
                    <a:pt x="6743" y="1514"/>
                    <a:pt x="6743" y="3372"/>
                  </a:cubicBezTo>
                  <a:close/>
                </a:path>
              </a:pathLst>
            </a:custGeom>
            <a:solidFill>
              <a:srgbClr val="1A3777">
                <a:alpha val="227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2" name="Google Shape;602;p31"/>
          <p:cNvGrpSpPr/>
          <p:nvPr/>
        </p:nvGrpSpPr>
        <p:grpSpPr>
          <a:xfrm rot="1800014">
            <a:off x="311232" y="2395865"/>
            <a:ext cx="715094" cy="731518"/>
            <a:chOff x="6884972" y="1482087"/>
            <a:chExt cx="427537" cy="441436"/>
          </a:xfrm>
        </p:grpSpPr>
        <p:sp>
          <p:nvSpPr>
            <p:cNvPr id="603" name="Google Shape;603;p31"/>
            <p:cNvSpPr/>
            <p:nvPr/>
          </p:nvSpPr>
          <p:spPr>
            <a:xfrm>
              <a:off x="6884972" y="1482087"/>
              <a:ext cx="427537" cy="441436"/>
            </a:xfrm>
            <a:custGeom>
              <a:rect b="b" l="l" r="r" t="t"/>
              <a:pathLst>
                <a:path extrusionOk="0" h="326385" w="316109">
                  <a:moveTo>
                    <a:pt x="257540" y="0"/>
                  </a:moveTo>
                  <a:lnTo>
                    <a:pt x="110741" y="36955"/>
                  </a:lnTo>
                  <a:cubicBezTo>
                    <a:pt x="110624" y="36745"/>
                    <a:pt x="110554" y="36620"/>
                    <a:pt x="110554" y="36620"/>
                  </a:cubicBezTo>
                  <a:lnTo>
                    <a:pt x="110016" y="37135"/>
                  </a:lnTo>
                  <a:lnTo>
                    <a:pt x="109290" y="37314"/>
                  </a:lnTo>
                  <a:cubicBezTo>
                    <a:pt x="109290" y="37314"/>
                    <a:pt x="109360" y="37439"/>
                    <a:pt x="109477" y="37650"/>
                  </a:cubicBezTo>
                  <a:lnTo>
                    <a:pt x="0" y="142194"/>
                  </a:lnTo>
                  <a:cubicBezTo>
                    <a:pt x="0" y="142194"/>
                    <a:pt x="56179" y="248892"/>
                    <a:pt x="131666" y="294230"/>
                  </a:cubicBezTo>
                  <a:cubicBezTo>
                    <a:pt x="171548" y="318183"/>
                    <a:pt x="224643" y="319345"/>
                    <a:pt x="269630" y="326385"/>
                  </a:cubicBezTo>
                  <a:lnTo>
                    <a:pt x="269786" y="326299"/>
                  </a:lnTo>
                  <a:cubicBezTo>
                    <a:pt x="287799" y="284482"/>
                    <a:pt x="315092" y="238926"/>
                    <a:pt x="316068" y="192417"/>
                  </a:cubicBezTo>
                  <a:cubicBezTo>
                    <a:pt x="317917" y="104380"/>
                    <a:pt x="257540" y="0"/>
                    <a:pt x="2575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6936568" y="1533081"/>
              <a:ext cx="336913" cy="348692"/>
            </a:xfrm>
            <a:custGeom>
              <a:rect b="b" l="l" r="r" t="t"/>
              <a:pathLst>
                <a:path extrusionOk="0" h="257813" w="249104">
                  <a:moveTo>
                    <a:pt x="0" y="112466"/>
                  </a:moveTo>
                  <a:cubicBezTo>
                    <a:pt x="4878" y="121004"/>
                    <a:pt x="14603" y="137238"/>
                    <a:pt x="27957" y="155634"/>
                  </a:cubicBezTo>
                  <a:cubicBezTo>
                    <a:pt x="45759" y="180148"/>
                    <a:pt x="73684" y="213396"/>
                    <a:pt x="105660" y="232604"/>
                  </a:cubicBezTo>
                  <a:cubicBezTo>
                    <a:pt x="130557" y="247558"/>
                    <a:pt x="162689" y="251507"/>
                    <a:pt x="193768" y="255323"/>
                  </a:cubicBezTo>
                  <a:cubicBezTo>
                    <a:pt x="200441" y="256143"/>
                    <a:pt x="206840" y="256931"/>
                    <a:pt x="213147" y="257813"/>
                  </a:cubicBezTo>
                  <a:cubicBezTo>
                    <a:pt x="215761" y="251999"/>
                    <a:pt x="218501" y="246168"/>
                    <a:pt x="221365" y="240081"/>
                  </a:cubicBezTo>
                  <a:cubicBezTo>
                    <a:pt x="234688" y="211750"/>
                    <a:pt x="248463" y="182451"/>
                    <a:pt x="249072" y="153417"/>
                  </a:cubicBezTo>
                  <a:cubicBezTo>
                    <a:pt x="249852" y="116126"/>
                    <a:pt x="236592" y="74777"/>
                    <a:pt x="225330" y="46656"/>
                  </a:cubicBezTo>
                  <a:cubicBezTo>
                    <a:pt x="216877" y="25553"/>
                    <a:pt x="208323" y="8671"/>
                    <a:pt x="203687" y="0"/>
                  </a:cubicBezTo>
                  <a:lnTo>
                    <a:pt x="87015" y="29377"/>
                  </a:lnTo>
                  <a:lnTo>
                    <a:pt x="0" y="112466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071454" y="1610724"/>
              <a:ext cx="100512" cy="165178"/>
            </a:xfrm>
            <a:custGeom>
              <a:rect b="b" l="l" r="r" t="t"/>
              <a:pathLst>
                <a:path extrusionOk="0" h="122128" w="74316">
                  <a:moveTo>
                    <a:pt x="0" y="93922"/>
                  </a:moveTo>
                  <a:cubicBezTo>
                    <a:pt x="3707" y="95584"/>
                    <a:pt x="48046" y="122128"/>
                    <a:pt x="48046" y="122128"/>
                  </a:cubicBezTo>
                  <a:lnTo>
                    <a:pt x="74316" y="0"/>
                  </a:ln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6" name="Google Shape;606;p31"/>
          <p:cNvGrpSpPr/>
          <p:nvPr/>
        </p:nvGrpSpPr>
        <p:grpSpPr>
          <a:xfrm>
            <a:off x="1001358" y="2876235"/>
            <a:ext cx="1017513" cy="1013304"/>
            <a:chOff x="1001358" y="2876235"/>
            <a:chExt cx="1017513" cy="1013304"/>
          </a:xfrm>
        </p:grpSpPr>
        <p:grpSp>
          <p:nvGrpSpPr>
            <p:cNvPr id="607" name="Google Shape;607;p31"/>
            <p:cNvGrpSpPr/>
            <p:nvPr/>
          </p:nvGrpSpPr>
          <p:grpSpPr>
            <a:xfrm rot="-473396">
              <a:off x="1050928" y="2919736"/>
              <a:ext cx="686874" cy="769581"/>
              <a:chOff x="6225377" y="921581"/>
              <a:chExt cx="556268" cy="623249"/>
            </a:xfrm>
          </p:grpSpPr>
          <p:sp>
            <p:nvSpPr>
              <p:cNvPr id="608" name="Google Shape;608;p31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p31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p31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31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31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31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31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7" name="Google Shape;617;p31"/>
            <p:cNvGrpSpPr/>
            <p:nvPr/>
          </p:nvGrpSpPr>
          <p:grpSpPr>
            <a:xfrm rot="1326696">
              <a:off x="1212398" y="3018964"/>
              <a:ext cx="686890" cy="769599"/>
              <a:chOff x="6225377" y="921581"/>
              <a:chExt cx="556268" cy="623249"/>
            </a:xfrm>
          </p:grpSpPr>
          <p:sp>
            <p:nvSpPr>
              <p:cNvPr id="618" name="Google Shape;618;p31"/>
              <p:cNvSpPr/>
              <p:nvPr/>
            </p:nvSpPr>
            <p:spPr>
              <a:xfrm>
                <a:off x="6225377" y="921581"/>
                <a:ext cx="556268" cy="623249"/>
              </a:xfrm>
              <a:custGeom>
                <a:rect b="b" l="l" r="r" t="t"/>
                <a:pathLst>
                  <a:path extrusionOk="0" h="227671" w="203203">
                    <a:moveTo>
                      <a:pt x="89629" y="227671"/>
                    </a:moveTo>
                    <a:lnTo>
                      <a:pt x="203203" y="61095"/>
                    </a:lnTo>
                    <a:lnTo>
                      <a:pt x="113855" y="0"/>
                    </a:lnTo>
                    <a:lnTo>
                      <a:pt x="0" y="166560"/>
                    </a:lnTo>
                    <a:lnTo>
                      <a:pt x="89629" y="2276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31"/>
              <p:cNvSpPr/>
              <p:nvPr/>
            </p:nvSpPr>
            <p:spPr>
              <a:xfrm>
                <a:off x="6417476" y="1141509"/>
                <a:ext cx="174781" cy="174702"/>
              </a:xfrm>
              <a:custGeom>
                <a:rect b="b" l="l" r="r" t="t"/>
                <a:pathLst>
                  <a:path extrusionOk="0" h="63818" w="63847">
                    <a:moveTo>
                      <a:pt x="57719" y="50726"/>
                    </a:moveTo>
                    <a:cubicBezTo>
                      <a:pt x="47620" y="64572"/>
                      <a:pt x="28210" y="68006"/>
                      <a:pt x="13950" y="58281"/>
                    </a:cubicBezTo>
                    <a:cubicBezTo>
                      <a:pt x="6903" y="53473"/>
                      <a:pt x="2158" y="46215"/>
                      <a:pt x="565" y="37841"/>
                    </a:cubicBezTo>
                    <a:cubicBezTo>
                      <a:pt x="-1019" y="29458"/>
                      <a:pt x="752" y="20967"/>
                      <a:pt x="5560" y="13919"/>
                    </a:cubicBezTo>
                    <a:cubicBezTo>
                      <a:pt x="15488" y="-598"/>
                      <a:pt x="35374" y="-4383"/>
                      <a:pt x="49922" y="5529"/>
                    </a:cubicBezTo>
                    <a:cubicBezTo>
                      <a:pt x="64462" y="15449"/>
                      <a:pt x="68224" y="35343"/>
                      <a:pt x="58312" y="49891"/>
                    </a:cubicBezTo>
                    <a:cubicBezTo>
                      <a:pt x="58117" y="50172"/>
                      <a:pt x="57922" y="50453"/>
                      <a:pt x="57719" y="50726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31"/>
              <p:cNvSpPr/>
              <p:nvPr/>
            </p:nvSpPr>
            <p:spPr>
              <a:xfrm>
                <a:off x="6577613" y="1083763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0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1"/>
                      <a:pt x="135" y="3779"/>
                      <a:pt x="1001" y="2506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1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31"/>
              <p:cNvSpPr/>
              <p:nvPr/>
            </p:nvSpPr>
            <p:spPr>
              <a:xfrm>
                <a:off x="6395551" y="1350084"/>
                <a:ext cx="31484" cy="31479"/>
              </a:xfrm>
              <a:custGeom>
                <a:rect b="b" l="l" r="r" t="t"/>
                <a:pathLst>
                  <a:path extrusionOk="0" h="11499" w="11501">
                    <a:moveTo>
                      <a:pt x="10398" y="9141"/>
                    </a:moveTo>
                    <a:cubicBezTo>
                      <a:pt x="8579" y="11638"/>
                      <a:pt x="5083" y="12255"/>
                      <a:pt x="2515" y="10499"/>
                    </a:cubicBezTo>
                    <a:cubicBezTo>
                      <a:pt x="1243" y="9632"/>
                      <a:pt x="392" y="8329"/>
                      <a:pt x="104" y="6815"/>
                    </a:cubicBezTo>
                    <a:cubicBezTo>
                      <a:pt x="-185" y="5308"/>
                      <a:pt x="135" y="3779"/>
                      <a:pt x="1001" y="2507"/>
                    </a:cubicBezTo>
                    <a:cubicBezTo>
                      <a:pt x="2788" y="-108"/>
                      <a:pt x="6371" y="-787"/>
                      <a:pt x="8993" y="992"/>
                    </a:cubicBezTo>
                    <a:cubicBezTo>
                      <a:pt x="11616" y="2780"/>
                      <a:pt x="12287" y="6362"/>
                      <a:pt x="10507" y="8984"/>
                    </a:cubicBezTo>
                    <a:cubicBezTo>
                      <a:pt x="10476" y="9039"/>
                      <a:pt x="10437" y="9086"/>
                      <a:pt x="10398" y="9133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31"/>
              <p:cNvSpPr/>
              <p:nvPr/>
            </p:nvSpPr>
            <p:spPr>
              <a:xfrm>
                <a:off x="6451205" y="1170183"/>
                <a:ext cx="99560" cy="114154"/>
              </a:xfrm>
              <a:custGeom>
                <a:rect b="b" l="l" r="r" t="t"/>
                <a:pathLst>
                  <a:path extrusionOk="0" h="41700" w="36369">
                    <a:moveTo>
                      <a:pt x="27289" y="41701"/>
                    </a:moveTo>
                    <a:lnTo>
                      <a:pt x="34500" y="31921"/>
                    </a:lnTo>
                    <a:cubicBezTo>
                      <a:pt x="37638" y="27668"/>
                      <a:pt x="36732" y="21681"/>
                      <a:pt x="32479" y="18544"/>
                    </a:cubicBezTo>
                    <a:lnTo>
                      <a:pt x="32175" y="18318"/>
                    </a:lnTo>
                    <a:cubicBezTo>
                      <a:pt x="27921" y="15180"/>
                      <a:pt x="21935" y="16085"/>
                      <a:pt x="18797" y="20339"/>
                    </a:cubicBezTo>
                    <a:lnTo>
                      <a:pt x="17268" y="22415"/>
                    </a:lnTo>
                    <a:cubicBezTo>
                      <a:pt x="14130" y="26669"/>
                      <a:pt x="8144" y="27574"/>
                      <a:pt x="3891" y="24437"/>
                    </a:cubicBezTo>
                    <a:lnTo>
                      <a:pt x="3891" y="24437"/>
                    </a:lnTo>
                    <a:cubicBezTo>
                      <a:pt x="-363" y="21299"/>
                      <a:pt x="-1269" y="15313"/>
                      <a:pt x="1869" y="11059"/>
                    </a:cubicBezTo>
                    <a:lnTo>
                      <a:pt x="10025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31"/>
              <p:cNvSpPr/>
              <p:nvPr/>
            </p:nvSpPr>
            <p:spPr>
              <a:xfrm>
                <a:off x="6453308" y="1182493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31"/>
              <p:cNvSpPr/>
              <p:nvPr/>
            </p:nvSpPr>
            <p:spPr>
              <a:xfrm>
                <a:off x="6444054" y="1195041"/>
                <a:ext cx="105372" cy="77726"/>
              </a:xfrm>
              <a:custGeom>
                <a:rect b="b" l="l" r="r" t="t"/>
                <a:pathLst>
                  <a:path extrusionOk="0" h="28393" w="38492">
                    <a:moveTo>
                      <a:pt x="38493" y="28394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31"/>
              <p:cNvSpPr/>
              <p:nvPr/>
            </p:nvSpPr>
            <p:spPr>
              <a:xfrm>
                <a:off x="6294926" y="992094"/>
                <a:ext cx="415065" cy="479952"/>
              </a:xfrm>
              <a:custGeom>
                <a:rect b="b" l="l" r="r" t="t"/>
                <a:pathLst>
                  <a:path extrusionOk="0" h="175325" w="151622">
                    <a:moveTo>
                      <a:pt x="149148" y="34200"/>
                    </a:moveTo>
                    <a:lnTo>
                      <a:pt x="98823" y="0"/>
                    </a:lnTo>
                    <a:cubicBezTo>
                      <a:pt x="95865" y="4152"/>
                      <a:pt x="90129" y="5198"/>
                      <a:pt x="85891" y="2326"/>
                    </a:cubicBezTo>
                    <a:lnTo>
                      <a:pt x="0" y="127911"/>
                    </a:lnTo>
                    <a:cubicBezTo>
                      <a:pt x="4293" y="130846"/>
                      <a:pt x="5393" y="136700"/>
                      <a:pt x="2458" y="140992"/>
                    </a:cubicBezTo>
                    <a:lnTo>
                      <a:pt x="52682" y="175325"/>
                    </a:lnTo>
                    <a:cubicBezTo>
                      <a:pt x="55616" y="171032"/>
                      <a:pt x="61470" y="169932"/>
                      <a:pt x="65762" y="172867"/>
                    </a:cubicBezTo>
                    <a:lnTo>
                      <a:pt x="151622" y="47258"/>
                    </a:lnTo>
                    <a:cubicBezTo>
                      <a:pt x="147337" y="44331"/>
                      <a:pt x="146237" y="38485"/>
                      <a:pt x="149148" y="3420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31"/>
              <p:cNvSpPr/>
              <p:nvPr/>
            </p:nvSpPr>
            <p:spPr>
              <a:xfrm>
                <a:off x="6249356" y="946288"/>
                <a:ext cx="509243" cy="574150"/>
              </a:xfrm>
              <a:custGeom>
                <a:rect b="b" l="l" r="r" t="t"/>
                <a:pathLst>
                  <a:path extrusionOk="0" h="209735" w="186025">
                    <a:moveTo>
                      <a:pt x="0" y="154931"/>
                    </a:moveTo>
                    <a:lnTo>
                      <a:pt x="80179" y="209736"/>
                    </a:lnTo>
                    <a:lnTo>
                      <a:pt x="186026" y="54891"/>
                    </a:lnTo>
                    <a:lnTo>
                      <a:pt x="105723" y="0"/>
                    </a:lnTo>
                    <a:cubicBezTo>
                      <a:pt x="105723" y="0"/>
                      <a:pt x="-218" y="153776"/>
                      <a:pt x="0" y="15493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7" name="Google Shape;627;p31"/>
          <p:cNvGrpSpPr/>
          <p:nvPr/>
        </p:nvGrpSpPr>
        <p:grpSpPr>
          <a:xfrm>
            <a:off x="79980" y="3641927"/>
            <a:ext cx="640027" cy="815014"/>
            <a:chOff x="2731919" y="3308138"/>
            <a:chExt cx="667878" cy="850479"/>
          </a:xfrm>
        </p:grpSpPr>
        <p:sp>
          <p:nvSpPr>
            <p:cNvPr id="628" name="Google Shape;628;p31"/>
            <p:cNvSpPr/>
            <p:nvPr/>
          </p:nvSpPr>
          <p:spPr>
            <a:xfrm>
              <a:off x="2731919" y="3308138"/>
              <a:ext cx="667878" cy="850479"/>
            </a:xfrm>
            <a:custGeom>
              <a:rect b="b" l="l" r="r" t="t"/>
              <a:pathLst>
                <a:path extrusionOk="0" h="241785" w="189738">
                  <a:moveTo>
                    <a:pt x="183242" y="157210"/>
                  </a:moveTo>
                  <a:lnTo>
                    <a:pt x="137397" y="68049"/>
                  </a:lnTo>
                  <a:lnTo>
                    <a:pt x="177443" y="1733"/>
                  </a:lnTo>
                  <a:cubicBezTo>
                    <a:pt x="157354" y="1514"/>
                    <a:pt x="157237" y="12004"/>
                    <a:pt x="137147" y="11785"/>
                  </a:cubicBezTo>
                  <a:cubicBezTo>
                    <a:pt x="117058" y="11567"/>
                    <a:pt x="117175" y="1085"/>
                    <a:pt x="97078" y="866"/>
                  </a:cubicBezTo>
                  <a:cubicBezTo>
                    <a:pt x="76989" y="648"/>
                    <a:pt x="76879" y="11137"/>
                    <a:pt x="56790" y="10919"/>
                  </a:cubicBezTo>
                  <a:cubicBezTo>
                    <a:pt x="36701" y="10700"/>
                    <a:pt x="36818" y="219"/>
                    <a:pt x="16729" y="0"/>
                  </a:cubicBezTo>
                  <a:lnTo>
                    <a:pt x="54862" y="67167"/>
                  </a:lnTo>
                  <a:lnTo>
                    <a:pt x="7090" y="155306"/>
                  </a:lnTo>
                  <a:cubicBezTo>
                    <a:pt x="-13733" y="193729"/>
                    <a:pt x="13778" y="240510"/>
                    <a:pt x="57485" y="240986"/>
                  </a:cubicBezTo>
                  <a:lnTo>
                    <a:pt x="130997" y="241782"/>
                  </a:lnTo>
                  <a:cubicBezTo>
                    <a:pt x="174696" y="242258"/>
                    <a:pt x="203222" y="196078"/>
                    <a:pt x="183234" y="1572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9" name="Google Shape;629;p31"/>
            <p:cNvGrpSpPr/>
            <p:nvPr/>
          </p:nvGrpSpPr>
          <p:grpSpPr>
            <a:xfrm>
              <a:off x="2908116" y="3465749"/>
              <a:ext cx="323460" cy="154520"/>
              <a:chOff x="4896306" y="1356877"/>
              <a:chExt cx="91900" cy="43904"/>
            </a:xfrm>
          </p:grpSpPr>
          <p:sp>
            <p:nvSpPr>
              <p:cNvPr id="630" name="Google Shape;630;p31"/>
              <p:cNvSpPr/>
              <p:nvPr/>
            </p:nvSpPr>
            <p:spPr>
              <a:xfrm>
                <a:off x="4896306" y="1382300"/>
                <a:ext cx="91900" cy="6462"/>
              </a:xfrm>
              <a:custGeom>
                <a:rect b="b" l="l" r="r" t="t"/>
                <a:pathLst>
                  <a:path extrusionOk="0" h="6462" w="91900">
                    <a:moveTo>
                      <a:pt x="0" y="0"/>
                    </a:moveTo>
                    <a:lnTo>
                      <a:pt x="91901" y="6462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4897391" y="1380434"/>
                <a:ext cx="88083" cy="1771"/>
              </a:xfrm>
              <a:custGeom>
                <a:rect b="b" l="l" r="r" t="t"/>
                <a:pathLst>
                  <a:path extrusionOk="0" h="1771" w="88083">
                    <a:moveTo>
                      <a:pt x="88084" y="0"/>
                    </a:moveTo>
                    <a:lnTo>
                      <a:pt x="0" y="1772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4925602" y="1356877"/>
                <a:ext cx="16850" cy="25914"/>
              </a:xfrm>
              <a:custGeom>
                <a:rect b="b" l="l" r="r" t="t"/>
                <a:pathLst>
                  <a:path extrusionOk="0" h="25914" w="16850">
                    <a:moveTo>
                      <a:pt x="13224" y="4288"/>
                    </a:moveTo>
                    <a:cubicBezTo>
                      <a:pt x="14645" y="7800"/>
                      <a:pt x="17728" y="25454"/>
                      <a:pt x="16611" y="25907"/>
                    </a:cubicBezTo>
                    <a:cubicBezTo>
                      <a:pt x="15667" y="26289"/>
                      <a:pt x="1923" y="12943"/>
                      <a:pt x="503" y="9431"/>
                    </a:cubicBezTo>
                    <a:cubicBezTo>
                      <a:pt x="-918" y="5919"/>
                      <a:pt x="776" y="1923"/>
                      <a:pt x="4288" y="503"/>
                    </a:cubicBezTo>
                    <a:cubicBezTo>
                      <a:pt x="7800" y="-918"/>
                      <a:pt x="11796" y="776"/>
                      <a:pt x="13216" y="4288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4942155" y="1357092"/>
                <a:ext cx="17235" cy="25701"/>
              </a:xfrm>
              <a:custGeom>
                <a:rect b="b" l="l" r="r" t="t"/>
                <a:pathLst>
                  <a:path extrusionOk="0" h="25701" w="17235">
                    <a:moveTo>
                      <a:pt x="4071" y="4151"/>
                    </a:moveTo>
                    <a:cubicBezTo>
                      <a:pt x="2572" y="7632"/>
                      <a:pt x="-893" y="25216"/>
                      <a:pt x="215" y="25692"/>
                    </a:cubicBezTo>
                    <a:cubicBezTo>
                      <a:pt x="1152" y="26098"/>
                      <a:pt x="15177" y="13056"/>
                      <a:pt x="16675" y="9575"/>
                    </a:cubicBezTo>
                    <a:cubicBezTo>
                      <a:pt x="18174" y="6094"/>
                      <a:pt x="16566" y="2059"/>
                      <a:pt x="13085" y="561"/>
                    </a:cubicBezTo>
                    <a:cubicBezTo>
                      <a:pt x="9604" y="-938"/>
                      <a:pt x="5569" y="670"/>
                      <a:pt x="4071" y="4151"/>
                    </a:cubicBezTo>
                    <a:close/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4930116" y="1382784"/>
                <a:ext cx="12253" cy="17318"/>
              </a:xfrm>
              <a:custGeom>
                <a:rect b="b" l="l" r="r" t="t"/>
                <a:pathLst>
                  <a:path extrusionOk="0" h="17318" w="12253">
                    <a:moveTo>
                      <a:pt x="0" y="17319"/>
                    </a:moveTo>
                    <a:lnTo>
                      <a:pt x="12253" y="0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4941058" y="1382347"/>
                <a:ext cx="11574" cy="18434"/>
              </a:xfrm>
              <a:custGeom>
                <a:rect b="b" l="l" r="r" t="t"/>
                <a:pathLst>
                  <a:path extrusionOk="0" h="18434" w="11574">
                    <a:moveTo>
                      <a:pt x="11574" y="18435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31"/>
            <p:cNvGrpSpPr/>
            <p:nvPr/>
          </p:nvGrpSpPr>
          <p:grpSpPr>
            <a:xfrm>
              <a:off x="2967782" y="3658808"/>
              <a:ext cx="198279" cy="407607"/>
              <a:chOff x="4913258" y="1411731"/>
              <a:chExt cx="56334" cy="115814"/>
            </a:xfrm>
          </p:grpSpPr>
          <p:sp>
            <p:nvSpPr>
              <p:cNvPr id="637" name="Google Shape;637;p31"/>
              <p:cNvSpPr/>
              <p:nvPr/>
            </p:nvSpPr>
            <p:spPr>
              <a:xfrm>
                <a:off x="4913258" y="1423228"/>
                <a:ext cx="56334" cy="93726"/>
              </a:xfrm>
              <a:custGeom>
                <a:rect b="b" l="l" r="r" t="t"/>
                <a:pathLst>
                  <a:path extrusionOk="0" h="93726" w="56334">
                    <a:moveTo>
                      <a:pt x="250" y="93727"/>
                    </a:moveTo>
                    <a:lnTo>
                      <a:pt x="29650" y="93625"/>
                    </a:lnTo>
                    <a:cubicBezTo>
                      <a:pt x="42434" y="93578"/>
                      <a:pt x="52768" y="83183"/>
                      <a:pt x="52721" y="70391"/>
                    </a:cubicBezTo>
                    <a:lnTo>
                      <a:pt x="52721" y="69470"/>
                    </a:lnTo>
                    <a:cubicBezTo>
                      <a:pt x="52674" y="56686"/>
                      <a:pt x="42270" y="46352"/>
                      <a:pt x="29486" y="46399"/>
                    </a:cubicBezTo>
                    <a:lnTo>
                      <a:pt x="23235" y="46422"/>
                    </a:lnTo>
                    <a:cubicBezTo>
                      <a:pt x="10451" y="46469"/>
                      <a:pt x="47" y="36136"/>
                      <a:pt x="0" y="23352"/>
                    </a:cubicBezTo>
                    <a:lnTo>
                      <a:pt x="0" y="23352"/>
                    </a:lnTo>
                    <a:cubicBezTo>
                      <a:pt x="-47" y="10568"/>
                      <a:pt x="10287" y="164"/>
                      <a:pt x="23071" y="117"/>
                    </a:cubicBezTo>
                    <a:lnTo>
                      <a:pt x="56335" y="0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4947513" y="1411731"/>
                <a:ext cx="398" cy="115767"/>
              </a:xfrm>
              <a:custGeom>
                <a:rect b="b" l="l" r="r" t="t"/>
                <a:pathLst>
                  <a:path extrusionOk="0" h="115767" w="398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4933730" y="1411778"/>
                <a:ext cx="398" cy="115767"/>
              </a:xfrm>
              <a:custGeom>
                <a:rect b="b" l="l" r="r" t="t"/>
                <a:pathLst>
                  <a:path extrusionOk="0" h="115767" w="398">
                    <a:moveTo>
                      <a:pt x="398" y="115767"/>
                    </a:moveTo>
                    <a:lnTo>
                      <a:pt x="0" y="0"/>
                    </a:lnTo>
                  </a:path>
                </a:pathLst>
              </a:custGeom>
              <a:noFill/>
              <a:ln cap="flat" cmpd="sng" w="19050">
                <a:solidFill>
                  <a:schemeClr val="accent4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40" name="Google Shape;640;p31"/>
          <p:cNvSpPr txBox="1"/>
          <p:nvPr>
            <p:ph idx="1" type="subTitle"/>
          </p:nvPr>
        </p:nvSpPr>
        <p:spPr>
          <a:xfrm>
            <a:off x="2503725" y="3451524"/>
            <a:ext cx="2560200" cy="12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</a:t>
            </a:r>
            <a:r>
              <a:rPr b="0" lang="en" sz="1200"/>
              <a:t>Creștere a cererii pentru digitalizare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</a:t>
            </a:r>
            <a:r>
              <a:rPr b="0" lang="en" sz="1200"/>
              <a:t>Finanțări pentru start-up-uri tech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🔹</a:t>
            </a:r>
            <a:r>
              <a:rPr b="0" lang="en" sz="1200"/>
              <a:t>Piață în tranziție, deschisă la inovație</a:t>
            </a:r>
            <a:endParaRPr b="0" sz="1200"/>
          </a:p>
        </p:txBody>
      </p:sp>
      <p:sp>
        <p:nvSpPr>
          <p:cNvPr id="641" name="Google Shape;641;p31"/>
          <p:cNvSpPr txBox="1"/>
          <p:nvPr>
            <p:ph idx="6" type="subTitle"/>
          </p:nvPr>
        </p:nvSpPr>
        <p:spPr>
          <a:xfrm>
            <a:off x="5801300" y="3442644"/>
            <a:ext cx="25602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</a:t>
            </a:r>
            <a:r>
              <a:rPr b="0" lang="en" sz="1200"/>
              <a:t>Concurență de la firme mari / platforme externe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</a:t>
            </a:r>
            <a:r>
              <a:rPr b="0" lang="en" sz="1200"/>
              <a:t>Schimbări legislative imprevizibile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/>
              <a:t>🔸</a:t>
            </a:r>
            <a:r>
              <a:rPr b="0" lang="en" sz="1200"/>
              <a:t>Ritmul rapid al inovației tehnologice</a:t>
            </a:r>
            <a:endParaRPr b="0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inancial Services Company Profile by Slidesgo">
  <a:themeElements>
    <a:clrScheme name="Simple Light">
      <a:dk1>
        <a:srgbClr val="FFFFFF"/>
      </a:dk1>
      <a:lt1>
        <a:srgbClr val="3662DF"/>
      </a:lt1>
      <a:dk2>
        <a:srgbClr val="80B6FA"/>
      </a:dk2>
      <a:lt2>
        <a:srgbClr val="E5F1FF"/>
      </a:lt2>
      <a:accent1>
        <a:srgbClr val="F1616C"/>
      </a:accent1>
      <a:accent2>
        <a:srgbClr val="F6B82A"/>
      </a:accent2>
      <a:accent3>
        <a:srgbClr val="59B48C"/>
      </a:accent3>
      <a:accent4>
        <a:srgbClr val="1A3777"/>
      </a:accent4>
      <a:accent5>
        <a:srgbClr val="FFFFFF"/>
      </a:accent5>
      <a:accent6>
        <a:srgbClr val="FFFFFF"/>
      </a:accent6>
      <a:hlink>
        <a:srgbClr val="1A377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