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35" r:id="rId5"/>
    <p:sldId id="336" r:id="rId6"/>
    <p:sldId id="363" r:id="rId7"/>
    <p:sldId id="345" r:id="rId8"/>
    <p:sldId id="340" r:id="rId9"/>
    <p:sldId id="351" r:id="rId10"/>
    <p:sldId id="370" r:id="rId11"/>
    <p:sldId id="365" r:id="rId12"/>
    <p:sldId id="366" r:id="rId13"/>
    <p:sldId id="369"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56"/>
    <a:srgbClr val="468C8A"/>
    <a:srgbClr val="148DB8"/>
    <a:srgbClr val="DAF2FB"/>
    <a:srgbClr val="995109"/>
    <a:srgbClr val="49918F"/>
    <a:srgbClr val="63B1AF"/>
    <a:srgbClr val="A3D1D0"/>
    <a:srgbClr val="B6600A"/>
    <a:srgbClr val="F49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23B0-A01A-49E0-B8E5-0FA066DD03FF}" v="14" dt="2025-05-04T13:10:57.888"/>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176" autoAdjust="0"/>
  </p:normalViewPr>
  <p:slideViewPr>
    <p:cSldViewPr snapToGrid="0">
      <p:cViewPr varScale="1">
        <p:scale>
          <a:sx n="85" d="100"/>
          <a:sy n="85" d="100"/>
        </p:scale>
        <p:origin x="854" y="67"/>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aurentiu" userId="4b150b66787d35fb" providerId="LiveId" clId="{130723B0-A01A-49E0-B8E5-0FA066DD03FF}"/>
    <pc:docChg chg="undo custSel delSld modSld">
      <pc:chgData name="Dan Laurentiu" userId="4b150b66787d35fb" providerId="LiveId" clId="{130723B0-A01A-49E0-B8E5-0FA066DD03FF}" dt="2025-05-04T13:23:07.536" v="487" actId="20577"/>
      <pc:docMkLst>
        <pc:docMk/>
      </pc:docMkLst>
      <pc:sldChg chg="modSp mod">
        <pc:chgData name="Dan Laurentiu" userId="4b150b66787d35fb" providerId="LiveId" clId="{130723B0-A01A-49E0-B8E5-0FA066DD03FF}" dt="2025-05-04T13:23:07.536" v="487" actId="20577"/>
        <pc:sldMkLst>
          <pc:docMk/>
          <pc:sldMk cId="1684465119" sldId="345"/>
        </pc:sldMkLst>
        <pc:spChg chg="mod">
          <ac:chgData name="Dan Laurentiu" userId="4b150b66787d35fb" providerId="LiveId" clId="{130723B0-A01A-49E0-B8E5-0FA066DD03FF}" dt="2025-05-04T13:23:07.536" v="487" actId="20577"/>
          <ac:spMkLst>
            <pc:docMk/>
            <pc:sldMk cId="1684465119" sldId="345"/>
            <ac:spMk id="22" creationId="{964FF8B0-E266-9761-E85F-49D998C6ACDE}"/>
          </ac:spMkLst>
        </pc:spChg>
      </pc:sldChg>
      <pc:sldChg chg="modSp mod">
        <pc:chgData name="Dan Laurentiu" userId="4b150b66787d35fb" providerId="LiveId" clId="{130723B0-A01A-49E0-B8E5-0FA066DD03FF}" dt="2025-05-04T12:34:25.742" v="6" actId="20577"/>
        <pc:sldMkLst>
          <pc:docMk/>
          <pc:sldMk cId="2592887843" sldId="351"/>
        </pc:sldMkLst>
        <pc:spChg chg="mod">
          <ac:chgData name="Dan Laurentiu" userId="4b150b66787d35fb" providerId="LiveId" clId="{130723B0-A01A-49E0-B8E5-0FA066DD03FF}" dt="2025-05-04T12:34:25.742" v="6" actId="20577"/>
          <ac:spMkLst>
            <pc:docMk/>
            <pc:sldMk cId="2592887843" sldId="351"/>
            <ac:spMk id="4" creationId="{77D5E0AA-AB11-8B25-778C-080DAC80DDBD}"/>
          </ac:spMkLst>
        </pc:spChg>
      </pc:sldChg>
      <pc:sldChg chg="modSp mod">
        <pc:chgData name="Dan Laurentiu" userId="4b150b66787d35fb" providerId="LiveId" clId="{130723B0-A01A-49E0-B8E5-0FA066DD03FF}" dt="2025-05-04T12:34:04.514" v="5" actId="20577"/>
        <pc:sldMkLst>
          <pc:docMk/>
          <pc:sldMk cId="2293439436" sldId="363"/>
        </pc:sldMkLst>
        <pc:spChg chg="mod">
          <ac:chgData name="Dan Laurentiu" userId="4b150b66787d35fb" providerId="LiveId" clId="{130723B0-A01A-49E0-B8E5-0FA066DD03FF}" dt="2025-05-04T12:34:04.514" v="5" actId="20577"/>
          <ac:spMkLst>
            <pc:docMk/>
            <pc:sldMk cId="2293439436" sldId="363"/>
            <ac:spMk id="12" creationId="{9FF4113C-3841-AC7A-C396-E2973EDBCCAB}"/>
          </ac:spMkLst>
        </pc:spChg>
      </pc:sldChg>
      <pc:sldChg chg="addSp delSp modSp mod">
        <pc:chgData name="Dan Laurentiu" userId="4b150b66787d35fb" providerId="LiveId" clId="{130723B0-A01A-49E0-B8E5-0FA066DD03FF}" dt="2025-05-04T12:59:16.080" v="332" actId="113"/>
        <pc:sldMkLst>
          <pc:docMk/>
          <pc:sldMk cId="3768147416" sldId="366"/>
        </pc:sldMkLst>
        <pc:spChg chg="add mod">
          <ac:chgData name="Dan Laurentiu" userId="4b150b66787d35fb" providerId="LiveId" clId="{130723B0-A01A-49E0-B8E5-0FA066DD03FF}" dt="2025-05-04T12:41:10.705" v="16" actId="1076"/>
          <ac:spMkLst>
            <pc:docMk/>
            <pc:sldMk cId="3768147416" sldId="366"/>
            <ac:spMk id="4" creationId="{6BC1E38E-AEA7-58E4-0E65-93AD2B3BD2D2}"/>
          </ac:spMkLst>
        </pc:spChg>
        <pc:spChg chg="add mod">
          <ac:chgData name="Dan Laurentiu" userId="4b150b66787d35fb" providerId="LiveId" clId="{130723B0-A01A-49E0-B8E5-0FA066DD03FF}" dt="2025-05-04T12:48:44.444" v="17"/>
          <ac:spMkLst>
            <pc:docMk/>
            <pc:sldMk cId="3768147416" sldId="366"/>
            <ac:spMk id="19" creationId="{6100B9F8-3B3F-BA1E-4D1D-C6E952D8F409}"/>
          </ac:spMkLst>
        </pc:spChg>
        <pc:spChg chg="add mod">
          <ac:chgData name="Dan Laurentiu" userId="4b150b66787d35fb" providerId="LiveId" clId="{130723B0-A01A-49E0-B8E5-0FA066DD03FF}" dt="2025-05-04T12:48:44.444" v="17"/>
          <ac:spMkLst>
            <pc:docMk/>
            <pc:sldMk cId="3768147416" sldId="366"/>
            <ac:spMk id="21" creationId="{BBFC01F7-7A91-5050-E4A1-5A20EA76EEA6}"/>
          </ac:spMkLst>
        </pc:spChg>
        <pc:spChg chg="add mod">
          <ac:chgData name="Dan Laurentiu" userId="4b150b66787d35fb" providerId="LiveId" clId="{130723B0-A01A-49E0-B8E5-0FA066DD03FF}" dt="2025-05-04T12:48:44.444" v="17"/>
          <ac:spMkLst>
            <pc:docMk/>
            <pc:sldMk cId="3768147416" sldId="366"/>
            <ac:spMk id="22" creationId="{D2F62FCA-2B89-B15F-946F-155259644FAD}"/>
          </ac:spMkLst>
        </pc:spChg>
        <pc:spChg chg="add mod">
          <ac:chgData name="Dan Laurentiu" userId="4b150b66787d35fb" providerId="LiveId" clId="{130723B0-A01A-49E0-B8E5-0FA066DD03FF}" dt="2025-05-04T12:48:44.444" v="17"/>
          <ac:spMkLst>
            <pc:docMk/>
            <pc:sldMk cId="3768147416" sldId="366"/>
            <ac:spMk id="23" creationId="{9A197093-BC40-60BA-02CC-249E5EA1E340}"/>
          </ac:spMkLst>
        </pc:spChg>
        <pc:spChg chg="add mod">
          <ac:chgData name="Dan Laurentiu" userId="4b150b66787d35fb" providerId="LiveId" clId="{130723B0-A01A-49E0-B8E5-0FA066DD03FF}" dt="2025-05-04T12:59:16.080" v="332" actId="113"/>
          <ac:spMkLst>
            <pc:docMk/>
            <pc:sldMk cId="3768147416" sldId="366"/>
            <ac:spMk id="26" creationId="{666479A9-F44F-47E9-19E4-14F393ECFA0C}"/>
          </ac:spMkLst>
        </pc:spChg>
        <pc:spChg chg="add mod">
          <ac:chgData name="Dan Laurentiu" userId="4b150b66787d35fb" providerId="LiveId" clId="{130723B0-A01A-49E0-B8E5-0FA066DD03FF}" dt="2025-05-04T12:59:16.080" v="332" actId="113"/>
          <ac:spMkLst>
            <pc:docMk/>
            <pc:sldMk cId="3768147416" sldId="366"/>
            <ac:spMk id="27" creationId="{A4538F28-B7D3-3845-F466-463BA51590EE}"/>
          </ac:spMkLst>
        </pc:spChg>
        <pc:spChg chg="mod">
          <ac:chgData name="Dan Laurentiu" userId="4b150b66787d35fb" providerId="LiveId" clId="{130723B0-A01A-49E0-B8E5-0FA066DD03FF}" dt="2025-05-04T12:55:28.242" v="288" actId="207"/>
          <ac:spMkLst>
            <pc:docMk/>
            <pc:sldMk cId="3768147416" sldId="366"/>
            <ac:spMk id="28" creationId="{4950EB3F-33C1-14F8-9862-E7F693407BF5}"/>
          </ac:spMkLst>
        </pc:spChg>
        <pc:spChg chg="add mod">
          <ac:chgData name="Dan Laurentiu" userId="4b150b66787d35fb" providerId="LiveId" clId="{130723B0-A01A-49E0-B8E5-0FA066DD03FF}" dt="2025-05-04T12:48:44.444" v="17"/>
          <ac:spMkLst>
            <pc:docMk/>
            <pc:sldMk cId="3768147416" sldId="366"/>
            <ac:spMk id="30" creationId="{A73C7A9E-9E1B-C7A2-157D-E6C21505B4A5}"/>
          </ac:spMkLst>
        </pc:spChg>
        <pc:spChg chg="add mod">
          <ac:chgData name="Dan Laurentiu" userId="4b150b66787d35fb" providerId="LiveId" clId="{130723B0-A01A-49E0-B8E5-0FA066DD03FF}" dt="2025-05-04T12:48:44.444" v="17"/>
          <ac:spMkLst>
            <pc:docMk/>
            <pc:sldMk cId="3768147416" sldId="366"/>
            <ac:spMk id="32" creationId="{4A991DE2-7EBE-FEC2-9D2B-6F4DA24073FA}"/>
          </ac:spMkLst>
        </pc:spChg>
        <pc:spChg chg="add mod">
          <ac:chgData name="Dan Laurentiu" userId="4b150b66787d35fb" providerId="LiveId" clId="{130723B0-A01A-49E0-B8E5-0FA066DD03FF}" dt="2025-05-04T12:48:44.444" v="17"/>
          <ac:spMkLst>
            <pc:docMk/>
            <pc:sldMk cId="3768147416" sldId="366"/>
            <ac:spMk id="34" creationId="{9CA87340-C64D-BDF7-FDFC-104E5E034457}"/>
          </ac:spMkLst>
        </pc:spChg>
        <pc:spChg chg="add mod">
          <ac:chgData name="Dan Laurentiu" userId="4b150b66787d35fb" providerId="LiveId" clId="{130723B0-A01A-49E0-B8E5-0FA066DD03FF}" dt="2025-05-04T12:48:44.444" v="17"/>
          <ac:spMkLst>
            <pc:docMk/>
            <pc:sldMk cId="3768147416" sldId="366"/>
            <ac:spMk id="36" creationId="{22C7248C-5291-62F6-55E9-5A7AF540861B}"/>
          </ac:spMkLst>
        </pc:spChg>
        <pc:spChg chg="add mod">
          <ac:chgData name="Dan Laurentiu" userId="4b150b66787d35fb" providerId="LiveId" clId="{130723B0-A01A-49E0-B8E5-0FA066DD03FF}" dt="2025-05-04T12:59:16.080" v="332" actId="113"/>
          <ac:spMkLst>
            <pc:docMk/>
            <pc:sldMk cId="3768147416" sldId="366"/>
            <ac:spMk id="37" creationId="{E60F3A1D-0151-6CCE-26F5-78511DAF7736}"/>
          </ac:spMkLst>
        </pc:spChg>
        <pc:spChg chg="mod">
          <ac:chgData name="Dan Laurentiu" userId="4b150b66787d35fb" providerId="LiveId" clId="{130723B0-A01A-49E0-B8E5-0FA066DD03FF}" dt="2025-05-04T12:50:58.683" v="93"/>
          <ac:spMkLst>
            <pc:docMk/>
            <pc:sldMk cId="3768147416" sldId="366"/>
            <ac:spMk id="39" creationId="{12E476DF-6A7E-26CC-EC6E-3BB1CA760DA7}"/>
          </ac:spMkLst>
        </pc:spChg>
        <pc:spChg chg="mod">
          <ac:chgData name="Dan Laurentiu" userId="4b150b66787d35fb" providerId="LiveId" clId="{130723B0-A01A-49E0-B8E5-0FA066DD03FF}" dt="2025-05-04T12:50:58.683" v="93"/>
          <ac:spMkLst>
            <pc:docMk/>
            <pc:sldMk cId="3768147416" sldId="366"/>
            <ac:spMk id="40" creationId="{0B3369D1-3E44-D6FA-C319-B5ABDD308530}"/>
          </ac:spMkLst>
        </pc:spChg>
        <pc:spChg chg="mod">
          <ac:chgData name="Dan Laurentiu" userId="4b150b66787d35fb" providerId="LiveId" clId="{130723B0-A01A-49E0-B8E5-0FA066DD03FF}" dt="2025-05-04T12:51:04.093" v="95" actId="20577"/>
          <ac:spMkLst>
            <pc:docMk/>
            <pc:sldMk cId="3768147416" sldId="366"/>
            <ac:spMk id="41" creationId="{0809E472-1245-5835-CF12-6C1E4D78DB52}"/>
          </ac:spMkLst>
        </pc:spChg>
        <pc:spChg chg="add mod">
          <ac:chgData name="Dan Laurentiu" userId="4b150b66787d35fb" providerId="LiveId" clId="{130723B0-A01A-49E0-B8E5-0FA066DD03FF}" dt="2025-05-04T12:54:47.648" v="277" actId="1076"/>
          <ac:spMkLst>
            <pc:docMk/>
            <pc:sldMk cId="3768147416" sldId="366"/>
            <ac:spMk id="42" creationId="{DDF65EDE-F342-5F88-7895-1AA55B68370B}"/>
          </ac:spMkLst>
        </pc:spChg>
        <pc:spChg chg="mod">
          <ac:chgData name="Dan Laurentiu" userId="4b150b66787d35fb" providerId="LiveId" clId="{130723B0-A01A-49E0-B8E5-0FA066DD03FF}" dt="2025-05-04T12:51:34.231" v="121"/>
          <ac:spMkLst>
            <pc:docMk/>
            <pc:sldMk cId="3768147416" sldId="366"/>
            <ac:spMk id="44" creationId="{1D3E8793-AFBD-9D1B-92B0-ACFBF52239D0}"/>
          </ac:spMkLst>
        </pc:spChg>
        <pc:spChg chg="mod">
          <ac:chgData name="Dan Laurentiu" userId="4b150b66787d35fb" providerId="LiveId" clId="{130723B0-A01A-49E0-B8E5-0FA066DD03FF}" dt="2025-05-04T12:51:34.231" v="121"/>
          <ac:spMkLst>
            <pc:docMk/>
            <pc:sldMk cId="3768147416" sldId="366"/>
            <ac:spMk id="45" creationId="{276345F1-696C-3EB6-23E3-F5A9485F82F9}"/>
          </ac:spMkLst>
        </pc:spChg>
        <pc:spChg chg="mod">
          <ac:chgData name="Dan Laurentiu" userId="4b150b66787d35fb" providerId="LiveId" clId="{130723B0-A01A-49E0-B8E5-0FA066DD03FF}" dt="2025-05-04T12:51:37.843" v="123" actId="20577"/>
          <ac:spMkLst>
            <pc:docMk/>
            <pc:sldMk cId="3768147416" sldId="366"/>
            <ac:spMk id="46" creationId="{7A3739C0-87E8-3C17-5B71-50C9D175AFE9}"/>
          </ac:spMkLst>
        </pc:spChg>
        <pc:spChg chg="add mod">
          <ac:chgData name="Dan Laurentiu" userId="4b150b66787d35fb" providerId="LiveId" clId="{130723B0-A01A-49E0-B8E5-0FA066DD03FF}" dt="2025-05-04T12:54:50.233" v="278" actId="1076"/>
          <ac:spMkLst>
            <pc:docMk/>
            <pc:sldMk cId="3768147416" sldId="366"/>
            <ac:spMk id="47" creationId="{B1969D82-2BE0-CE4B-FC06-3B312954276B}"/>
          </ac:spMkLst>
        </pc:spChg>
        <pc:spChg chg="mod">
          <ac:chgData name="Dan Laurentiu" userId="4b150b66787d35fb" providerId="LiveId" clId="{130723B0-A01A-49E0-B8E5-0FA066DD03FF}" dt="2025-05-04T12:51:56.931" v="154"/>
          <ac:spMkLst>
            <pc:docMk/>
            <pc:sldMk cId="3768147416" sldId="366"/>
            <ac:spMk id="49" creationId="{AB50A944-E718-F1AB-C4EA-6D369C151C0D}"/>
          </ac:spMkLst>
        </pc:spChg>
        <pc:spChg chg="mod">
          <ac:chgData name="Dan Laurentiu" userId="4b150b66787d35fb" providerId="LiveId" clId="{130723B0-A01A-49E0-B8E5-0FA066DD03FF}" dt="2025-05-04T12:51:56.931" v="154"/>
          <ac:spMkLst>
            <pc:docMk/>
            <pc:sldMk cId="3768147416" sldId="366"/>
            <ac:spMk id="50" creationId="{07E19A52-096E-DA2A-5EFC-D8EE3FD39E54}"/>
          </ac:spMkLst>
        </pc:spChg>
        <pc:spChg chg="mod">
          <ac:chgData name="Dan Laurentiu" userId="4b150b66787d35fb" providerId="LiveId" clId="{130723B0-A01A-49E0-B8E5-0FA066DD03FF}" dt="2025-05-04T12:51:56.931" v="154"/>
          <ac:spMkLst>
            <pc:docMk/>
            <pc:sldMk cId="3768147416" sldId="366"/>
            <ac:spMk id="51" creationId="{E2351203-EA1A-F2D8-487D-8095229F88BB}"/>
          </ac:spMkLst>
        </pc:spChg>
        <pc:spChg chg="add mod">
          <ac:chgData name="Dan Laurentiu" userId="4b150b66787d35fb" providerId="LiveId" clId="{130723B0-A01A-49E0-B8E5-0FA066DD03FF}" dt="2025-05-04T12:54:59.666" v="281" actId="1076"/>
          <ac:spMkLst>
            <pc:docMk/>
            <pc:sldMk cId="3768147416" sldId="366"/>
            <ac:spMk id="52" creationId="{C95348BB-AFEF-9248-18FD-F91429B4B20A}"/>
          </ac:spMkLst>
        </pc:spChg>
        <pc:spChg chg="mod">
          <ac:chgData name="Dan Laurentiu" userId="4b150b66787d35fb" providerId="LiveId" clId="{130723B0-A01A-49E0-B8E5-0FA066DD03FF}" dt="2025-05-04T12:52:50.281" v="206"/>
          <ac:spMkLst>
            <pc:docMk/>
            <pc:sldMk cId="3768147416" sldId="366"/>
            <ac:spMk id="54" creationId="{061E2069-65B8-68D3-20C7-CD5B1DAC1E98}"/>
          </ac:spMkLst>
        </pc:spChg>
        <pc:spChg chg="mod">
          <ac:chgData name="Dan Laurentiu" userId="4b150b66787d35fb" providerId="LiveId" clId="{130723B0-A01A-49E0-B8E5-0FA066DD03FF}" dt="2025-05-04T12:52:50.281" v="206"/>
          <ac:spMkLst>
            <pc:docMk/>
            <pc:sldMk cId="3768147416" sldId="366"/>
            <ac:spMk id="55" creationId="{1BA02429-03DC-168C-AC5F-00ECA4FDA53F}"/>
          </ac:spMkLst>
        </pc:spChg>
        <pc:spChg chg="mod">
          <ac:chgData name="Dan Laurentiu" userId="4b150b66787d35fb" providerId="LiveId" clId="{130723B0-A01A-49E0-B8E5-0FA066DD03FF}" dt="2025-05-04T12:52:50.281" v="206"/>
          <ac:spMkLst>
            <pc:docMk/>
            <pc:sldMk cId="3768147416" sldId="366"/>
            <ac:spMk id="56" creationId="{9FF86BE7-F3D6-050E-1C0D-FB1C971B7222}"/>
          </ac:spMkLst>
        </pc:spChg>
        <pc:spChg chg="mod">
          <ac:chgData name="Dan Laurentiu" userId="4b150b66787d35fb" providerId="LiveId" clId="{130723B0-A01A-49E0-B8E5-0FA066DD03FF}" dt="2025-05-04T12:53:04.206" v="211"/>
          <ac:spMkLst>
            <pc:docMk/>
            <pc:sldMk cId="3768147416" sldId="366"/>
            <ac:spMk id="58" creationId="{1B4EB875-A280-B0BB-421D-5877788A5BB3}"/>
          </ac:spMkLst>
        </pc:spChg>
        <pc:spChg chg="mod">
          <ac:chgData name="Dan Laurentiu" userId="4b150b66787d35fb" providerId="LiveId" clId="{130723B0-A01A-49E0-B8E5-0FA066DD03FF}" dt="2025-05-04T12:53:04.206" v="211"/>
          <ac:spMkLst>
            <pc:docMk/>
            <pc:sldMk cId="3768147416" sldId="366"/>
            <ac:spMk id="59" creationId="{14F6F268-9B9D-6367-D7B8-F059F9B7124E}"/>
          </ac:spMkLst>
        </pc:spChg>
        <pc:spChg chg="mod">
          <ac:chgData name="Dan Laurentiu" userId="4b150b66787d35fb" providerId="LiveId" clId="{130723B0-A01A-49E0-B8E5-0FA066DD03FF}" dt="2025-05-04T12:53:04.206" v="211"/>
          <ac:spMkLst>
            <pc:docMk/>
            <pc:sldMk cId="3768147416" sldId="366"/>
            <ac:spMk id="60" creationId="{2D12341A-1662-C924-057A-BE2F9827E571}"/>
          </ac:spMkLst>
        </pc:spChg>
        <pc:spChg chg="add del mod">
          <ac:chgData name="Dan Laurentiu" userId="4b150b66787d35fb" providerId="LiveId" clId="{130723B0-A01A-49E0-B8E5-0FA066DD03FF}" dt="2025-05-04T12:53:07.065" v="213" actId="478"/>
          <ac:spMkLst>
            <pc:docMk/>
            <pc:sldMk cId="3768147416" sldId="366"/>
            <ac:spMk id="61" creationId="{C9EDA8F1-A7B5-027B-2CC2-6185271D9472}"/>
          </ac:spMkLst>
        </pc:spChg>
        <pc:spChg chg="mod">
          <ac:chgData name="Dan Laurentiu" userId="4b150b66787d35fb" providerId="LiveId" clId="{130723B0-A01A-49E0-B8E5-0FA066DD03FF}" dt="2025-05-04T12:53:19.602" v="224"/>
          <ac:spMkLst>
            <pc:docMk/>
            <pc:sldMk cId="3768147416" sldId="366"/>
            <ac:spMk id="63" creationId="{2377A5F4-EE40-14FF-6C88-9CA11C0ABA0D}"/>
          </ac:spMkLst>
        </pc:spChg>
        <pc:spChg chg="mod">
          <ac:chgData name="Dan Laurentiu" userId="4b150b66787d35fb" providerId="LiveId" clId="{130723B0-A01A-49E0-B8E5-0FA066DD03FF}" dt="2025-05-04T12:53:19.602" v="224"/>
          <ac:spMkLst>
            <pc:docMk/>
            <pc:sldMk cId="3768147416" sldId="366"/>
            <ac:spMk id="64" creationId="{343C662A-4C9D-337D-A59B-A9EBDC981F57}"/>
          </ac:spMkLst>
        </pc:spChg>
        <pc:spChg chg="mod">
          <ac:chgData name="Dan Laurentiu" userId="4b150b66787d35fb" providerId="LiveId" clId="{130723B0-A01A-49E0-B8E5-0FA066DD03FF}" dt="2025-05-04T12:53:19.602" v="224"/>
          <ac:spMkLst>
            <pc:docMk/>
            <pc:sldMk cId="3768147416" sldId="366"/>
            <ac:spMk id="65" creationId="{A87657CD-4E37-F55E-865A-D5D0F02FB1DB}"/>
          </ac:spMkLst>
        </pc:spChg>
        <pc:spChg chg="add mod">
          <ac:chgData name="Dan Laurentiu" userId="4b150b66787d35fb" providerId="LiveId" clId="{130723B0-A01A-49E0-B8E5-0FA066DD03FF}" dt="2025-05-04T12:55:06.229" v="282" actId="1076"/>
          <ac:spMkLst>
            <pc:docMk/>
            <pc:sldMk cId="3768147416" sldId="366"/>
            <ac:spMk id="66" creationId="{E9530951-515F-9BA0-87AE-C65FFE06EA18}"/>
          </ac:spMkLst>
        </pc:spChg>
        <pc:spChg chg="mod">
          <ac:chgData name="Dan Laurentiu" userId="4b150b66787d35fb" providerId="LiveId" clId="{130723B0-A01A-49E0-B8E5-0FA066DD03FF}" dt="2025-05-04T12:59:10.253" v="331" actId="207"/>
          <ac:spMkLst>
            <pc:docMk/>
            <pc:sldMk cId="3768147416" sldId="366"/>
            <ac:spMk id="68" creationId="{E982B622-E9FA-FA0B-8D38-D3EBC4437AFA}"/>
          </ac:spMkLst>
        </pc:spChg>
        <pc:spChg chg="mod">
          <ac:chgData name="Dan Laurentiu" userId="4b150b66787d35fb" providerId="LiveId" clId="{130723B0-A01A-49E0-B8E5-0FA066DD03FF}" dt="2025-05-04T12:59:16.080" v="332" actId="113"/>
          <ac:spMkLst>
            <pc:docMk/>
            <pc:sldMk cId="3768147416" sldId="366"/>
            <ac:spMk id="69" creationId="{9275AE99-76BA-8A38-F804-D5F416A9ACEB}"/>
          </ac:spMkLst>
        </pc:spChg>
        <pc:spChg chg="mod">
          <ac:chgData name="Dan Laurentiu" userId="4b150b66787d35fb" providerId="LiveId" clId="{130723B0-A01A-49E0-B8E5-0FA066DD03FF}" dt="2025-05-04T12:56:47.698" v="310" actId="207"/>
          <ac:spMkLst>
            <pc:docMk/>
            <pc:sldMk cId="3768147416" sldId="366"/>
            <ac:spMk id="70" creationId="{8AE76E10-5960-FBFB-BAF1-DF63E8C7DA30}"/>
          </ac:spMkLst>
        </pc:spChg>
        <pc:spChg chg="mod">
          <ac:chgData name="Dan Laurentiu" userId="4b150b66787d35fb" providerId="LiveId" clId="{130723B0-A01A-49E0-B8E5-0FA066DD03FF}" dt="2025-05-04T12:59:16.080" v="332" actId="113"/>
          <ac:spMkLst>
            <pc:docMk/>
            <pc:sldMk cId="3768147416" sldId="366"/>
            <ac:spMk id="72" creationId="{04B93FE9-539C-C8A6-2E24-F1F4F6CF91E3}"/>
          </ac:spMkLst>
        </pc:spChg>
        <pc:spChg chg="mod">
          <ac:chgData name="Dan Laurentiu" userId="4b150b66787d35fb" providerId="LiveId" clId="{130723B0-A01A-49E0-B8E5-0FA066DD03FF}" dt="2025-05-04T12:56:02.836" v="301" actId="207"/>
          <ac:spMkLst>
            <pc:docMk/>
            <pc:sldMk cId="3768147416" sldId="366"/>
            <ac:spMk id="73" creationId="{9AA515A6-C443-FA10-968E-BC42B2C287C8}"/>
          </ac:spMkLst>
        </pc:spChg>
        <pc:spChg chg="mod">
          <ac:chgData name="Dan Laurentiu" userId="4b150b66787d35fb" providerId="LiveId" clId="{130723B0-A01A-49E0-B8E5-0FA066DD03FF}" dt="2025-05-04T12:55:17.525" v="284" actId="20577"/>
          <ac:spMkLst>
            <pc:docMk/>
            <pc:sldMk cId="3768147416" sldId="366"/>
            <ac:spMk id="74" creationId="{0265AB82-2257-BD47-C857-9D4779D8F846}"/>
          </ac:spMkLst>
        </pc:spChg>
        <pc:spChg chg="mod">
          <ac:chgData name="Dan Laurentiu" userId="4b150b66787d35fb" providerId="LiveId" clId="{130723B0-A01A-49E0-B8E5-0FA066DD03FF}" dt="2025-05-04T12:59:16.080" v="332" actId="113"/>
          <ac:spMkLst>
            <pc:docMk/>
            <pc:sldMk cId="3768147416" sldId="366"/>
            <ac:spMk id="76" creationId="{3029AAAC-9DFB-EB9A-C4D3-0DB2C572473D}"/>
          </ac:spMkLst>
        </pc:spChg>
        <pc:spChg chg="mod">
          <ac:chgData name="Dan Laurentiu" userId="4b150b66787d35fb" providerId="LiveId" clId="{130723B0-A01A-49E0-B8E5-0FA066DD03FF}" dt="2025-05-04T12:59:16.080" v="332" actId="113"/>
          <ac:spMkLst>
            <pc:docMk/>
            <pc:sldMk cId="3768147416" sldId="366"/>
            <ac:spMk id="77" creationId="{D70F17BB-25FF-8715-7D83-AA7EA026F333}"/>
          </ac:spMkLst>
        </pc:spChg>
        <pc:spChg chg="mod">
          <ac:chgData name="Dan Laurentiu" userId="4b150b66787d35fb" providerId="LiveId" clId="{130723B0-A01A-49E0-B8E5-0FA066DD03FF}" dt="2025-05-04T12:59:16.080" v="332" actId="113"/>
          <ac:spMkLst>
            <pc:docMk/>
            <pc:sldMk cId="3768147416" sldId="366"/>
            <ac:spMk id="78" creationId="{20BF26B9-D914-0CC1-0920-F2917D4FA111}"/>
          </ac:spMkLst>
        </pc:spChg>
        <pc:spChg chg="mod">
          <ac:chgData name="Dan Laurentiu" userId="4b150b66787d35fb" providerId="LiveId" clId="{130723B0-A01A-49E0-B8E5-0FA066DD03FF}" dt="2025-05-04T12:59:16.080" v="332" actId="113"/>
          <ac:spMkLst>
            <pc:docMk/>
            <pc:sldMk cId="3768147416" sldId="366"/>
            <ac:spMk id="80" creationId="{E629DB1A-4609-5FDD-AD21-E58B24C92AC7}"/>
          </ac:spMkLst>
        </pc:spChg>
        <pc:spChg chg="mod">
          <ac:chgData name="Dan Laurentiu" userId="4b150b66787d35fb" providerId="LiveId" clId="{130723B0-A01A-49E0-B8E5-0FA066DD03FF}" dt="2025-05-04T12:57:08.458" v="317" actId="207"/>
          <ac:spMkLst>
            <pc:docMk/>
            <pc:sldMk cId="3768147416" sldId="366"/>
            <ac:spMk id="81" creationId="{0B332A00-A634-AC63-AA28-FF855FEE14B2}"/>
          </ac:spMkLst>
        </pc:spChg>
        <pc:spChg chg="mod">
          <ac:chgData name="Dan Laurentiu" userId="4b150b66787d35fb" providerId="LiveId" clId="{130723B0-A01A-49E0-B8E5-0FA066DD03FF}" dt="2025-05-04T12:59:16.080" v="332" actId="113"/>
          <ac:spMkLst>
            <pc:docMk/>
            <pc:sldMk cId="3768147416" sldId="366"/>
            <ac:spMk id="82" creationId="{FC607E1A-F541-2F68-4423-1C17F9777A95}"/>
          </ac:spMkLst>
        </pc:spChg>
        <pc:grpChg chg="del">
          <ac:chgData name="Dan Laurentiu" userId="4b150b66787d35fb" providerId="LiveId" clId="{130723B0-A01A-49E0-B8E5-0FA066DD03FF}" dt="2025-05-04T12:48:48.953" v="18" actId="478"/>
          <ac:grpSpMkLst>
            <pc:docMk/>
            <pc:sldMk cId="3768147416" sldId="366"/>
            <ac:grpSpMk id="5" creationId="{A7766F65-E084-118B-730A-836A3D2806CC}"/>
          </ac:grpSpMkLst>
        </pc:grpChg>
        <pc:grpChg chg="del">
          <ac:chgData name="Dan Laurentiu" userId="4b150b66787d35fb" providerId="LiveId" clId="{130723B0-A01A-49E0-B8E5-0FA066DD03FF}" dt="2025-05-04T12:48:48.953" v="18" actId="478"/>
          <ac:grpSpMkLst>
            <pc:docMk/>
            <pc:sldMk cId="3768147416" sldId="366"/>
            <ac:grpSpMk id="6" creationId="{60FF82AD-0D81-9935-6203-35AC117685B7}"/>
          </ac:grpSpMkLst>
        </pc:grpChg>
        <pc:grpChg chg="del">
          <ac:chgData name="Dan Laurentiu" userId="4b150b66787d35fb" providerId="LiveId" clId="{130723B0-A01A-49E0-B8E5-0FA066DD03FF}" dt="2025-05-04T12:48:48.953" v="18" actId="478"/>
          <ac:grpSpMkLst>
            <pc:docMk/>
            <pc:sldMk cId="3768147416" sldId="366"/>
            <ac:grpSpMk id="7" creationId="{5B792E77-EC8F-126F-BC45-2F68BF46771F}"/>
          </ac:grpSpMkLst>
        </pc:grpChg>
        <pc:grpChg chg="del">
          <ac:chgData name="Dan Laurentiu" userId="4b150b66787d35fb" providerId="LiveId" clId="{130723B0-A01A-49E0-B8E5-0FA066DD03FF}" dt="2025-05-04T12:48:48.953" v="18" actId="478"/>
          <ac:grpSpMkLst>
            <pc:docMk/>
            <pc:sldMk cId="3768147416" sldId="366"/>
            <ac:grpSpMk id="8" creationId="{C67E9464-CBAA-E020-08C8-62B14CBAA14F}"/>
          </ac:grpSpMkLst>
        </pc:grpChg>
        <pc:grpChg chg="mod">
          <ac:chgData name="Dan Laurentiu" userId="4b150b66787d35fb" providerId="LiveId" clId="{130723B0-A01A-49E0-B8E5-0FA066DD03FF}" dt="2025-05-04T12:55:28.242" v="288" actId="207"/>
          <ac:grpSpMkLst>
            <pc:docMk/>
            <pc:sldMk cId="3768147416" sldId="366"/>
            <ac:grpSpMk id="9" creationId="{AA7EF5B5-4E0B-2107-0FC0-DE99992512C9}"/>
          </ac:grpSpMkLst>
        </pc:grpChg>
        <pc:grpChg chg="del">
          <ac:chgData name="Dan Laurentiu" userId="4b150b66787d35fb" providerId="LiveId" clId="{130723B0-A01A-49E0-B8E5-0FA066DD03FF}" dt="2025-05-04T12:48:58.508" v="20" actId="478"/>
          <ac:grpSpMkLst>
            <pc:docMk/>
            <pc:sldMk cId="3768147416" sldId="366"/>
            <ac:grpSpMk id="11" creationId="{1CB188D3-F0DF-60E2-CAE3-4C849768BBE1}"/>
          </ac:grpSpMkLst>
        </pc:grpChg>
        <pc:grpChg chg="del">
          <ac:chgData name="Dan Laurentiu" userId="4b150b66787d35fb" providerId="LiveId" clId="{130723B0-A01A-49E0-B8E5-0FA066DD03FF}" dt="2025-05-04T12:48:58.508" v="20" actId="478"/>
          <ac:grpSpMkLst>
            <pc:docMk/>
            <pc:sldMk cId="3768147416" sldId="366"/>
            <ac:grpSpMk id="13" creationId="{8A8B28ED-F9C6-A37D-B986-D3F669A1E884}"/>
          </ac:grpSpMkLst>
        </pc:grpChg>
        <pc:grpChg chg="del">
          <ac:chgData name="Dan Laurentiu" userId="4b150b66787d35fb" providerId="LiveId" clId="{130723B0-A01A-49E0-B8E5-0FA066DD03FF}" dt="2025-05-04T12:48:58.508" v="20" actId="478"/>
          <ac:grpSpMkLst>
            <pc:docMk/>
            <pc:sldMk cId="3768147416" sldId="366"/>
            <ac:grpSpMk id="15" creationId="{0E867031-F776-24B9-B391-5A87E2D72F48}"/>
          </ac:grpSpMkLst>
        </pc:grpChg>
        <pc:grpChg chg="add del mod">
          <ac:chgData name="Dan Laurentiu" userId="4b150b66787d35fb" providerId="LiveId" clId="{130723B0-A01A-49E0-B8E5-0FA066DD03FF}" dt="2025-05-04T12:52:38.676" v="203" actId="478"/>
          <ac:grpSpMkLst>
            <pc:docMk/>
            <pc:sldMk cId="3768147416" sldId="366"/>
            <ac:grpSpMk id="38" creationId="{8D0606D2-C094-D97C-72C2-688C80D6DEBD}"/>
          </ac:grpSpMkLst>
        </pc:grpChg>
        <pc:grpChg chg="add del mod">
          <ac:chgData name="Dan Laurentiu" userId="4b150b66787d35fb" providerId="LiveId" clId="{130723B0-A01A-49E0-B8E5-0FA066DD03FF}" dt="2025-05-04T12:52:37.518" v="202" actId="478"/>
          <ac:grpSpMkLst>
            <pc:docMk/>
            <pc:sldMk cId="3768147416" sldId="366"/>
            <ac:grpSpMk id="43" creationId="{36A2567D-210C-C1E9-A641-62CE4742ED54}"/>
          </ac:grpSpMkLst>
        </pc:grpChg>
        <pc:grpChg chg="add del mod">
          <ac:chgData name="Dan Laurentiu" userId="4b150b66787d35fb" providerId="LiveId" clId="{130723B0-A01A-49E0-B8E5-0FA066DD03FF}" dt="2025-05-04T12:52:37.518" v="202" actId="478"/>
          <ac:grpSpMkLst>
            <pc:docMk/>
            <pc:sldMk cId="3768147416" sldId="366"/>
            <ac:grpSpMk id="48" creationId="{CD7D95DA-47D0-9311-BEAC-79A762B48805}"/>
          </ac:grpSpMkLst>
        </pc:grpChg>
        <pc:grpChg chg="add del mod ord">
          <ac:chgData name="Dan Laurentiu" userId="4b150b66787d35fb" providerId="LiveId" clId="{130723B0-A01A-49E0-B8E5-0FA066DD03FF}" dt="2025-05-04T12:54:05.523" v="264" actId="478"/>
          <ac:grpSpMkLst>
            <pc:docMk/>
            <pc:sldMk cId="3768147416" sldId="366"/>
            <ac:grpSpMk id="53" creationId="{BFF0F6A6-149D-1A9C-ECEA-C726828EA751}"/>
          </ac:grpSpMkLst>
        </pc:grpChg>
        <pc:grpChg chg="add del mod ord">
          <ac:chgData name="Dan Laurentiu" userId="4b150b66787d35fb" providerId="LiveId" clId="{130723B0-A01A-49E0-B8E5-0FA066DD03FF}" dt="2025-05-04T12:54:05.523" v="264" actId="478"/>
          <ac:grpSpMkLst>
            <pc:docMk/>
            <pc:sldMk cId="3768147416" sldId="366"/>
            <ac:grpSpMk id="57" creationId="{3CF821F3-7CB5-21C9-6E03-66D5B549946C}"/>
          </ac:grpSpMkLst>
        </pc:grpChg>
        <pc:grpChg chg="add del mod ord">
          <ac:chgData name="Dan Laurentiu" userId="4b150b66787d35fb" providerId="LiveId" clId="{130723B0-A01A-49E0-B8E5-0FA066DD03FF}" dt="2025-05-04T12:54:05.523" v="264" actId="478"/>
          <ac:grpSpMkLst>
            <pc:docMk/>
            <pc:sldMk cId="3768147416" sldId="366"/>
            <ac:grpSpMk id="62" creationId="{AF04EA83-FCF2-FAF1-26B8-E81CDE1CFED4}"/>
          </ac:grpSpMkLst>
        </pc:grpChg>
        <pc:grpChg chg="add mod ord">
          <ac:chgData name="Dan Laurentiu" userId="4b150b66787d35fb" providerId="LiveId" clId="{130723B0-A01A-49E0-B8E5-0FA066DD03FF}" dt="2025-05-04T12:56:47.698" v="310" actId="207"/>
          <ac:grpSpMkLst>
            <pc:docMk/>
            <pc:sldMk cId="3768147416" sldId="366"/>
            <ac:grpSpMk id="67" creationId="{A94A3318-2362-C368-A30E-84DA4392643F}"/>
          </ac:grpSpMkLst>
        </pc:grpChg>
        <pc:grpChg chg="add mod ord">
          <ac:chgData name="Dan Laurentiu" userId="4b150b66787d35fb" providerId="LiveId" clId="{130723B0-A01A-49E0-B8E5-0FA066DD03FF}" dt="2025-05-04T12:54:45.363" v="276" actId="167"/>
          <ac:grpSpMkLst>
            <pc:docMk/>
            <pc:sldMk cId="3768147416" sldId="366"/>
            <ac:grpSpMk id="71" creationId="{DACD7DC2-D177-0900-54DC-A4B5BD3C38C7}"/>
          </ac:grpSpMkLst>
        </pc:grpChg>
        <pc:grpChg chg="add mod ord">
          <ac:chgData name="Dan Laurentiu" userId="4b150b66787d35fb" providerId="LiveId" clId="{130723B0-A01A-49E0-B8E5-0FA066DD03FF}" dt="2025-05-04T12:56:07.650" v="303" actId="1076"/>
          <ac:grpSpMkLst>
            <pc:docMk/>
            <pc:sldMk cId="3768147416" sldId="366"/>
            <ac:grpSpMk id="75" creationId="{45DAB60C-49CB-550D-D4C5-69DCFF2DE6B8}"/>
          </ac:grpSpMkLst>
        </pc:grpChg>
        <pc:grpChg chg="add mod ord">
          <ac:chgData name="Dan Laurentiu" userId="4b150b66787d35fb" providerId="LiveId" clId="{130723B0-A01A-49E0-B8E5-0FA066DD03FF}" dt="2025-05-04T12:54:45.363" v="276" actId="167"/>
          <ac:grpSpMkLst>
            <pc:docMk/>
            <pc:sldMk cId="3768147416" sldId="366"/>
            <ac:grpSpMk id="79" creationId="{3D3328A7-1ADB-F113-94D8-DA39C6726E42}"/>
          </ac:grpSpMkLst>
        </pc:grpChg>
        <pc:picChg chg="del">
          <ac:chgData name="Dan Laurentiu" userId="4b150b66787d35fb" providerId="LiveId" clId="{130723B0-A01A-49E0-B8E5-0FA066DD03FF}" dt="2025-05-04T12:49:00.915" v="21" actId="478"/>
          <ac:picMkLst>
            <pc:docMk/>
            <pc:sldMk cId="3768147416" sldId="366"/>
            <ac:picMk id="10" creationId="{657C8FC0-460D-3430-A9F5-AEA2FF3A0A5F}"/>
          </ac:picMkLst>
        </pc:picChg>
        <pc:picChg chg="del">
          <ac:chgData name="Dan Laurentiu" userId="4b150b66787d35fb" providerId="LiveId" clId="{130723B0-A01A-49E0-B8E5-0FA066DD03FF}" dt="2025-05-04T12:48:58.508" v="20" actId="478"/>
          <ac:picMkLst>
            <pc:docMk/>
            <pc:sldMk cId="3768147416" sldId="366"/>
            <ac:picMk id="12" creationId="{42E5491A-2EE0-1E8A-1666-FFD593EFC085}"/>
          </ac:picMkLst>
        </pc:picChg>
        <pc:picChg chg="del">
          <ac:chgData name="Dan Laurentiu" userId="4b150b66787d35fb" providerId="LiveId" clId="{130723B0-A01A-49E0-B8E5-0FA066DD03FF}" dt="2025-05-04T12:48:58.508" v="20" actId="478"/>
          <ac:picMkLst>
            <pc:docMk/>
            <pc:sldMk cId="3768147416" sldId="366"/>
            <ac:picMk id="14" creationId="{8FBEC00B-AD13-478E-9361-87D16A1AFFD2}"/>
          </ac:picMkLst>
        </pc:picChg>
        <pc:picChg chg="del">
          <ac:chgData name="Dan Laurentiu" userId="4b150b66787d35fb" providerId="LiveId" clId="{130723B0-A01A-49E0-B8E5-0FA066DD03FF}" dt="2025-05-04T12:48:58.508" v="20" actId="478"/>
          <ac:picMkLst>
            <pc:docMk/>
            <pc:sldMk cId="3768147416" sldId="366"/>
            <ac:picMk id="16" creationId="{34354ECE-D312-2126-7858-EE4EEA5FBBE0}"/>
          </ac:picMkLst>
        </pc:picChg>
      </pc:sldChg>
      <pc:sldChg chg="del">
        <pc:chgData name="Dan Laurentiu" userId="4b150b66787d35fb" providerId="LiveId" clId="{130723B0-A01A-49E0-B8E5-0FA066DD03FF}" dt="2025-05-04T13:16:53.898" v="484" actId="47"/>
        <pc:sldMkLst>
          <pc:docMk/>
          <pc:sldMk cId="4279767364" sldId="367"/>
        </pc:sldMkLst>
      </pc:sldChg>
      <pc:sldChg chg="del">
        <pc:chgData name="Dan Laurentiu" userId="4b150b66787d35fb" providerId="LiveId" clId="{130723B0-A01A-49E0-B8E5-0FA066DD03FF}" dt="2025-05-04T13:21:28.156" v="485" actId="47"/>
        <pc:sldMkLst>
          <pc:docMk/>
          <pc:sldMk cId="2086704277" sldId="368"/>
        </pc:sldMkLst>
      </pc:sldChg>
      <pc:sldChg chg="addSp modSp mod">
        <pc:chgData name="Dan Laurentiu" userId="4b150b66787d35fb" providerId="LiveId" clId="{130723B0-A01A-49E0-B8E5-0FA066DD03FF}" dt="2025-05-04T13:16:12.369" v="483" actId="1076"/>
        <pc:sldMkLst>
          <pc:docMk/>
          <pc:sldMk cId="3231833402" sldId="369"/>
        </pc:sldMkLst>
        <pc:spChg chg="mod">
          <ac:chgData name="Dan Laurentiu" userId="4b150b66787d35fb" providerId="LiveId" clId="{130723B0-A01A-49E0-B8E5-0FA066DD03FF}" dt="2025-05-04T13:14:04.837" v="472" actId="113"/>
          <ac:spMkLst>
            <pc:docMk/>
            <pc:sldMk cId="3231833402" sldId="369"/>
            <ac:spMk id="2" creationId="{B4A04085-646E-35A3-3F8F-B36261C842DC}"/>
          </ac:spMkLst>
        </pc:spChg>
        <pc:spChg chg="add mod">
          <ac:chgData name="Dan Laurentiu" userId="4b150b66787d35fb" providerId="LiveId" clId="{130723B0-A01A-49E0-B8E5-0FA066DD03FF}" dt="2025-05-04T13:14:04.837" v="472" actId="113"/>
          <ac:spMkLst>
            <pc:docMk/>
            <pc:sldMk cId="3231833402" sldId="369"/>
            <ac:spMk id="3" creationId="{885BB921-C1FB-57D5-74BB-6A6920E4C60B}"/>
          </ac:spMkLst>
        </pc:spChg>
        <pc:spChg chg="add mod">
          <ac:chgData name="Dan Laurentiu" userId="4b150b66787d35fb" providerId="LiveId" clId="{130723B0-A01A-49E0-B8E5-0FA066DD03FF}" dt="2025-05-04T13:16:12.369" v="483" actId="1076"/>
          <ac:spMkLst>
            <pc:docMk/>
            <pc:sldMk cId="3231833402" sldId="369"/>
            <ac:spMk id="5" creationId="{AD28A43C-9022-9E3D-D2ED-A1FACA72E9D4}"/>
          </ac:spMkLst>
        </pc:spChg>
        <pc:spChg chg="add mod">
          <ac:chgData name="Dan Laurentiu" userId="4b150b66787d35fb" providerId="LiveId" clId="{130723B0-A01A-49E0-B8E5-0FA066DD03FF}" dt="2025-05-04T13:16:12.369" v="483" actId="1076"/>
          <ac:spMkLst>
            <pc:docMk/>
            <pc:sldMk cId="3231833402" sldId="369"/>
            <ac:spMk id="6" creationId="{1AF3C86C-E1BF-E7AA-7C46-EF46EF5E38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5/5/2025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p>
          <a:p>
            <a:r>
              <a:rPr lang="en-US" dirty="0"/>
              <a:t>In this presentation, I’ll walk through a systematic literature review I did on mutation testing. </a:t>
            </a:r>
          </a:p>
          <a:p>
            <a:r>
              <a:rPr lang="en-US" dirty="0"/>
              <a:t>Specifically, I’ll be focusing on the different techniques researchers have developed to make mutation testing faster and less expensive.</a:t>
            </a:r>
          </a:p>
        </p:txBody>
      </p:sp>
      <p:sp>
        <p:nvSpPr>
          <p:cNvPr id="4" name="Slide Number Placeholder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354504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technique is called </a:t>
            </a:r>
            <a:r>
              <a:rPr lang="en-US" i="1" dirty="0"/>
              <a:t>weak mutation</a:t>
            </a:r>
            <a:r>
              <a:rPr lang="en-US" dirty="0"/>
              <a:t>. </a:t>
            </a:r>
          </a:p>
          <a:p>
            <a:r>
              <a:rPr lang="en-US" dirty="0"/>
              <a:t>The idea is to stop the test early—as soon as we know the mutant would behave differently. </a:t>
            </a:r>
          </a:p>
          <a:p>
            <a:r>
              <a:rPr lang="en-US" dirty="0"/>
              <a:t>For example, if the original code runs certain lines and sets specific values, and the mutant changes any of that, we already know it’s been caught. </a:t>
            </a:r>
          </a:p>
          <a:p>
            <a:r>
              <a:rPr lang="en-US" dirty="0"/>
              <a:t>So instead of running the full test to the end, we just compare states and stop early, saving time.</a:t>
            </a:r>
          </a:p>
        </p:txBody>
      </p:sp>
      <p:sp>
        <p:nvSpPr>
          <p:cNvPr id="4" name="Slide Number Placeholder 3"/>
          <p:cNvSpPr>
            <a:spLocks noGrp="1"/>
          </p:cNvSpPr>
          <p:nvPr>
            <p:ph type="sldNum" sz="quarter" idx="5"/>
          </p:nvPr>
        </p:nvSpPr>
        <p:spPr/>
        <p:txBody>
          <a:bodyPr/>
          <a:lstStyle/>
          <a:p>
            <a:fld id="{8B990660-4B7D-4C11-96DB-B19FFA8CA93C}" type="slidenum">
              <a:rPr lang="en-US" smtClean="0"/>
              <a:t>10</a:t>
            </a:fld>
            <a:endParaRPr lang="en-US" dirty="0"/>
          </a:p>
        </p:txBody>
      </p:sp>
    </p:spTree>
    <p:extLst>
      <p:ext uri="{BB962C8B-B14F-4D97-AF65-F5344CB8AC3E}">
        <p14:creationId xmlns:p14="http://schemas.microsoft.com/office/powerpoint/2010/main" val="568010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 was </a:t>
            </a:r>
            <a:r>
              <a:rPr lang="en-US"/>
              <a:t>it! Thank </a:t>
            </a:r>
            <a:r>
              <a:rPr lang="en-US" dirty="0"/>
              <a:t>you!</a:t>
            </a:r>
          </a:p>
        </p:txBody>
      </p:sp>
      <p:sp>
        <p:nvSpPr>
          <p:cNvPr id="4" name="Slide Number Placeholder 3"/>
          <p:cNvSpPr>
            <a:spLocks noGrp="1"/>
          </p:cNvSpPr>
          <p:nvPr>
            <p:ph type="sldNum" sz="quarter" idx="5"/>
          </p:nvPr>
        </p:nvSpPr>
        <p:spPr/>
        <p:txBody>
          <a:bodyPr/>
          <a:lstStyle/>
          <a:p>
            <a:fld id="{8B990660-4B7D-4C11-96DB-B19FFA8CA93C}" type="slidenum">
              <a:rPr lang="en-US" smtClean="0"/>
              <a:t>11</a:t>
            </a:fld>
            <a:endParaRPr lang="en-US" dirty="0"/>
          </a:p>
        </p:txBody>
      </p:sp>
    </p:spTree>
    <p:extLst>
      <p:ext uri="{BB962C8B-B14F-4D97-AF65-F5344CB8AC3E}">
        <p14:creationId xmlns:p14="http://schemas.microsoft.com/office/powerpoint/2010/main" val="262358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 what’s mutation testing? </a:t>
            </a:r>
          </a:p>
          <a:p>
            <a:r>
              <a:rPr lang="en-US" dirty="0"/>
              <a:t>It’s a way to check how strong your tests are by making small changes, or ‘mutations,’ to your code. For example, a + might be changed to a - or /, or a &gt; might become &gt;=. If your test suite catches that something has changed and fails, that’s good—it means it’s doing its job. </a:t>
            </a:r>
          </a:p>
          <a:p>
            <a:r>
              <a:rPr lang="en-US" dirty="0"/>
              <a:t>Even small things like flipping the order—x + y to y + x—can count as a mutation, and this applies to both numbers and strings</a:t>
            </a:r>
          </a:p>
        </p:txBody>
      </p:sp>
      <p:sp>
        <p:nvSpPr>
          <p:cNvPr id="4" name="Slide Number Placeholder 3"/>
          <p:cNvSpPr>
            <a:spLocks noGrp="1"/>
          </p:cNvSpPr>
          <p:nvPr>
            <p:ph type="sldNum" sz="quarter" idx="5"/>
          </p:nvPr>
        </p:nvSpPr>
        <p:spPr/>
        <p:txBody>
          <a:bodyPr/>
          <a:lstStyle/>
          <a:p>
            <a:fld id="{8B990660-4B7D-4C11-96DB-B19FFA8CA93C}" type="slidenum">
              <a:rPr lang="en-US" smtClean="0"/>
              <a:t>2</a:t>
            </a:fld>
            <a:endParaRPr lang="en-US" dirty="0"/>
          </a:p>
        </p:txBody>
      </p:sp>
    </p:spTree>
    <p:extLst>
      <p:ext uri="{BB962C8B-B14F-4D97-AF65-F5344CB8AC3E}">
        <p14:creationId xmlns:p14="http://schemas.microsoft.com/office/powerpoint/2010/main" val="266524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more examples of mutations. </a:t>
            </a:r>
          </a:p>
          <a:p>
            <a:r>
              <a:rPr lang="en-US" dirty="0"/>
              <a:t>Mutations can remove entire conditions—like turning an if or while statement into just the body—so it always runs. </a:t>
            </a:r>
          </a:p>
          <a:p>
            <a:r>
              <a:rPr lang="en-US" dirty="0"/>
              <a:t>They can also change constants, like turning 42 into a float, a string, None, a list, or even infinity. </a:t>
            </a:r>
          </a:p>
          <a:p>
            <a:r>
              <a:rPr lang="en-US" dirty="0"/>
              <a:t>This shows how quickly the number of possible mutations grows, even for small pieces of code. That’s why mutation testing can get really expensive.</a:t>
            </a:r>
          </a:p>
        </p:txBody>
      </p:sp>
      <p:sp>
        <p:nvSpPr>
          <p:cNvPr id="4" name="Slide Number Placeholder 3"/>
          <p:cNvSpPr>
            <a:spLocks noGrp="1"/>
          </p:cNvSpPr>
          <p:nvPr>
            <p:ph type="sldNum" sz="quarter" idx="5"/>
          </p:nvPr>
        </p:nvSpPr>
        <p:spPr/>
        <p:txBody>
          <a:bodyPr/>
          <a:lstStyle/>
          <a:p>
            <a:fld id="{8B990660-4B7D-4C11-96DB-B19FFA8CA93C}" type="slidenum">
              <a:rPr lang="en-US" smtClean="0"/>
              <a:t>3</a:t>
            </a:fld>
            <a:endParaRPr lang="en-US" dirty="0"/>
          </a:p>
        </p:txBody>
      </p:sp>
    </p:spTree>
    <p:extLst>
      <p:ext uri="{BB962C8B-B14F-4D97-AF65-F5344CB8AC3E}">
        <p14:creationId xmlns:p14="http://schemas.microsoft.com/office/powerpoint/2010/main" val="4465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issue is that not all mutants are helpful. </a:t>
            </a:r>
          </a:p>
          <a:p>
            <a:r>
              <a:rPr lang="en-US" dirty="0"/>
              <a:t>For example, m1 and m2 are clearly wrong and will always fail - so they don’t really teach us anything. </a:t>
            </a:r>
          </a:p>
          <a:p>
            <a:r>
              <a:rPr lang="en-US" dirty="0"/>
              <a:t>m3 is more interesting. It’s wrong, but our current test doesn't catch it. That means it’s a 'hard-to-kill' mutant - these are valuable because they show us where we need better tests. </a:t>
            </a:r>
          </a:p>
          <a:p>
            <a:r>
              <a:rPr lang="en-US" dirty="0"/>
              <a:t>Finally, m4 is an 'equivalent mutant.' It looks different from the original code but behaves exactly the same, so no test can ever catch it. The problem is, in real code, it's very hard to detect these automatically</a:t>
            </a:r>
          </a:p>
        </p:txBody>
      </p:sp>
      <p:sp>
        <p:nvSpPr>
          <p:cNvPr id="4" name="Slide Number Placeholder 3"/>
          <p:cNvSpPr>
            <a:spLocks noGrp="1"/>
          </p:cNvSpPr>
          <p:nvPr>
            <p:ph type="sldNum" sz="quarter" idx="5"/>
          </p:nvPr>
        </p:nvSpPr>
        <p:spPr/>
        <p:txBody>
          <a:bodyPr/>
          <a:lstStyle/>
          <a:p>
            <a:fld id="{8B990660-4B7D-4C11-96DB-B19FFA8CA93C}" type="slidenum">
              <a:rPr lang="en-US" smtClean="0"/>
              <a:t>4</a:t>
            </a:fld>
            <a:endParaRPr lang="en-US" dirty="0"/>
          </a:p>
        </p:txBody>
      </p:sp>
    </p:spTree>
    <p:extLst>
      <p:ext uri="{BB962C8B-B14F-4D97-AF65-F5344CB8AC3E}">
        <p14:creationId xmlns:p14="http://schemas.microsoft.com/office/powerpoint/2010/main" val="3237050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short review of the techniques we found that help reduce the costs.</a:t>
            </a:r>
          </a:p>
        </p:txBody>
      </p:sp>
      <p:sp>
        <p:nvSpPr>
          <p:cNvPr id="4" name="Slide Number Placeholder 3"/>
          <p:cNvSpPr>
            <a:spLocks noGrp="1"/>
          </p:cNvSpPr>
          <p:nvPr>
            <p:ph type="sldNum" sz="quarter" idx="5"/>
          </p:nvPr>
        </p:nvSpPr>
        <p:spPr/>
        <p:txBody>
          <a:bodyPr/>
          <a:lstStyle/>
          <a:p>
            <a:fld id="{8B990660-4B7D-4C11-96DB-B19FFA8CA93C}" type="slidenum">
              <a:rPr lang="en-US" smtClean="0"/>
              <a:t>5</a:t>
            </a:fld>
            <a:endParaRPr lang="en-US" dirty="0"/>
          </a:p>
        </p:txBody>
      </p:sp>
    </p:spTree>
    <p:extLst>
      <p:ext uri="{BB962C8B-B14F-4D97-AF65-F5344CB8AC3E}">
        <p14:creationId xmlns:p14="http://schemas.microsoft.com/office/powerpoint/2010/main" val="308590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reduce the number of useless mutants is to focus on harder-to-kill ones. </a:t>
            </a:r>
          </a:p>
          <a:p>
            <a:r>
              <a:rPr lang="en-US" dirty="0"/>
              <a:t>This paper uses a genetic algorithm to evolve better mutants. Each candidate mutant is encoded—kind of like DNA—with 1s and 0s showing which mutations are included. Then the algorithm uses selection, crossover, and mutation to improve the pool. </a:t>
            </a:r>
          </a:p>
          <a:p>
            <a:r>
              <a:rPr lang="en-US" dirty="0"/>
              <a:t>Over time, weaker mutants are replaced by stronger, more useful ones</a:t>
            </a:r>
          </a:p>
        </p:txBody>
      </p:sp>
      <p:sp>
        <p:nvSpPr>
          <p:cNvPr id="4" name="Slide Number Placeholder 3"/>
          <p:cNvSpPr>
            <a:spLocks noGrp="1"/>
          </p:cNvSpPr>
          <p:nvPr>
            <p:ph type="sldNum" sz="quarter" idx="5"/>
          </p:nvPr>
        </p:nvSpPr>
        <p:spPr/>
        <p:txBody>
          <a:bodyPr/>
          <a:lstStyle/>
          <a:p>
            <a:fld id="{8B990660-4B7D-4C11-96DB-B19FFA8CA93C}" type="slidenum">
              <a:rPr lang="en-US" smtClean="0"/>
              <a:t>6</a:t>
            </a:fld>
            <a:endParaRPr lang="en-US" dirty="0"/>
          </a:p>
        </p:txBody>
      </p:sp>
    </p:spTree>
    <p:extLst>
      <p:ext uri="{BB962C8B-B14F-4D97-AF65-F5344CB8AC3E}">
        <p14:creationId xmlns:p14="http://schemas.microsoft.com/office/powerpoint/2010/main" val="107114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reduce the number of mutants is to simply avoid mutation types that don’t give us useful information. </a:t>
            </a:r>
          </a:p>
          <a:p>
            <a:r>
              <a:rPr lang="en-US" dirty="0"/>
              <a:t>This paper looked at which mutation operators often create trivial mutants—ones that are too easy to kill. </a:t>
            </a:r>
          </a:p>
          <a:p>
            <a:r>
              <a:rPr lang="en-US" dirty="0"/>
              <a:t>These include things like replacing return statements, </a:t>
            </a:r>
            <a:r>
              <a:rPr lang="en-US" dirty="0" err="1"/>
              <a:t>goto</a:t>
            </a:r>
            <a:r>
              <a:rPr lang="en-US" dirty="0"/>
              <a:t> labels, or the end of a loop. </a:t>
            </a:r>
          </a:p>
          <a:p>
            <a:r>
              <a:rPr lang="en-US" dirty="0"/>
              <a:t>The authors found that skipping these kinds of operators helps cut down on useless mutants and saves a lot of time.</a:t>
            </a:r>
          </a:p>
        </p:txBody>
      </p:sp>
      <p:sp>
        <p:nvSpPr>
          <p:cNvPr id="4" name="Slide Number Placeholder 3"/>
          <p:cNvSpPr>
            <a:spLocks noGrp="1"/>
          </p:cNvSpPr>
          <p:nvPr>
            <p:ph type="sldNum" sz="quarter" idx="5"/>
          </p:nvPr>
        </p:nvSpPr>
        <p:spPr/>
        <p:txBody>
          <a:bodyPr/>
          <a:lstStyle/>
          <a:p>
            <a:fld id="{8B990660-4B7D-4C11-96DB-B19FFA8CA93C}" type="slidenum">
              <a:rPr lang="en-US" smtClean="0"/>
              <a:t>7</a:t>
            </a:fld>
            <a:endParaRPr lang="en-US" dirty="0"/>
          </a:p>
        </p:txBody>
      </p:sp>
    </p:spTree>
    <p:extLst>
      <p:ext uri="{BB962C8B-B14F-4D97-AF65-F5344CB8AC3E}">
        <p14:creationId xmlns:p14="http://schemas.microsoft.com/office/powerpoint/2010/main" val="717925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cut costs is by automatically spotting equivalent mutants—ones that behave exactly the same as the original. </a:t>
            </a:r>
          </a:p>
          <a:p>
            <a:r>
              <a:rPr lang="en-US" dirty="0"/>
              <a:t>This paper uses something called </a:t>
            </a:r>
            <a:r>
              <a:rPr lang="en-US" i="1" dirty="0"/>
              <a:t>program slicing</a:t>
            </a:r>
            <a:r>
              <a:rPr lang="en-US" dirty="0"/>
              <a:t> to do that. It focuses only on the parts of the code that affect the output. If those parts are the same in both versions—even if the code looks different—then the mutant is equivalent.</a:t>
            </a:r>
          </a:p>
          <a:p>
            <a:r>
              <a:rPr lang="en-US" dirty="0"/>
              <a:t>For example, if multiplying and dividing give the same result for all your test inputs, the mutant doesn’t actually change anything.</a:t>
            </a:r>
          </a:p>
        </p:txBody>
      </p:sp>
      <p:sp>
        <p:nvSpPr>
          <p:cNvPr id="4" name="Slide Number Placeholder 3"/>
          <p:cNvSpPr>
            <a:spLocks noGrp="1"/>
          </p:cNvSpPr>
          <p:nvPr>
            <p:ph type="sldNum" sz="quarter" idx="5"/>
          </p:nvPr>
        </p:nvSpPr>
        <p:spPr/>
        <p:txBody>
          <a:bodyPr/>
          <a:lstStyle/>
          <a:p>
            <a:fld id="{8B990660-4B7D-4C11-96DB-B19FFA8CA93C}" type="slidenum">
              <a:rPr lang="en-US" smtClean="0"/>
              <a:t>8</a:t>
            </a:fld>
            <a:endParaRPr lang="en-US" dirty="0"/>
          </a:p>
        </p:txBody>
      </p:sp>
    </p:spTree>
    <p:extLst>
      <p:ext uri="{BB962C8B-B14F-4D97-AF65-F5344CB8AC3E}">
        <p14:creationId xmlns:p14="http://schemas.microsoft.com/office/powerpoint/2010/main" val="2509176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speed things up is by avoiding unnecessary retesting. </a:t>
            </a:r>
          </a:p>
          <a:p>
            <a:r>
              <a:rPr lang="en-US" dirty="0"/>
              <a:t>This approach, called </a:t>
            </a:r>
            <a:r>
              <a:rPr lang="en-US" i="1" dirty="0"/>
              <a:t>incremental mutation testing</a:t>
            </a:r>
            <a:r>
              <a:rPr lang="en-US" dirty="0"/>
              <a:t>, focuses only on the parts of the code that actually changed. </a:t>
            </a:r>
          </a:p>
          <a:p>
            <a:r>
              <a:rPr lang="en-US" dirty="0"/>
              <a:t>First, you run a full mutation test and record which mutants survive. Later, when the code changes, you use something like git diff to find only the modified parts. </a:t>
            </a:r>
          </a:p>
          <a:p>
            <a:r>
              <a:rPr lang="en-US" dirty="0"/>
              <a:t>Then, you retest just those changes—plus any surviving mutants from before—saving a lot of time.</a:t>
            </a:r>
          </a:p>
        </p:txBody>
      </p:sp>
      <p:sp>
        <p:nvSpPr>
          <p:cNvPr id="4" name="Slide Number Placeholder 3"/>
          <p:cNvSpPr>
            <a:spLocks noGrp="1"/>
          </p:cNvSpPr>
          <p:nvPr>
            <p:ph type="sldNum" sz="quarter" idx="5"/>
          </p:nvPr>
        </p:nvSpPr>
        <p:spPr/>
        <p:txBody>
          <a:bodyPr/>
          <a:lstStyle/>
          <a:p>
            <a:fld id="{8B990660-4B7D-4C11-96DB-B19FFA8CA93C}" type="slidenum">
              <a:rPr lang="en-US" smtClean="0"/>
              <a:t>9</a:t>
            </a:fld>
            <a:endParaRPr lang="en-US" dirty="0"/>
          </a:p>
        </p:txBody>
      </p:sp>
    </p:spTree>
    <p:extLst>
      <p:ext uri="{BB962C8B-B14F-4D97-AF65-F5344CB8AC3E}">
        <p14:creationId xmlns:p14="http://schemas.microsoft.com/office/powerpoint/2010/main" val="461028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F75DB4-B85B-1B45-E045-3B079BA9781F}"/>
              </a:ext>
            </a:extLst>
          </p:cNvPr>
          <p:cNvSpPr txBox="1"/>
          <p:nvPr/>
        </p:nvSpPr>
        <p:spPr>
          <a:xfrm>
            <a:off x="5742432" y="2736502"/>
            <a:ext cx="5529072" cy="1384995"/>
          </a:xfrm>
          <a:prstGeom prst="rect">
            <a:avLst/>
          </a:prstGeom>
          <a:noFill/>
        </p:spPr>
        <p:txBody>
          <a:bodyPr wrap="square" rtlCol="0">
            <a:spAutoFit/>
          </a:bodyPr>
          <a:lstStyle/>
          <a:p>
            <a:r>
              <a:rPr lang="en-GB" sz="2800" b="1" dirty="0"/>
              <a:t>A Systematic Literature Review of Techniques to Reduce the Cost of Mutation Testing</a:t>
            </a:r>
            <a:endParaRPr lang="en-US" sz="2800" b="1" dirty="0"/>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51C4-C2D2-827F-ED8B-4965B559D2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4A04085-646E-35A3-3F8F-B36261C842DC}"/>
              </a:ext>
            </a:extLst>
          </p:cNvPr>
          <p:cNvSpPr txBox="1"/>
          <p:nvPr/>
        </p:nvSpPr>
        <p:spPr>
          <a:xfrm>
            <a:off x="384048" y="923544"/>
            <a:ext cx="8732520" cy="523220"/>
          </a:xfrm>
          <a:prstGeom prst="rect">
            <a:avLst/>
          </a:prstGeom>
          <a:noFill/>
        </p:spPr>
        <p:txBody>
          <a:bodyPr wrap="square" rtlCol="0">
            <a:spAutoFit/>
          </a:bodyPr>
          <a:lstStyle/>
          <a:p>
            <a:r>
              <a:rPr lang="en-GB" sz="2800" b="1" dirty="0"/>
              <a:t>Reducing the number of test cases or executions</a:t>
            </a:r>
            <a:endParaRPr lang="en-US" sz="2800" b="1" dirty="0"/>
          </a:p>
        </p:txBody>
      </p:sp>
      <p:sp>
        <p:nvSpPr>
          <p:cNvPr id="3" name="TextBox 2">
            <a:extLst>
              <a:ext uri="{FF2B5EF4-FFF2-40B4-BE49-F238E27FC236}">
                <a16:creationId xmlns:a16="http://schemas.microsoft.com/office/drawing/2014/main" id="{885BB921-C1FB-57D5-74BB-6A6920E4C60B}"/>
              </a:ext>
            </a:extLst>
          </p:cNvPr>
          <p:cNvSpPr txBox="1"/>
          <p:nvPr/>
        </p:nvSpPr>
        <p:spPr>
          <a:xfrm>
            <a:off x="384048" y="1584698"/>
            <a:ext cx="6094476" cy="369332"/>
          </a:xfrm>
          <a:prstGeom prst="rect">
            <a:avLst/>
          </a:prstGeom>
          <a:noFill/>
        </p:spPr>
        <p:txBody>
          <a:bodyPr wrap="square">
            <a:spAutoFit/>
          </a:bodyPr>
          <a:lstStyle/>
          <a:p>
            <a:r>
              <a:rPr lang="en-US" b="1" dirty="0"/>
              <a:t>“ </a:t>
            </a:r>
            <a:r>
              <a:rPr lang="en-GB" b="1" dirty="0"/>
              <a:t>An empirical evaluation of weak mutation </a:t>
            </a:r>
            <a:r>
              <a:rPr lang="en-US" b="1" dirty="0"/>
              <a:t>“</a:t>
            </a:r>
          </a:p>
        </p:txBody>
      </p:sp>
      <p:sp>
        <p:nvSpPr>
          <p:cNvPr id="5" name="TextBox 4">
            <a:extLst>
              <a:ext uri="{FF2B5EF4-FFF2-40B4-BE49-F238E27FC236}">
                <a16:creationId xmlns:a16="http://schemas.microsoft.com/office/drawing/2014/main" id="{AD28A43C-9022-9E3D-D2ED-A1FACA72E9D4}"/>
              </a:ext>
            </a:extLst>
          </p:cNvPr>
          <p:cNvSpPr txBox="1"/>
          <p:nvPr/>
        </p:nvSpPr>
        <p:spPr>
          <a:xfrm>
            <a:off x="940308" y="2598004"/>
            <a:ext cx="4121658" cy="2800767"/>
          </a:xfrm>
          <a:prstGeom prst="rect">
            <a:avLst/>
          </a:prstGeom>
          <a:noFill/>
        </p:spPr>
        <p:txBody>
          <a:bodyPr wrap="square">
            <a:spAutoFit/>
          </a:bodyPr>
          <a:lstStyle/>
          <a:p>
            <a:r>
              <a:rPr lang="en-US" sz="1600" b="1" dirty="0"/>
              <a:t>def </a:t>
            </a:r>
            <a:r>
              <a:rPr lang="en-US" sz="1600" b="1" dirty="0" err="1"/>
              <a:t>calculate_discount</a:t>
            </a:r>
            <a:r>
              <a:rPr lang="en-US" sz="1600" b="1" dirty="0"/>
              <a:t>(price, </a:t>
            </a:r>
            <a:r>
              <a:rPr lang="en-US" sz="1600" b="1" dirty="0" err="1"/>
              <a:t>is_member</a:t>
            </a:r>
            <a:r>
              <a:rPr lang="en-US" sz="1600" b="1" dirty="0"/>
              <a:t>):</a:t>
            </a:r>
          </a:p>
          <a:p>
            <a:r>
              <a:rPr lang="en-US" sz="1600" b="1" dirty="0">
                <a:solidFill>
                  <a:srgbClr val="00B050"/>
                </a:solidFill>
              </a:rPr>
              <a:t>    if price &gt; 100:	     </a:t>
            </a:r>
            <a:r>
              <a:rPr lang="en-US" sz="1600" b="1" dirty="0"/>
              <a:t># from &gt; to &gt;=</a:t>
            </a:r>
          </a:p>
          <a:p>
            <a:r>
              <a:rPr lang="en-US" sz="1600" b="1" dirty="0">
                <a:solidFill>
                  <a:schemeClr val="accent2"/>
                </a:solidFill>
              </a:rPr>
              <a:t>        discount = 0.2</a:t>
            </a:r>
          </a:p>
          <a:p>
            <a:r>
              <a:rPr lang="en-US" sz="1600" b="1" dirty="0">
                <a:solidFill>
                  <a:srgbClr val="00B050"/>
                </a:solidFill>
              </a:rPr>
              <a:t>    else:</a:t>
            </a:r>
          </a:p>
          <a:p>
            <a:r>
              <a:rPr lang="en-US" sz="1600" b="1" dirty="0">
                <a:solidFill>
                  <a:srgbClr val="00B050"/>
                </a:solidFill>
              </a:rPr>
              <a:t>        discount = 0.1</a:t>
            </a:r>
          </a:p>
          <a:p>
            <a:endParaRPr lang="en-US" sz="1600" b="1" dirty="0">
              <a:solidFill>
                <a:srgbClr val="00B050"/>
              </a:solidFill>
            </a:endParaRPr>
          </a:p>
          <a:p>
            <a:r>
              <a:rPr lang="en-US" sz="1600" b="1" dirty="0">
                <a:solidFill>
                  <a:schemeClr val="accent2"/>
                </a:solidFill>
              </a:rPr>
              <a:t>    </a:t>
            </a:r>
            <a:r>
              <a:rPr lang="en-US" sz="1600" b="1" dirty="0">
                <a:solidFill>
                  <a:srgbClr val="00B050"/>
                </a:solidFill>
              </a:rPr>
              <a:t>if </a:t>
            </a:r>
            <a:r>
              <a:rPr lang="en-US" sz="1600" b="1" dirty="0" err="1">
                <a:solidFill>
                  <a:srgbClr val="00B050"/>
                </a:solidFill>
              </a:rPr>
              <a:t>is_member</a:t>
            </a:r>
            <a:r>
              <a:rPr lang="en-US" sz="1600" b="1" dirty="0">
                <a:solidFill>
                  <a:srgbClr val="00B050"/>
                </a:solidFill>
              </a:rPr>
              <a:t>:</a:t>
            </a:r>
          </a:p>
          <a:p>
            <a:r>
              <a:rPr lang="en-US" sz="1600" b="1" dirty="0">
                <a:solidFill>
                  <a:schemeClr val="accent2"/>
                </a:solidFill>
              </a:rPr>
              <a:t>        discount += 0.05</a:t>
            </a:r>
          </a:p>
          <a:p>
            <a:endParaRPr lang="en-US" sz="1600" b="1" dirty="0">
              <a:solidFill>
                <a:srgbClr val="00B050"/>
              </a:solidFill>
            </a:endParaRPr>
          </a:p>
          <a:p>
            <a:r>
              <a:rPr lang="en-US" sz="1600" b="1" dirty="0">
                <a:solidFill>
                  <a:srgbClr val="00B050"/>
                </a:solidFill>
              </a:rPr>
              <a:t>    </a:t>
            </a:r>
            <a:r>
              <a:rPr lang="en-US" sz="1600" b="1" dirty="0" err="1">
                <a:solidFill>
                  <a:srgbClr val="00B050"/>
                </a:solidFill>
              </a:rPr>
              <a:t>final_price</a:t>
            </a:r>
            <a:r>
              <a:rPr lang="en-US" sz="1600" b="1" dirty="0">
                <a:solidFill>
                  <a:srgbClr val="00B050"/>
                </a:solidFill>
              </a:rPr>
              <a:t> = price * (1 - discount)</a:t>
            </a:r>
          </a:p>
          <a:p>
            <a:r>
              <a:rPr lang="en-US" sz="1600" b="1" dirty="0">
                <a:solidFill>
                  <a:srgbClr val="00B050"/>
                </a:solidFill>
              </a:rPr>
              <a:t>    return </a:t>
            </a:r>
            <a:r>
              <a:rPr lang="en-US" sz="1600" b="1" dirty="0" err="1">
                <a:solidFill>
                  <a:srgbClr val="00B050"/>
                </a:solidFill>
              </a:rPr>
              <a:t>final_price</a:t>
            </a:r>
            <a:endParaRPr lang="en-US" sz="1600" b="1" dirty="0">
              <a:solidFill>
                <a:srgbClr val="00B050"/>
              </a:solidFill>
            </a:endParaRPr>
          </a:p>
        </p:txBody>
      </p:sp>
      <p:sp>
        <p:nvSpPr>
          <p:cNvPr id="6" name="TextBox 5">
            <a:extLst>
              <a:ext uri="{FF2B5EF4-FFF2-40B4-BE49-F238E27FC236}">
                <a16:creationId xmlns:a16="http://schemas.microsoft.com/office/drawing/2014/main" id="{1AF3C86C-E1BF-E7AA-7C46-EF46EF5E38F0}"/>
              </a:ext>
            </a:extLst>
          </p:cNvPr>
          <p:cNvSpPr txBox="1"/>
          <p:nvPr/>
        </p:nvSpPr>
        <p:spPr>
          <a:xfrm>
            <a:off x="6478524" y="2598003"/>
            <a:ext cx="4121658" cy="830997"/>
          </a:xfrm>
          <a:prstGeom prst="rect">
            <a:avLst/>
          </a:prstGeom>
          <a:noFill/>
        </p:spPr>
        <p:txBody>
          <a:bodyPr wrap="square">
            <a:spAutoFit/>
          </a:bodyPr>
          <a:lstStyle/>
          <a:p>
            <a:r>
              <a:rPr lang="en-US" sz="1600" b="1" dirty="0"/>
              <a:t>def </a:t>
            </a:r>
            <a:r>
              <a:rPr lang="en-US" sz="1600" b="1" dirty="0" err="1"/>
              <a:t>calculate_discount</a:t>
            </a:r>
            <a:r>
              <a:rPr lang="en-US" sz="1600" b="1" dirty="0"/>
              <a:t>(price, </a:t>
            </a:r>
            <a:r>
              <a:rPr lang="en-US" sz="1600" b="1" dirty="0" err="1"/>
              <a:t>is_member</a:t>
            </a:r>
            <a:r>
              <a:rPr lang="en-US" sz="1600" b="1" dirty="0"/>
              <a:t>):</a:t>
            </a:r>
          </a:p>
          <a:p>
            <a:r>
              <a:rPr lang="en-US" sz="1600" b="1" dirty="0"/>
              <a:t>    </a:t>
            </a:r>
            <a:r>
              <a:rPr lang="en-US" sz="1600" b="1" dirty="0">
                <a:solidFill>
                  <a:srgbClr val="00B050"/>
                </a:solidFill>
              </a:rPr>
              <a:t>if price &gt;= 100</a:t>
            </a:r>
            <a:r>
              <a:rPr lang="en-US" sz="1600" b="1" dirty="0"/>
              <a:t>:</a:t>
            </a:r>
          </a:p>
          <a:p>
            <a:r>
              <a:rPr lang="en-US" sz="1600" b="1" dirty="0">
                <a:solidFill>
                  <a:srgbClr val="00B050"/>
                </a:solidFill>
              </a:rPr>
              <a:t>        discount = 0.2</a:t>
            </a:r>
          </a:p>
        </p:txBody>
      </p:sp>
    </p:spTree>
    <p:extLst>
      <p:ext uri="{BB962C8B-B14F-4D97-AF65-F5344CB8AC3E}">
        <p14:creationId xmlns:p14="http://schemas.microsoft.com/office/powerpoint/2010/main" val="323183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CBC1FD-4F66-B4F7-46BD-4B1E4F1EFEA3}"/>
              </a:ext>
            </a:extLst>
          </p:cNvPr>
          <p:cNvSpPr txBox="1"/>
          <p:nvPr/>
        </p:nvSpPr>
        <p:spPr>
          <a:xfrm>
            <a:off x="3191256" y="2905780"/>
            <a:ext cx="2185416" cy="523220"/>
          </a:xfrm>
          <a:prstGeom prst="rect">
            <a:avLst/>
          </a:prstGeom>
          <a:noFill/>
        </p:spPr>
        <p:txBody>
          <a:bodyPr wrap="square" rtlCol="0">
            <a:spAutoFit/>
          </a:bodyPr>
          <a:lstStyle/>
          <a:p>
            <a:r>
              <a:rPr lang="en-US" sz="2800" b="1" dirty="0"/>
              <a:t>Thank you!</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0B1A90C7-A932-8A8E-7FF7-55840912F88A}"/>
              </a:ext>
            </a:extLst>
          </p:cNvPr>
          <p:cNvSpPr/>
          <p:nvPr/>
        </p:nvSpPr>
        <p:spPr>
          <a:xfrm>
            <a:off x="4175380" y="1655607"/>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Rounded Corners 25">
            <a:extLst>
              <a:ext uri="{FF2B5EF4-FFF2-40B4-BE49-F238E27FC236}">
                <a16:creationId xmlns:a16="http://schemas.microsoft.com/office/drawing/2014/main" id="{DE3ECF6B-518E-6350-CF2B-19D8AA16A302}"/>
              </a:ext>
            </a:extLst>
          </p:cNvPr>
          <p:cNvSpPr/>
          <p:nvPr/>
        </p:nvSpPr>
        <p:spPr>
          <a:xfrm>
            <a:off x="5340285" y="1060832"/>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7" name="Rectangle: Rounded Corners 26">
            <a:extLst>
              <a:ext uri="{FF2B5EF4-FFF2-40B4-BE49-F238E27FC236}">
                <a16:creationId xmlns:a16="http://schemas.microsoft.com/office/drawing/2014/main" id="{54DAB278-67DE-CD80-75B8-3F116D3B07D8}"/>
              </a:ext>
            </a:extLst>
          </p:cNvPr>
          <p:cNvSpPr/>
          <p:nvPr/>
        </p:nvSpPr>
        <p:spPr>
          <a:xfrm>
            <a:off x="3418332" y="252365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Rounded Corners 15">
            <a:extLst>
              <a:ext uri="{FF2B5EF4-FFF2-40B4-BE49-F238E27FC236}">
                <a16:creationId xmlns:a16="http://schemas.microsoft.com/office/drawing/2014/main" id="{6D9D49DB-33D0-42C6-E0D3-0A060704B3FD}"/>
              </a:ext>
            </a:extLst>
          </p:cNvPr>
          <p:cNvSpPr/>
          <p:nvPr/>
        </p:nvSpPr>
        <p:spPr>
          <a:xfrm>
            <a:off x="298324" y="1316864"/>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Rectangle: Rounded Corners 16">
            <a:extLst>
              <a:ext uri="{FF2B5EF4-FFF2-40B4-BE49-F238E27FC236}">
                <a16:creationId xmlns:a16="http://schemas.microsoft.com/office/drawing/2014/main" id="{E280E57B-D7EF-A06D-AEF5-E1DA02A3BC4D}"/>
              </a:ext>
            </a:extLst>
          </p:cNvPr>
          <p:cNvSpPr/>
          <p:nvPr/>
        </p:nvSpPr>
        <p:spPr>
          <a:xfrm>
            <a:off x="934214" y="2249879"/>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Rounded Corners 14">
            <a:extLst>
              <a:ext uri="{FF2B5EF4-FFF2-40B4-BE49-F238E27FC236}">
                <a16:creationId xmlns:a16="http://schemas.microsoft.com/office/drawing/2014/main" id="{BEF3D18D-9AF5-E7A8-C5E0-524D99729B64}"/>
              </a:ext>
            </a:extLst>
          </p:cNvPr>
          <p:cNvSpPr/>
          <p:nvPr/>
        </p:nvSpPr>
        <p:spPr>
          <a:xfrm>
            <a:off x="1048132" y="417424"/>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 name="Rectangle: Rounded Corners 13">
            <a:extLst>
              <a:ext uri="{FF2B5EF4-FFF2-40B4-BE49-F238E27FC236}">
                <a16:creationId xmlns:a16="http://schemas.microsoft.com/office/drawing/2014/main" id="{352F1C83-8346-1C36-AC37-57594D288238}"/>
              </a:ext>
            </a:extLst>
          </p:cNvPr>
          <p:cNvSpPr/>
          <p:nvPr/>
        </p:nvSpPr>
        <p:spPr>
          <a:xfrm>
            <a:off x="1752600" y="1423196"/>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9" name="TextBox 8">
            <a:extLst>
              <a:ext uri="{FF2B5EF4-FFF2-40B4-BE49-F238E27FC236}">
                <a16:creationId xmlns:a16="http://schemas.microsoft.com/office/drawing/2014/main" id="{32A9C5AD-029A-95E9-0038-C69B48A55817}"/>
              </a:ext>
            </a:extLst>
          </p:cNvPr>
          <p:cNvSpPr txBox="1"/>
          <p:nvPr/>
        </p:nvSpPr>
        <p:spPr>
          <a:xfrm>
            <a:off x="3398520" y="228600"/>
            <a:ext cx="5394960" cy="523220"/>
          </a:xfrm>
          <a:prstGeom prst="rect">
            <a:avLst/>
          </a:prstGeom>
          <a:noFill/>
        </p:spPr>
        <p:txBody>
          <a:bodyPr wrap="square" rtlCol="0">
            <a:spAutoFit/>
          </a:bodyPr>
          <a:lstStyle/>
          <a:p>
            <a:r>
              <a:rPr lang="en-US" sz="2800" b="1" dirty="0"/>
              <a:t>What is mutation testing</a:t>
            </a:r>
          </a:p>
        </p:txBody>
      </p:sp>
      <p:sp>
        <p:nvSpPr>
          <p:cNvPr id="10" name="TextBox 9">
            <a:extLst>
              <a:ext uri="{FF2B5EF4-FFF2-40B4-BE49-F238E27FC236}">
                <a16:creationId xmlns:a16="http://schemas.microsoft.com/office/drawing/2014/main" id="{CAE935C1-80E8-1B38-9D94-AAC804BB33A2}"/>
              </a:ext>
            </a:extLst>
          </p:cNvPr>
          <p:cNvSpPr txBox="1"/>
          <p:nvPr/>
        </p:nvSpPr>
        <p:spPr>
          <a:xfrm>
            <a:off x="1862328" y="1494562"/>
            <a:ext cx="978408" cy="369332"/>
          </a:xfrm>
          <a:prstGeom prst="rect">
            <a:avLst/>
          </a:prstGeom>
          <a:noFill/>
        </p:spPr>
        <p:txBody>
          <a:bodyPr wrap="square" rtlCol="0">
            <a:spAutoFit/>
          </a:bodyPr>
          <a:lstStyle/>
          <a:p>
            <a:r>
              <a:rPr lang="en-US" b="1" dirty="0"/>
              <a:t>x  +  y</a:t>
            </a:r>
          </a:p>
        </p:txBody>
      </p:sp>
      <p:sp>
        <p:nvSpPr>
          <p:cNvPr id="11" name="TextBox 10">
            <a:extLst>
              <a:ext uri="{FF2B5EF4-FFF2-40B4-BE49-F238E27FC236}">
                <a16:creationId xmlns:a16="http://schemas.microsoft.com/office/drawing/2014/main" id="{4F98DA7A-BCB2-FB15-549B-7ABE983F5148}"/>
              </a:ext>
            </a:extLst>
          </p:cNvPr>
          <p:cNvSpPr txBox="1"/>
          <p:nvPr/>
        </p:nvSpPr>
        <p:spPr>
          <a:xfrm>
            <a:off x="1180720" y="465930"/>
            <a:ext cx="713232" cy="374904"/>
          </a:xfrm>
          <a:prstGeom prst="rect">
            <a:avLst/>
          </a:prstGeom>
          <a:noFill/>
        </p:spPr>
        <p:txBody>
          <a:bodyPr wrap="square" rtlCol="0">
            <a:spAutoFit/>
          </a:bodyPr>
          <a:lstStyle/>
          <a:p>
            <a:r>
              <a:rPr lang="en-US" b="1" dirty="0"/>
              <a:t>x  -  y</a:t>
            </a:r>
          </a:p>
        </p:txBody>
      </p:sp>
      <p:sp>
        <p:nvSpPr>
          <p:cNvPr id="12" name="TextBox 11">
            <a:extLst>
              <a:ext uri="{FF2B5EF4-FFF2-40B4-BE49-F238E27FC236}">
                <a16:creationId xmlns:a16="http://schemas.microsoft.com/office/drawing/2014/main" id="{FFC6C35C-C481-FE81-4CC6-9A7C756E9C73}"/>
              </a:ext>
            </a:extLst>
          </p:cNvPr>
          <p:cNvSpPr txBox="1"/>
          <p:nvPr/>
        </p:nvSpPr>
        <p:spPr>
          <a:xfrm>
            <a:off x="1034798" y="2321245"/>
            <a:ext cx="1063752" cy="369332"/>
          </a:xfrm>
          <a:prstGeom prst="rect">
            <a:avLst/>
          </a:prstGeom>
          <a:noFill/>
        </p:spPr>
        <p:txBody>
          <a:bodyPr wrap="square" rtlCol="0">
            <a:spAutoFit/>
          </a:bodyPr>
          <a:lstStyle/>
          <a:p>
            <a:r>
              <a:rPr lang="en-US" b="1" dirty="0"/>
              <a:t>x  **  y</a:t>
            </a:r>
          </a:p>
        </p:txBody>
      </p:sp>
      <p:sp>
        <p:nvSpPr>
          <p:cNvPr id="13" name="TextBox 12">
            <a:extLst>
              <a:ext uri="{FF2B5EF4-FFF2-40B4-BE49-F238E27FC236}">
                <a16:creationId xmlns:a16="http://schemas.microsoft.com/office/drawing/2014/main" id="{50DB090D-A54A-72E7-16A9-6277E52D7ED5}"/>
              </a:ext>
            </a:extLst>
          </p:cNvPr>
          <p:cNvSpPr txBox="1"/>
          <p:nvPr/>
        </p:nvSpPr>
        <p:spPr>
          <a:xfrm>
            <a:off x="430912" y="1385444"/>
            <a:ext cx="713232" cy="374904"/>
          </a:xfrm>
          <a:prstGeom prst="rect">
            <a:avLst/>
          </a:prstGeom>
          <a:noFill/>
        </p:spPr>
        <p:txBody>
          <a:bodyPr wrap="square" rtlCol="0">
            <a:spAutoFit/>
          </a:bodyPr>
          <a:lstStyle/>
          <a:p>
            <a:r>
              <a:rPr lang="en-US" b="1" dirty="0"/>
              <a:t>x  /  y</a:t>
            </a:r>
          </a:p>
        </p:txBody>
      </p:sp>
      <p:sp>
        <p:nvSpPr>
          <p:cNvPr id="20" name="Rectangle: Rounded Corners 19">
            <a:extLst>
              <a:ext uri="{FF2B5EF4-FFF2-40B4-BE49-F238E27FC236}">
                <a16:creationId xmlns:a16="http://schemas.microsoft.com/office/drawing/2014/main" id="{38B05DC7-59D6-3E6F-6D26-7AEDF58BC4AF}"/>
              </a:ext>
            </a:extLst>
          </p:cNvPr>
          <p:cNvSpPr/>
          <p:nvPr/>
        </p:nvSpPr>
        <p:spPr>
          <a:xfrm>
            <a:off x="6083808" y="5527839"/>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TextBox 21">
            <a:extLst>
              <a:ext uri="{FF2B5EF4-FFF2-40B4-BE49-F238E27FC236}">
                <a16:creationId xmlns:a16="http://schemas.microsoft.com/office/drawing/2014/main" id="{23888D35-4EC7-9A91-14D7-541AF67A5A74}"/>
              </a:ext>
            </a:extLst>
          </p:cNvPr>
          <p:cNvSpPr txBox="1"/>
          <p:nvPr/>
        </p:nvSpPr>
        <p:spPr>
          <a:xfrm>
            <a:off x="3485388" y="2608238"/>
            <a:ext cx="1063752" cy="369332"/>
          </a:xfrm>
          <a:prstGeom prst="rect">
            <a:avLst/>
          </a:prstGeom>
          <a:noFill/>
        </p:spPr>
        <p:txBody>
          <a:bodyPr wrap="square" rtlCol="0">
            <a:spAutoFit/>
          </a:bodyPr>
          <a:lstStyle/>
          <a:p>
            <a:r>
              <a:rPr lang="en-US" b="1" dirty="0"/>
              <a:t>x  &amp;  y</a:t>
            </a:r>
          </a:p>
        </p:txBody>
      </p:sp>
      <p:sp>
        <p:nvSpPr>
          <p:cNvPr id="23" name="TextBox 22">
            <a:extLst>
              <a:ext uri="{FF2B5EF4-FFF2-40B4-BE49-F238E27FC236}">
                <a16:creationId xmlns:a16="http://schemas.microsoft.com/office/drawing/2014/main" id="{02932FA6-3B3D-07C7-EC8D-88CABFA8914C}"/>
              </a:ext>
            </a:extLst>
          </p:cNvPr>
          <p:cNvSpPr txBox="1"/>
          <p:nvPr/>
        </p:nvSpPr>
        <p:spPr>
          <a:xfrm>
            <a:off x="4303396" y="1726467"/>
            <a:ext cx="722376" cy="369332"/>
          </a:xfrm>
          <a:prstGeom prst="rect">
            <a:avLst/>
          </a:prstGeom>
          <a:noFill/>
        </p:spPr>
        <p:txBody>
          <a:bodyPr wrap="square" rtlCol="0">
            <a:spAutoFit/>
          </a:bodyPr>
          <a:lstStyle/>
          <a:p>
            <a:r>
              <a:rPr lang="en-US" b="1" dirty="0"/>
              <a:t>x  |  y</a:t>
            </a:r>
          </a:p>
        </p:txBody>
      </p:sp>
      <p:sp>
        <p:nvSpPr>
          <p:cNvPr id="24" name="TextBox 23">
            <a:extLst>
              <a:ext uri="{FF2B5EF4-FFF2-40B4-BE49-F238E27FC236}">
                <a16:creationId xmlns:a16="http://schemas.microsoft.com/office/drawing/2014/main" id="{76DB7E4B-1F4B-949C-0BAF-04C96211BBD9}"/>
              </a:ext>
            </a:extLst>
          </p:cNvPr>
          <p:cNvSpPr txBox="1"/>
          <p:nvPr/>
        </p:nvSpPr>
        <p:spPr>
          <a:xfrm>
            <a:off x="5407341" y="1127888"/>
            <a:ext cx="1063752" cy="369332"/>
          </a:xfrm>
          <a:prstGeom prst="rect">
            <a:avLst/>
          </a:prstGeom>
          <a:noFill/>
        </p:spPr>
        <p:txBody>
          <a:bodyPr wrap="square" rtlCol="0">
            <a:spAutoFit/>
          </a:bodyPr>
          <a:lstStyle/>
          <a:p>
            <a:r>
              <a:rPr lang="en-US" b="1" dirty="0"/>
              <a:t>x  ^  y</a:t>
            </a:r>
          </a:p>
        </p:txBody>
      </p:sp>
      <p:sp>
        <p:nvSpPr>
          <p:cNvPr id="29" name="Rectangle: Rounded Corners 28">
            <a:extLst>
              <a:ext uri="{FF2B5EF4-FFF2-40B4-BE49-F238E27FC236}">
                <a16:creationId xmlns:a16="http://schemas.microsoft.com/office/drawing/2014/main" id="{DC55D50C-0AF8-A9C9-44DC-8B9E5E178519}"/>
              </a:ext>
            </a:extLst>
          </p:cNvPr>
          <p:cNvSpPr/>
          <p:nvPr/>
        </p:nvSpPr>
        <p:spPr>
          <a:xfrm>
            <a:off x="1100332" y="4021069"/>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Rectangle: Rounded Corners 30">
            <a:extLst>
              <a:ext uri="{FF2B5EF4-FFF2-40B4-BE49-F238E27FC236}">
                <a16:creationId xmlns:a16="http://schemas.microsoft.com/office/drawing/2014/main" id="{A0CEB801-B7AE-F496-4890-00E0219D94E4}"/>
              </a:ext>
            </a:extLst>
          </p:cNvPr>
          <p:cNvSpPr/>
          <p:nvPr/>
        </p:nvSpPr>
        <p:spPr>
          <a:xfrm>
            <a:off x="371478" y="481935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2" name="Rectangle: Rounded Corners 31">
            <a:extLst>
              <a:ext uri="{FF2B5EF4-FFF2-40B4-BE49-F238E27FC236}">
                <a16:creationId xmlns:a16="http://schemas.microsoft.com/office/drawing/2014/main" id="{7C6D09BE-3A23-58B6-3B31-A159511E03F8}"/>
              </a:ext>
            </a:extLst>
          </p:cNvPr>
          <p:cNvSpPr/>
          <p:nvPr/>
        </p:nvSpPr>
        <p:spPr>
          <a:xfrm>
            <a:off x="3352612" y="5434322"/>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3" name="Rectangle: Rounded Corners 32">
            <a:extLst>
              <a:ext uri="{FF2B5EF4-FFF2-40B4-BE49-F238E27FC236}">
                <a16:creationId xmlns:a16="http://schemas.microsoft.com/office/drawing/2014/main" id="{49673CE1-37EE-2059-0F25-45B9AC1BEF4B}"/>
              </a:ext>
            </a:extLst>
          </p:cNvPr>
          <p:cNvSpPr/>
          <p:nvPr/>
        </p:nvSpPr>
        <p:spPr>
          <a:xfrm>
            <a:off x="8882064" y="4551524"/>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4" name="Rectangle: Rounded Corners 33">
            <a:extLst>
              <a:ext uri="{FF2B5EF4-FFF2-40B4-BE49-F238E27FC236}">
                <a16:creationId xmlns:a16="http://schemas.microsoft.com/office/drawing/2014/main" id="{A9A45815-DF7C-7B7F-E1EF-4A89C2569A2B}"/>
              </a:ext>
            </a:extLst>
          </p:cNvPr>
          <p:cNvSpPr/>
          <p:nvPr/>
        </p:nvSpPr>
        <p:spPr>
          <a:xfrm>
            <a:off x="9402700" y="125684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5" name="Rectangle: Rounded Corners 34">
            <a:extLst>
              <a:ext uri="{FF2B5EF4-FFF2-40B4-BE49-F238E27FC236}">
                <a16:creationId xmlns:a16="http://schemas.microsoft.com/office/drawing/2014/main" id="{BD25C8A7-B1DD-6BEF-EDD4-71913E1D2302}"/>
              </a:ext>
            </a:extLst>
          </p:cNvPr>
          <p:cNvSpPr/>
          <p:nvPr/>
        </p:nvSpPr>
        <p:spPr>
          <a:xfrm>
            <a:off x="7903656" y="1029742"/>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6" name="Rectangle: Rounded Corners 35">
            <a:extLst>
              <a:ext uri="{FF2B5EF4-FFF2-40B4-BE49-F238E27FC236}">
                <a16:creationId xmlns:a16="http://schemas.microsoft.com/office/drawing/2014/main" id="{8F8F7852-3F43-07D3-33F9-5510583EC51A}"/>
              </a:ext>
            </a:extLst>
          </p:cNvPr>
          <p:cNvSpPr/>
          <p:nvPr/>
        </p:nvSpPr>
        <p:spPr>
          <a:xfrm>
            <a:off x="6763128" y="207817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7" name="Rectangle: Rounded Corners 36">
            <a:extLst>
              <a:ext uri="{FF2B5EF4-FFF2-40B4-BE49-F238E27FC236}">
                <a16:creationId xmlns:a16="http://schemas.microsoft.com/office/drawing/2014/main" id="{D565A52C-85F6-0FFA-6509-CB2375A34329}"/>
              </a:ext>
            </a:extLst>
          </p:cNvPr>
          <p:cNvSpPr/>
          <p:nvPr/>
        </p:nvSpPr>
        <p:spPr>
          <a:xfrm>
            <a:off x="8382377" y="594638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8" name="Rectangle: Rounded Corners 37">
            <a:extLst>
              <a:ext uri="{FF2B5EF4-FFF2-40B4-BE49-F238E27FC236}">
                <a16:creationId xmlns:a16="http://schemas.microsoft.com/office/drawing/2014/main" id="{11D6D5F8-4267-6273-1311-DA4410C32B05}"/>
              </a:ext>
            </a:extLst>
          </p:cNvPr>
          <p:cNvSpPr/>
          <p:nvPr/>
        </p:nvSpPr>
        <p:spPr>
          <a:xfrm>
            <a:off x="8704520" y="2779688"/>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0" name="Rectangle: Rounded Corners 39">
            <a:extLst>
              <a:ext uri="{FF2B5EF4-FFF2-40B4-BE49-F238E27FC236}">
                <a16:creationId xmlns:a16="http://schemas.microsoft.com/office/drawing/2014/main" id="{DDFB79F0-BF42-D08F-E860-1D77DDE29965}"/>
              </a:ext>
            </a:extLst>
          </p:cNvPr>
          <p:cNvSpPr/>
          <p:nvPr/>
        </p:nvSpPr>
        <p:spPr>
          <a:xfrm>
            <a:off x="7376723" y="4890722"/>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 name="Rectangle: Rounded Corners 40">
            <a:extLst>
              <a:ext uri="{FF2B5EF4-FFF2-40B4-BE49-F238E27FC236}">
                <a16:creationId xmlns:a16="http://schemas.microsoft.com/office/drawing/2014/main" id="{6F6E9D76-C1CF-B75C-73FE-D34F66A8E10C}"/>
              </a:ext>
            </a:extLst>
          </p:cNvPr>
          <p:cNvSpPr/>
          <p:nvPr/>
        </p:nvSpPr>
        <p:spPr>
          <a:xfrm>
            <a:off x="3535874" y="4366858"/>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3" name="Rectangle: Rounded Corners 42">
            <a:extLst>
              <a:ext uri="{FF2B5EF4-FFF2-40B4-BE49-F238E27FC236}">
                <a16:creationId xmlns:a16="http://schemas.microsoft.com/office/drawing/2014/main" id="{358C6C03-9299-1F66-C795-92716D556B99}"/>
              </a:ext>
            </a:extLst>
          </p:cNvPr>
          <p:cNvSpPr/>
          <p:nvPr/>
        </p:nvSpPr>
        <p:spPr>
          <a:xfrm>
            <a:off x="8139684" y="1928314"/>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4" name="TextBox 43">
            <a:extLst>
              <a:ext uri="{FF2B5EF4-FFF2-40B4-BE49-F238E27FC236}">
                <a16:creationId xmlns:a16="http://schemas.microsoft.com/office/drawing/2014/main" id="{EED74B77-BCD0-80F4-DAB2-5B48F042E6ED}"/>
              </a:ext>
            </a:extLst>
          </p:cNvPr>
          <p:cNvSpPr txBox="1"/>
          <p:nvPr/>
        </p:nvSpPr>
        <p:spPr>
          <a:xfrm>
            <a:off x="1244348" y="4092435"/>
            <a:ext cx="890778" cy="369332"/>
          </a:xfrm>
          <a:prstGeom prst="rect">
            <a:avLst/>
          </a:prstGeom>
          <a:noFill/>
        </p:spPr>
        <p:txBody>
          <a:bodyPr wrap="square" rtlCol="0">
            <a:spAutoFit/>
          </a:bodyPr>
          <a:lstStyle/>
          <a:p>
            <a:r>
              <a:rPr lang="en-US" b="1" dirty="0"/>
              <a:t>x  -  y</a:t>
            </a:r>
          </a:p>
        </p:txBody>
      </p:sp>
      <p:sp>
        <p:nvSpPr>
          <p:cNvPr id="46" name="TextBox 45">
            <a:extLst>
              <a:ext uri="{FF2B5EF4-FFF2-40B4-BE49-F238E27FC236}">
                <a16:creationId xmlns:a16="http://schemas.microsoft.com/office/drawing/2014/main" id="{9DA2EB02-6011-2678-21B0-DEB6E00CA320}"/>
              </a:ext>
            </a:extLst>
          </p:cNvPr>
          <p:cNvSpPr txBox="1"/>
          <p:nvPr/>
        </p:nvSpPr>
        <p:spPr>
          <a:xfrm>
            <a:off x="459108" y="4890722"/>
            <a:ext cx="890778" cy="369332"/>
          </a:xfrm>
          <a:prstGeom prst="rect">
            <a:avLst/>
          </a:prstGeom>
          <a:noFill/>
        </p:spPr>
        <p:txBody>
          <a:bodyPr wrap="square" rtlCol="0">
            <a:spAutoFit/>
          </a:bodyPr>
          <a:lstStyle/>
          <a:p>
            <a:r>
              <a:rPr lang="en-US" b="1" dirty="0"/>
              <a:t> y  -  x</a:t>
            </a:r>
          </a:p>
        </p:txBody>
      </p:sp>
      <p:sp>
        <p:nvSpPr>
          <p:cNvPr id="47" name="TextBox 46">
            <a:extLst>
              <a:ext uri="{FF2B5EF4-FFF2-40B4-BE49-F238E27FC236}">
                <a16:creationId xmlns:a16="http://schemas.microsoft.com/office/drawing/2014/main" id="{2EC52482-5D03-7EC6-8DCB-D4E72364FD39}"/>
              </a:ext>
            </a:extLst>
          </p:cNvPr>
          <p:cNvSpPr txBox="1"/>
          <p:nvPr/>
        </p:nvSpPr>
        <p:spPr>
          <a:xfrm>
            <a:off x="3328608" y="5505688"/>
            <a:ext cx="1693544" cy="369332"/>
          </a:xfrm>
          <a:prstGeom prst="rect">
            <a:avLst/>
          </a:prstGeom>
          <a:noFill/>
        </p:spPr>
        <p:txBody>
          <a:bodyPr wrap="square" rtlCol="0">
            <a:spAutoFit/>
          </a:bodyPr>
          <a:lstStyle/>
          <a:p>
            <a:r>
              <a:rPr lang="en-US" b="1" dirty="0"/>
              <a:t>“y” + “x”</a:t>
            </a:r>
          </a:p>
        </p:txBody>
      </p:sp>
      <p:sp>
        <p:nvSpPr>
          <p:cNvPr id="48" name="TextBox 47">
            <a:extLst>
              <a:ext uri="{FF2B5EF4-FFF2-40B4-BE49-F238E27FC236}">
                <a16:creationId xmlns:a16="http://schemas.microsoft.com/office/drawing/2014/main" id="{472F0B03-5396-2AB3-B481-B3D2C890AD80}"/>
              </a:ext>
            </a:extLst>
          </p:cNvPr>
          <p:cNvSpPr txBox="1"/>
          <p:nvPr/>
        </p:nvSpPr>
        <p:spPr>
          <a:xfrm>
            <a:off x="3514158" y="4438224"/>
            <a:ext cx="1693544" cy="369332"/>
          </a:xfrm>
          <a:prstGeom prst="rect">
            <a:avLst/>
          </a:prstGeom>
          <a:noFill/>
        </p:spPr>
        <p:txBody>
          <a:bodyPr wrap="square" rtlCol="0">
            <a:spAutoFit/>
          </a:bodyPr>
          <a:lstStyle/>
          <a:p>
            <a:r>
              <a:rPr lang="en-US" b="1" dirty="0"/>
              <a:t>“x” + “y”</a:t>
            </a:r>
          </a:p>
        </p:txBody>
      </p:sp>
      <p:sp>
        <p:nvSpPr>
          <p:cNvPr id="49" name="TextBox 48">
            <a:extLst>
              <a:ext uri="{FF2B5EF4-FFF2-40B4-BE49-F238E27FC236}">
                <a16:creationId xmlns:a16="http://schemas.microsoft.com/office/drawing/2014/main" id="{61521AB0-F1D1-199C-157F-31C3B7E3C285}"/>
              </a:ext>
            </a:extLst>
          </p:cNvPr>
          <p:cNvSpPr txBox="1"/>
          <p:nvPr/>
        </p:nvSpPr>
        <p:spPr>
          <a:xfrm>
            <a:off x="8254363" y="1999680"/>
            <a:ext cx="854202" cy="369332"/>
          </a:xfrm>
          <a:prstGeom prst="rect">
            <a:avLst/>
          </a:prstGeom>
          <a:noFill/>
        </p:spPr>
        <p:txBody>
          <a:bodyPr wrap="square" rtlCol="0">
            <a:spAutoFit/>
          </a:bodyPr>
          <a:lstStyle/>
          <a:p>
            <a:r>
              <a:rPr lang="en-US" b="1" dirty="0"/>
              <a:t> x  &lt;  y</a:t>
            </a:r>
          </a:p>
        </p:txBody>
      </p:sp>
      <p:sp>
        <p:nvSpPr>
          <p:cNvPr id="50" name="TextBox 49">
            <a:extLst>
              <a:ext uri="{FF2B5EF4-FFF2-40B4-BE49-F238E27FC236}">
                <a16:creationId xmlns:a16="http://schemas.microsoft.com/office/drawing/2014/main" id="{E29841F9-9C03-48F9-F2BC-4390641BDD53}"/>
              </a:ext>
            </a:extLst>
          </p:cNvPr>
          <p:cNvSpPr txBox="1"/>
          <p:nvPr/>
        </p:nvSpPr>
        <p:spPr>
          <a:xfrm>
            <a:off x="7913752" y="1066546"/>
            <a:ext cx="1693544" cy="369332"/>
          </a:xfrm>
          <a:prstGeom prst="rect">
            <a:avLst/>
          </a:prstGeom>
          <a:noFill/>
        </p:spPr>
        <p:txBody>
          <a:bodyPr wrap="square" rtlCol="0">
            <a:spAutoFit/>
          </a:bodyPr>
          <a:lstStyle/>
          <a:p>
            <a:r>
              <a:rPr lang="en-US" b="1" dirty="0"/>
              <a:t> x &gt;= y</a:t>
            </a:r>
          </a:p>
        </p:txBody>
      </p:sp>
      <p:sp>
        <p:nvSpPr>
          <p:cNvPr id="51" name="TextBox 50">
            <a:extLst>
              <a:ext uri="{FF2B5EF4-FFF2-40B4-BE49-F238E27FC236}">
                <a16:creationId xmlns:a16="http://schemas.microsoft.com/office/drawing/2014/main" id="{051535E1-BFC7-8358-9983-6CBC4A46DEB2}"/>
              </a:ext>
            </a:extLst>
          </p:cNvPr>
          <p:cNvSpPr txBox="1"/>
          <p:nvPr/>
        </p:nvSpPr>
        <p:spPr>
          <a:xfrm>
            <a:off x="6796090" y="2139467"/>
            <a:ext cx="1693544" cy="369332"/>
          </a:xfrm>
          <a:prstGeom prst="rect">
            <a:avLst/>
          </a:prstGeom>
          <a:noFill/>
        </p:spPr>
        <p:txBody>
          <a:bodyPr wrap="square" rtlCol="0">
            <a:spAutoFit/>
          </a:bodyPr>
          <a:lstStyle/>
          <a:p>
            <a:r>
              <a:rPr lang="en-US" b="1" dirty="0"/>
              <a:t> x &lt;= y</a:t>
            </a:r>
          </a:p>
        </p:txBody>
      </p:sp>
      <p:sp>
        <p:nvSpPr>
          <p:cNvPr id="52" name="TextBox 51">
            <a:extLst>
              <a:ext uri="{FF2B5EF4-FFF2-40B4-BE49-F238E27FC236}">
                <a16:creationId xmlns:a16="http://schemas.microsoft.com/office/drawing/2014/main" id="{644BC5EF-EBAA-ECA4-E0AB-21E201E08433}"/>
              </a:ext>
            </a:extLst>
          </p:cNvPr>
          <p:cNvSpPr txBox="1"/>
          <p:nvPr/>
        </p:nvSpPr>
        <p:spPr>
          <a:xfrm>
            <a:off x="8760524" y="2851054"/>
            <a:ext cx="1693544" cy="369332"/>
          </a:xfrm>
          <a:prstGeom prst="rect">
            <a:avLst/>
          </a:prstGeom>
          <a:noFill/>
        </p:spPr>
        <p:txBody>
          <a:bodyPr wrap="square" rtlCol="0">
            <a:spAutoFit/>
          </a:bodyPr>
          <a:lstStyle/>
          <a:p>
            <a:r>
              <a:rPr lang="en-US" b="1" dirty="0"/>
              <a:t> x != y</a:t>
            </a:r>
          </a:p>
        </p:txBody>
      </p:sp>
      <p:sp>
        <p:nvSpPr>
          <p:cNvPr id="53" name="TextBox 52">
            <a:extLst>
              <a:ext uri="{FF2B5EF4-FFF2-40B4-BE49-F238E27FC236}">
                <a16:creationId xmlns:a16="http://schemas.microsoft.com/office/drawing/2014/main" id="{C425AC81-0797-4293-8489-9734D9764B0C}"/>
              </a:ext>
            </a:extLst>
          </p:cNvPr>
          <p:cNvSpPr txBox="1"/>
          <p:nvPr/>
        </p:nvSpPr>
        <p:spPr>
          <a:xfrm>
            <a:off x="9402700" y="1298116"/>
            <a:ext cx="1693544" cy="369332"/>
          </a:xfrm>
          <a:prstGeom prst="rect">
            <a:avLst/>
          </a:prstGeom>
          <a:noFill/>
        </p:spPr>
        <p:txBody>
          <a:bodyPr wrap="square" rtlCol="0">
            <a:spAutoFit/>
          </a:bodyPr>
          <a:lstStyle/>
          <a:p>
            <a:r>
              <a:rPr lang="en-US" b="1" dirty="0"/>
              <a:t> x  &gt;  y</a:t>
            </a:r>
          </a:p>
        </p:txBody>
      </p:sp>
      <p:sp>
        <p:nvSpPr>
          <p:cNvPr id="54" name="TextBox 53">
            <a:extLst>
              <a:ext uri="{FF2B5EF4-FFF2-40B4-BE49-F238E27FC236}">
                <a16:creationId xmlns:a16="http://schemas.microsoft.com/office/drawing/2014/main" id="{55418F6E-8519-D66B-5038-1502BD1DC0E0}"/>
              </a:ext>
            </a:extLst>
          </p:cNvPr>
          <p:cNvSpPr txBox="1"/>
          <p:nvPr/>
        </p:nvSpPr>
        <p:spPr>
          <a:xfrm>
            <a:off x="7741536" y="4948825"/>
            <a:ext cx="512827" cy="369332"/>
          </a:xfrm>
          <a:prstGeom prst="rect">
            <a:avLst/>
          </a:prstGeom>
          <a:noFill/>
        </p:spPr>
        <p:txBody>
          <a:bodyPr wrap="square" rtlCol="0">
            <a:spAutoFit/>
          </a:bodyPr>
          <a:lstStyle/>
          <a:p>
            <a:r>
              <a:rPr lang="en-US" b="1" dirty="0"/>
              <a:t>x</a:t>
            </a:r>
          </a:p>
        </p:txBody>
      </p:sp>
      <p:sp>
        <p:nvSpPr>
          <p:cNvPr id="55" name="TextBox 54">
            <a:extLst>
              <a:ext uri="{FF2B5EF4-FFF2-40B4-BE49-F238E27FC236}">
                <a16:creationId xmlns:a16="http://schemas.microsoft.com/office/drawing/2014/main" id="{F3306E5B-9FE2-ABAE-18E8-4784B4206886}"/>
              </a:ext>
            </a:extLst>
          </p:cNvPr>
          <p:cNvSpPr txBox="1"/>
          <p:nvPr/>
        </p:nvSpPr>
        <p:spPr>
          <a:xfrm>
            <a:off x="9108565" y="4613015"/>
            <a:ext cx="512827" cy="369332"/>
          </a:xfrm>
          <a:prstGeom prst="rect">
            <a:avLst/>
          </a:prstGeom>
          <a:noFill/>
        </p:spPr>
        <p:txBody>
          <a:bodyPr wrap="square" rtlCol="0">
            <a:spAutoFit/>
          </a:bodyPr>
          <a:lstStyle/>
          <a:p>
            <a:r>
              <a:rPr lang="en-US" b="1" dirty="0"/>
              <a:t>~x</a:t>
            </a:r>
          </a:p>
        </p:txBody>
      </p:sp>
      <p:sp>
        <p:nvSpPr>
          <p:cNvPr id="56" name="TextBox 55">
            <a:extLst>
              <a:ext uri="{FF2B5EF4-FFF2-40B4-BE49-F238E27FC236}">
                <a16:creationId xmlns:a16="http://schemas.microsoft.com/office/drawing/2014/main" id="{2830B4BB-E394-CA92-9C4C-017480EC8A6C}"/>
              </a:ext>
            </a:extLst>
          </p:cNvPr>
          <p:cNvSpPr txBox="1"/>
          <p:nvPr/>
        </p:nvSpPr>
        <p:spPr>
          <a:xfrm>
            <a:off x="8713841" y="6002904"/>
            <a:ext cx="512827" cy="369332"/>
          </a:xfrm>
          <a:prstGeom prst="rect">
            <a:avLst/>
          </a:prstGeom>
          <a:noFill/>
        </p:spPr>
        <p:txBody>
          <a:bodyPr wrap="square" rtlCol="0">
            <a:spAutoFit/>
          </a:bodyPr>
          <a:lstStyle/>
          <a:p>
            <a:r>
              <a:rPr lang="en-US" b="1" dirty="0"/>
              <a:t>-x</a:t>
            </a:r>
          </a:p>
        </p:txBody>
      </p:sp>
      <p:sp>
        <p:nvSpPr>
          <p:cNvPr id="57" name="TextBox 56">
            <a:extLst>
              <a:ext uri="{FF2B5EF4-FFF2-40B4-BE49-F238E27FC236}">
                <a16:creationId xmlns:a16="http://schemas.microsoft.com/office/drawing/2014/main" id="{1D91C447-D98A-AB62-BF8D-5F6923494C9B}"/>
              </a:ext>
            </a:extLst>
          </p:cNvPr>
          <p:cNvSpPr txBox="1"/>
          <p:nvPr/>
        </p:nvSpPr>
        <p:spPr>
          <a:xfrm>
            <a:off x="6419756" y="5577054"/>
            <a:ext cx="512827" cy="369332"/>
          </a:xfrm>
          <a:prstGeom prst="rect">
            <a:avLst/>
          </a:prstGeom>
          <a:noFill/>
        </p:spPr>
        <p:txBody>
          <a:bodyPr wrap="square" rtlCol="0">
            <a:spAutoFit/>
          </a:bodyPr>
          <a:lstStyle/>
          <a:p>
            <a:r>
              <a:rPr lang="en-US" b="1" dirty="0"/>
              <a:t>!x</a:t>
            </a:r>
          </a:p>
        </p:txBody>
      </p:sp>
      <p:cxnSp>
        <p:nvCxnSpPr>
          <p:cNvPr id="99" name="Connector: Curved 98">
            <a:extLst>
              <a:ext uri="{FF2B5EF4-FFF2-40B4-BE49-F238E27FC236}">
                <a16:creationId xmlns:a16="http://schemas.microsoft.com/office/drawing/2014/main" id="{4CC34E4A-4FB0-284E-6C5E-5228D75FA643}"/>
              </a:ext>
            </a:extLst>
          </p:cNvPr>
          <p:cNvCxnSpPr>
            <a:cxnSpLocks/>
            <a:stCxn id="14" idx="0"/>
            <a:endCxn id="15" idx="2"/>
          </p:cNvCxnSpPr>
          <p:nvPr/>
        </p:nvCxnSpPr>
        <p:spPr>
          <a:xfrm rot="16200000" flipV="1">
            <a:off x="1642716" y="824108"/>
            <a:ext cx="493708" cy="70446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1" name="Connector: Curved 100">
            <a:extLst>
              <a:ext uri="{FF2B5EF4-FFF2-40B4-BE49-F238E27FC236}">
                <a16:creationId xmlns:a16="http://schemas.microsoft.com/office/drawing/2014/main" id="{6ECC996C-D677-E5DA-B0DE-387ED2D4F254}"/>
              </a:ext>
            </a:extLst>
          </p:cNvPr>
          <p:cNvCxnSpPr>
            <a:cxnSpLocks/>
            <a:stCxn id="14" idx="2"/>
            <a:endCxn id="17" idx="0"/>
          </p:cNvCxnSpPr>
          <p:nvPr/>
        </p:nvCxnSpPr>
        <p:spPr>
          <a:xfrm rot="5400000">
            <a:off x="1675302" y="1683376"/>
            <a:ext cx="314619" cy="818386"/>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2" name="Connector: Curved 101">
            <a:extLst>
              <a:ext uri="{FF2B5EF4-FFF2-40B4-BE49-F238E27FC236}">
                <a16:creationId xmlns:a16="http://schemas.microsoft.com/office/drawing/2014/main" id="{CC76E3EF-597A-4556-41B0-73A9BA819319}"/>
              </a:ext>
            </a:extLst>
          </p:cNvPr>
          <p:cNvCxnSpPr>
            <a:cxnSpLocks/>
            <a:stCxn id="14" idx="1"/>
            <a:endCxn id="16" idx="3"/>
          </p:cNvCxnSpPr>
          <p:nvPr/>
        </p:nvCxnSpPr>
        <p:spPr>
          <a:xfrm rot="10800000">
            <a:off x="1276732" y="1572896"/>
            <a:ext cx="475868" cy="10633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3" name="Connector: Curved 102">
            <a:extLst>
              <a:ext uri="{FF2B5EF4-FFF2-40B4-BE49-F238E27FC236}">
                <a16:creationId xmlns:a16="http://schemas.microsoft.com/office/drawing/2014/main" id="{3C24C672-BDE1-64D9-DA0B-94814BD30966}"/>
              </a:ext>
            </a:extLst>
          </p:cNvPr>
          <p:cNvCxnSpPr>
            <a:cxnSpLocks/>
            <a:stCxn id="25" idx="0"/>
            <a:endCxn id="26" idx="1"/>
          </p:cNvCxnSpPr>
          <p:nvPr/>
        </p:nvCxnSpPr>
        <p:spPr>
          <a:xfrm rot="5400000" flipH="1" flipV="1">
            <a:off x="4833063" y="1148386"/>
            <a:ext cx="338743" cy="67570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4" name="Connector: Curved 103">
            <a:extLst>
              <a:ext uri="{FF2B5EF4-FFF2-40B4-BE49-F238E27FC236}">
                <a16:creationId xmlns:a16="http://schemas.microsoft.com/office/drawing/2014/main" id="{9A53B4C5-1BE6-FFC3-B2C2-80EAD861DFA3}"/>
              </a:ext>
            </a:extLst>
          </p:cNvPr>
          <p:cNvCxnSpPr>
            <a:cxnSpLocks/>
            <a:stCxn id="41" idx="2"/>
            <a:endCxn id="32" idx="0"/>
          </p:cNvCxnSpPr>
          <p:nvPr/>
        </p:nvCxnSpPr>
        <p:spPr>
          <a:xfrm rot="5400000">
            <a:off x="3655747" y="5064991"/>
            <a:ext cx="555400" cy="183262"/>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5" name="Connector: Curved 104">
            <a:extLst>
              <a:ext uri="{FF2B5EF4-FFF2-40B4-BE49-F238E27FC236}">
                <a16:creationId xmlns:a16="http://schemas.microsoft.com/office/drawing/2014/main" id="{B8F285D5-FD0C-D08B-448C-4340D9C8F3D5}"/>
              </a:ext>
            </a:extLst>
          </p:cNvPr>
          <p:cNvCxnSpPr>
            <a:cxnSpLocks/>
            <a:stCxn id="29" idx="2"/>
            <a:endCxn id="31" idx="0"/>
          </p:cNvCxnSpPr>
          <p:nvPr/>
        </p:nvCxnSpPr>
        <p:spPr>
          <a:xfrm rot="5400000">
            <a:off x="1081998" y="4311817"/>
            <a:ext cx="286223" cy="728854"/>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06" name="Connector: Curved 105">
            <a:extLst>
              <a:ext uri="{FF2B5EF4-FFF2-40B4-BE49-F238E27FC236}">
                <a16:creationId xmlns:a16="http://schemas.microsoft.com/office/drawing/2014/main" id="{EC7220F3-DEC0-1925-9AEE-33E4B61A062D}"/>
              </a:ext>
            </a:extLst>
          </p:cNvPr>
          <p:cNvCxnSpPr>
            <a:cxnSpLocks/>
            <a:stCxn id="40" idx="2"/>
            <a:endCxn id="20" idx="3"/>
          </p:cNvCxnSpPr>
          <p:nvPr/>
        </p:nvCxnSpPr>
        <p:spPr>
          <a:xfrm rot="5400000">
            <a:off x="7273530" y="5191473"/>
            <a:ext cx="381085" cy="803711"/>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8" name="Connector: Curved 107">
            <a:extLst>
              <a:ext uri="{FF2B5EF4-FFF2-40B4-BE49-F238E27FC236}">
                <a16:creationId xmlns:a16="http://schemas.microsoft.com/office/drawing/2014/main" id="{90B9137A-2A96-2E60-A3EA-25618143CEDC}"/>
              </a:ext>
            </a:extLst>
          </p:cNvPr>
          <p:cNvCxnSpPr>
            <a:cxnSpLocks/>
            <a:stCxn id="37" idx="0"/>
            <a:endCxn id="40" idx="3"/>
          </p:cNvCxnSpPr>
          <p:nvPr/>
        </p:nvCxnSpPr>
        <p:spPr>
          <a:xfrm rot="16200000" flipV="1">
            <a:off x="8213540" y="5288345"/>
            <a:ext cx="799632" cy="51645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09" name="Connector: Curved 108">
            <a:extLst>
              <a:ext uri="{FF2B5EF4-FFF2-40B4-BE49-F238E27FC236}">
                <a16:creationId xmlns:a16="http://schemas.microsoft.com/office/drawing/2014/main" id="{4073F24F-151B-3FB1-864C-53227087E864}"/>
              </a:ext>
            </a:extLst>
          </p:cNvPr>
          <p:cNvCxnSpPr>
            <a:cxnSpLocks/>
            <a:stCxn id="40" idx="0"/>
            <a:endCxn id="33" idx="1"/>
          </p:cNvCxnSpPr>
          <p:nvPr/>
        </p:nvCxnSpPr>
        <p:spPr>
          <a:xfrm rot="5400000" flipH="1" flipV="1">
            <a:off x="8332412" y="4341071"/>
            <a:ext cx="83166" cy="101613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0" name="Connector: Curved 109">
            <a:extLst>
              <a:ext uri="{FF2B5EF4-FFF2-40B4-BE49-F238E27FC236}">
                <a16:creationId xmlns:a16="http://schemas.microsoft.com/office/drawing/2014/main" id="{0896BE6C-556C-29B2-546D-DF2817AF7851}"/>
              </a:ext>
            </a:extLst>
          </p:cNvPr>
          <p:cNvCxnSpPr>
            <a:cxnSpLocks/>
            <a:stCxn id="25" idx="2"/>
            <a:endCxn id="27" idx="0"/>
          </p:cNvCxnSpPr>
          <p:nvPr/>
        </p:nvCxnSpPr>
        <p:spPr>
          <a:xfrm rot="5400000">
            <a:off x="4108068" y="1967139"/>
            <a:ext cx="355985" cy="75704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or: Curved 110">
            <a:extLst>
              <a:ext uri="{FF2B5EF4-FFF2-40B4-BE49-F238E27FC236}">
                <a16:creationId xmlns:a16="http://schemas.microsoft.com/office/drawing/2014/main" id="{C4E14B5C-1D8E-9A60-85CA-0F55764F49DE}"/>
              </a:ext>
            </a:extLst>
          </p:cNvPr>
          <p:cNvCxnSpPr>
            <a:cxnSpLocks/>
            <a:stCxn id="43" idx="2"/>
            <a:endCxn id="38" idx="0"/>
          </p:cNvCxnSpPr>
          <p:nvPr/>
        </p:nvCxnSpPr>
        <p:spPr>
          <a:xfrm rot="16200000" flipH="1">
            <a:off x="8741651" y="2327615"/>
            <a:ext cx="339310" cy="564836"/>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2" name="Connector: Curved 111">
            <a:extLst>
              <a:ext uri="{FF2B5EF4-FFF2-40B4-BE49-F238E27FC236}">
                <a16:creationId xmlns:a16="http://schemas.microsoft.com/office/drawing/2014/main" id="{6289997D-DEE9-2E34-E84B-A6A01901DA21}"/>
              </a:ext>
            </a:extLst>
          </p:cNvPr>
          <p:cNvCxnSpPr>
            <a:cxnSpLocks/>
            <a:stCxn id="43" idx="0"/>
            <a:endCxn id="35" idx="2"/>
          </p:cNvCxnSpPr>
          <p:nvPr/>
        </p:nvCxnSpPr>
        <p:spPr>
          <a:xfrm rot="16200000" flipV="1">
            <a:off x="8317620" y="1617046"/>
            <a:ext cx="386508" cy="23602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nector: Curved 112">
            <a:extLst>
              <a:ext uri="{FF2B5EF4-FFF2-40B4-BE49-F238E27FC236}">
                <a16:creationId xmlns:a16="http://schemas.microsoft.com/office/drawing/2014/main" id="{BCBFF31C-65EE-2130-0091-CA32E49A8DE4}"/>
              </a:ext>
            </a:extLst>
          </p:cNvPr>
          <p:cNvCxnSpPr>
            <a:cxnSpLocks/>
            <a:stCxn id="49" idx="3"/>
            <a:endCxn id="34" idx="2"/>
          </p:cNvCxnSpPr>
          <p:nvPr/>
        </p:nvCxnSpPr>
        <p:spPr>
          <a:xfrm flipV="1">
            <a:off x="9108565" y="1768910"/>
            <a:ext cx="783339" cy="415436"/>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4" name="Connector: Curved 113">
            <a:extLst>
              <a:ext uri="{FF2B5EF4-FFF2-40B4-BE49-F238E27FC236}">
                <a16:creationId xmlns:a16="http://schemas.microsoft.com/office/drawing/2014/main" id="{BC568A47-8945-E0ED-C7DF-FA9CD88EE9E4}"/>
              </a:ext>
            </a:extLst>
          </p:cNvPr>
          <p:cNvCxnSpPr>
            <a:cxnSpLocks/>
          </p:cNvCxnSpPr>
          <p:nvPr/>
        </p:nvCxnSpPr>
        <p:spPr>
          <a:xfrm rot="10800000" flipV="1">
            <a:off x="7741536" y="2184345"/>
            <a:ext cx="398150" cy="13689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AA700-75AD-444C-524C-92BFF3A58191}"/>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FF4113C-3841-AC7A-C396-E2973EDBCCAB}"/>
              </a:ext>
            </a:extLst>
          </p:cNvPr>
          <p:cNvSpPr txBox="1"/>
          <p:nvPr/>
        </p:nvSpPr>
        <p:spPr>
          <a:xfrm>
            <a:off x="618744" y="594360"/>
            <a:ext cx="5477256" cy="523220"/>
          </a:xfrm>
          <a:prstGeom prst="rect">
            <a:avLst/>
          </a:prstGeom>
          <a:noFill/>
        </p:spPr>
        <p:txBody>
          <a:bodyPr wrap="square" rtlCol="0">
            <a:spAutoFit/>
          </a:bodyPr>
          <a:lstStyle/>
          <a:p>
            <a:r>
              <a:rPr lang="en-US" sz="2800" b="1" dirty="0"/>
              <a:t>Examples of mutations</a:t>
            </a:r>
          </a:p>
        </p:txBody>
      </p:sp>
      <p:sp>
        <p:nvSpPr>
          <p:cNvPr id="2" name="Rectangle: Rounded Corners 1">
            <a:extLst>
              <a:ext uri="{FF2B5EF4-FFF2-40B4-BE49-F238E27FC236}">
                <a16:creationId xmlns:a16="http://schemas.microsoft.com/office/drawing/2014/main" id="{BC49D250-5049-AEBF-53FC-02D0AA41BE67}"/>
              </a:ext>
            </a:extLst>
          </p:cNvPr>
          <p:cNvSpPr/>
          <p:nvPr/>
        </p:nvSpPr>
        <p:spPr>
          <a:xfrm>
            <a:off x="1292163" y="3423030"/>
            <a:ext cx="1792224" cy="722685"/>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Rectangle: Rounded Corners 2">
            <a:extLst>
              <a:ext uri="{FF2B5EF4-FFF2-40B4-BE49-F238E27FC236}">
                <a16:creationId xmlns:a16="http://schemas.microsoft.com/office/drawing/2014/main" id="{B19405D7-349E-496B-7E9A-4E49CBE11846}"/>
              </a:ext>
            </a:extLst>
          </p:cNvPr>
          <p:cNvSpPr/>
          <p:nvPr/>
        </p:nvSpPr>
        <p:spPr>
          <a:xfrm>
            <a:off x="340614" y="2047530"/>
            <a:ext cx="1792224" cy="7226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 name="Rectangle: Rounded Corners 3">
            <a:extLst>
              <a:ext uri="{FF2B5EF4-FFF2-40B4-BE49-F238E27FC236}">
                <a16:creationId xmlns:a16="http://schemas.microsoft.com/office/drawing/2014/main" id="{3419AEBE-A228-D28C-5B41-F14A215860F4}"/>
              </a:ext>
            </a:extLst>
          </p:cNvPr>
          <p:cNvSpPr/>
          <p:nvPr/>
        </p:nvSpPr>
        <p:spPr>
          <a:xfrm>
            <a:off x="3089148" y="1733819"/>
            <a:ext cx="1792224" cy="7226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5" name="TextBox 4">
            <a:extLst>
              <a:ext uri="{FF2B5EF4-FFF2-40B4-BE49-F238E27FC236}">
                <a16:creationId xmlns:a16="http://schemas.microsoft.com/office/drawing/2014/main" id="{C5359879-C10E-E575-26EE-F98350958B8F}"/>
              </a:ext>
            </a:extLst>
          </p:cNvPr>
          <p:cNvSpPr txBox="1"/>
          <p:nvPr/>
        </p:nvSpPr>
        <p:spPr>
          <a:xfrm>
            <a:off x="413766" y="2085708"/>
            <a:ext cx="1572768" cy="646331"/>
          </a:xfrm>
          <a:prstGeom prst="rect">
            <a:avLst/>
          </a:prstGeom>
          <a:noFill/>
        </p:spPr>
        <p:txBody>
          <a:bodyPr wrap="square" rtlCol="0">
            <a:spAutoFit/>
          </a:bodyPr>
          <a:lstStyle/>
          <a:p>
            <a:r>
              <a:rPr lang="en-US" b="1" dirty="0"/>
              <a:t>While x == y: </a:t>
            </a:r>
          </a:p>
          <a:p>
            <a:r>
              <a:rPr lang="en-US" b="1" dirty="0"/>
              <a:t>    foo(z)</a:t>
            </a:r>
          </a:p>
        </p:txBody>
      </p:sp>
      <p:sp>
        <p:nvSpPr>
          <p:cNvPr id="6" name="TextBox 5">
            <a:extLst>
              <a:ext uri="{FF2B5EF4-FFF2-40B4-BE49-F238E27FC236}">
                <a16:creationId xmlns:a16="http://schemas.microsoft.com/office/drawing/2014/main" id="{AA8DC31C-448A-76F3-25E8-C5B8D4168B61}"/>
              </a:ext>
            </a:extLst>
          </p:cNvPr>
          <p:cNvSpPr txBox="1"/>
          <p:nvPr/>
        </p:nvSpPr>
        <p:spPr>
          <a:xfrm>
            <a:off x="1750125" y="3599707"/>
            <a:ext cx="1187196" cy="369332"/>
          </a:xfrm>
          <a:prstGeom prst="rect">
            <a:avLst/>
          </a:prstGeom>
          <a:noFill/>
        </p:spPr>
        <p:txBody>
          <a:bodyPr wrap="square" rtlCol="0">
            <a:spAutoFit/>
          </a:bodyPr>
          <a:lstStyle/>
          <a:p>
            <a:r>
              <a:rPr lang="en-US" b="1" dirty="0"/>
              <a:t>foo(z)</a:t>
            </a:r>
          </a:p>
        </p:txBody>
      </p:sp>
      <p:sp>
        <p:nvSpPr>
          <p:cNvPr id="7" name="TextBox 6">
            <a:extLst>
              <a:ext uri="{FF2B5EF4-FFF2-40B4-BE49-F238E27FC236}">
                <a16:creationId xmlns:a16="http://schemas.microsoft.com/office/drawing/2014/main" id="{E0098C93-A54D-7C4B-45AA-B8DA57498033}"/>
              </a:ext>
            </a:extLst>
          </p:cNvPr>
          <p:cNvSpPr txBox="1"/>
          <p:nvPr/>
        </p:nvSpPr>
        <p:spPr>
          <a:xfrm>
            <a:off x="3433572" y="1793717"/>
            <a:ext cx="1283208" cy="646331"/>
          </a:xfrm>
          <a:prstGeom prst="rect">
            <a:avLst/>
          </a:prstGeom>
          <a:noFill/>
        </p:spPr>
        <p:txBody>
          <a:bodyPr wrap="square" rtlCol="0">
            <a:spAutoFit/>
          </a:bodyPr>
          <a:lstStyle/>
          <a:p>
            <a:r>
              <a:rPr lang="en-US" b="1" dirty="0"/>
              <a:t>If x == y: </a:t>
            </a:r>
          </a:p>
          <a:p>
            <a:r>
              <a:rPr lang="en-US" b="1" dirty="0"/>
              <a:t>    foo(z)</a:t>
            </a:r>
          </a:p>
        </p:txBody>
      </p:sp>
      <p:sp>
        <p:nvSpPr>
          <p:cNvPr id="8" name="Rectangle: Rounded Corners 7">
            <a:extLst>
              <a:ext uri="{FF2B5EF4-FFF2-40B4-BE49-F238E27FC236}">
                <a16:creationId xmlns:a16="http://schemas.microsoft.com/office/drawing/2014/main" id="{60332F53-CEC4-94E5-94F9-E47DF3313292}"/>
              </a:ext>
            </a:extLst>
          </p:cNvPr>
          <p:cNvSpPr/>
          <p:nvPr/>
        </p:nvSpPr>
        <p:spPr>
          <a:xfrm>
            <a:off x="8303705" y="4226398"/>
            <a:ext cx="978408" cy="5120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Rounded Corners 8">
            <a:extLst>
              <a:ext uri="{FF2B5EF4-FFF2-40B4-BE49-F238E27FC236}">
                <a16:creationId xmlns:a16="http://schemas.microsoft.com/office/drawing/2014/main" id="{AB1D1F15-8A78-3E48-5C33-32455954DE2E}"/>
              </a:ext>
            </a:extLst>
          </p:cNvPr>
          <p:cNvSpPr/>
          <p:nvPr/>
        </p:nvSpPr>
        <p:spPr>
          <a:xfrm>
            <a:off x="9810750" y="6188264"/>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 name="Rectangle: Rounded Corners 9">
            <a:extLst>
              <a:ext uri="{FF2B5EF4-FFF2-40B4-BE49-F238E27FC236}">
                <a16:creationId xmlns:a16="http://schemas.microsoft.com/office/drawing/2014/main" id="{6ACFBA42-E119-B6F5-6247-274C9CDAD573}"/>
              </a:ext>
            </a:extLst>
          </p:cNvPr>
          <p:cNvSpPr/>
          <p:nvPr/>
        </p:nvSpPr>
        <p:spPr>
          <a:xfrm>
            <a:off x="6096000" y="5491534"/>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Rectangle: Rounded Corners 10">
            <a:extLst>
              <a:ext uri="{FF2B5EF4-FFF2-40B4-BE49-F238E27FC236}">
                <a16:creationId xmlns:a16="http://schemas.microsoft.com/office/drawing/2014/main" id="{91D80A32-72A7-99F7-9709-D14698DBA735}"/>
              </a:ext>
            </a:extLst>
          </p:cNvPr>
          <p:cNvSpPr/>
          <p:nvPr/>
        </p:nvSpPr>
        <p:spPr>
          <a:xfrm>
            <a:off x="7911846" y="6003598"/>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Rectangle: Rounded Corners 12">
            <a:extLst>
              <a:ext uri="{FF2B5EF4-FFF2-40B4-BE49-F238E27FC236}">
                <a16:creationId xmlns:a16="http://schemas.microsoft.com/office/drawing/2014/main" id="{8C65861F-2DDD-9EF3-D770-A0D55DDC670D}"/>
              </a:ext>
            </a:extLst>
          </p:cNvPr>
          <p:cNvSpPr/>
          <p:nvPr/>
        </p:nvSpPr>
        <p:spPr>
          <a:xfrm>
            <a:off x="5474208" y="4518113"/>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4" name="Rectangle: Rounded Corners 13">
            <a:extLst>
              <a:ext uri="{FF2B5EF4-FFF2-40B4-BE49-F238E27FC236}">
                <a16:creationId xmlns:a16="http://schemas.microsoft.com/office/drawing/2014/main" id="{EB281F41-2DC8-DD1B-BD7B-B1F1111757F8}"/>
              </a:ext>
            </a:extLst>
          </p:cNvPr>
          <p:cNvSpPr/>
          <p:nvPr/>
        </p:nvSpPr>
        <p:spPr>
          <a:xfrm>
            <a:off x="5775199" y="3255788"/>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Rounded Corners 14">
            <a:extLst>
              <a:ext uri="{FF2B5EF4-FFF2-40B4-BE49-F238E27FC236}">
                <a16:creationId xmlns:a16="http://schemas.microsoft.com/office/drawing/2014/main" id="{795BD895-D955-24B8-FB23-B2EABF6B9DC2}"/>
              </a:ext>
            </a:extLst>
          </p:cNvPr>
          <p:cNvSpPr/>
          <p:nvPr/>
        </p:nvSpPr>
        <p:spPr>
          <a:xfrm>
            <a:off x="7264147" y="2412568"/>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Rounded Corners 15">
            <a:extLst>
              <a:ext uri="{FF2B5EF4-FFF2-40B4-BE49-F238E27FC236}">
                <a16:creationId xmlns:a16="http://schemas.microsoft.com/office/drawing/2014/main" id="{A618EC52-4C4E-4BD4-FB96-AF7D1BA37C18}"/>
              </a:ext>
            </a:extLst>
          </p:cNvPr>
          <p:cNvSpPr/>
          <p:nvPr/>
        </p:nvSpPr>
        <p:spPr>
          <a:xfrm>
            <a:off x="9282113" y="2776596"/>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7" name="Rectangle: Rounded Corners 16">
            <a:extLst>
              <a:ext uri="{FF2B5EF4-FFF2-40B4-BE49-F238E27FC236}">
                <a16:creationId xmlns:a16="http://schemas.microsoft.com/office/drawing/2014/main" id="{6CAB637B-9D9C-896A-5F12-00D3377490E6}"/>
              </a:ext>
            </a:extLst>
          </p:cNvPr>
          <p:cNvSpPr/>
          <p:nvPr/>
        </p:nvSpPr>
        <p:spPr>
          <a:xfrm>
            <a:off x="11005947" y="3646005"/>
            <a:ext cx="978408"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Rounded Corners 17">
            <a:extLst>
              <a:ext uri="{FF2B5EF4-FFF2-40B4-BE49-F238E27FC236}">
                <a16:creationId xmlns:a16="http://schemas.microsoft.com/office/drawing/2014/main" id="{26632246-26A0-46C4-8B50-4452A97C26EA}"/>
              </a:ext>
            </a:extLst>
          </p:cNvPr>
          <p:cNvSpPr/>
          <p:nvPr/>
        </p:nvSpPr>
        <p:spPr>
          <a:xfrm>
            <a:off x="10544556" y="5284125"/>
            <a:ext cx="1502664" cy="51206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TextBox 18">
            <a:extLst>
              <a:ext uri="{FF2B5EF4-FFF2-40B4-BE49-F238E27FC236}">
                <a16:creationId xmlns:a16="http://schemas.microsoft.com/office/drawing/2014/main" id="{6F1EC636-F45D-5537-0DC3-2544CD2606D5}"/>
              </a:ext>
            </a:extLst>
          </p:cNvPr>
          <p:cNvSpPr txBox="1"/>
          <p:nvPr/>
        </p:nvSpPr>
        <p:spPr>
          <a:xfrm>
            <a:off x="8548307" y="4297764"/>
            <a:ext cx="489204" cy="369332"/>
          </a:xfrm>
          <a:prstGeom prst="rect">
            <a:avLst/>
          </a:prstGeom>
          <a:noFill/>
        </p:spPr>
        <p:txBody>
          <a:bodyPr wrap="square" rtlCol="0">
            <a:spAutoFit/>
          </a:bodyPr>
          <a:lstStyle/>
          <a:p>
            <a:r>
              <a:rPr lang="en-US" b="1" dirty="0"/>
              <a:t>42</a:t>
            </a:r>
          </a:p>
        </p:txBody>
      </p:sp>
      <p:sp>
        <p:nvSpPr>
          <p:cNvPr id="20" name="TextBox 19">
            <a:extLst>
              <a:ext uri="{FF2B5EF4-FFF2-40B4-BE49-F238E27FC236}">
                <a16:creationId xmlns:a16="http://schemas.microsoft.com/office/drawing/2014/main" id="{E912DD9D-AD23-EB05-549D-2479713FE683}"/>
              </a:ext>
            </a:extLst>
          </p:cNvPr>
          <p:cNvSpPr txBox="1"/>
          <p:nvPr/>
        </p:nvSpPr>
        <p:spPr>
          <a:xfrm>
            <a:off x="6316599" y="5562900"/>
            <a:ext cx="489204" cy="369332"/>
          </a:xfrm>
          <a:prstGeom prst="rect">
            <a:avLst/>
          </a:prstGeom>
          <a:noFill/>
        </p:spPr>
        <p:txBody>
          <a:bodyPr wrap="square" rtlCol="0">
            <a:spAutoFit/>
          </a:bodyPr>
          <a:lstStyle/>
          <a:p>
            <a:r>
              <a:rPr lang="en-US" b="1" dirty="0"/>
              <a:t>43</a:t>
            </a:r>
          </a:p>
        </p:txBody>
      </p:sp>
      <p:sp>
        <p:nvSpPr>
          <p:cNvPr id="21" name="TextBox 20">
            <a:extLst>
              <a:ext uri="{FF2B5EF4-FFF2-40B4-BE49-F238E27FC236}">
                <a16:creationId xmlns:a16="http://schemas.microsoft.com/office/drawing/2014/main" id="{3768FB2C-F079-25B6-DADA-8792E34C5371}"/>
              </a:ext>
            </a:extLst>
          </p:cNvPr>
          <p:cNvSpPr txBox="1"/>
          <p:nvPr/>
        </p:nvSpPr>
        <p:spPr>
          <a:xfrm>
            <a:off x="10055352" y="6259630"/>
            <a:ext cx="489204" cy="369332"/>
          </a:xfrm>
          <a:prstGeom prst="rect">
            <a:avLst/>
          </a:prstGeom>
          <a:noFill/>
        </p:spPr>
        <p:txBody>
          <a:bodyPr wrap="square" rtlCol="0">
            <a:spAutoFit/>
          </a:bodyPr>
          <a:lstStyle/>
          <a:p>
            <a:r>
              <a:rPr lang="en-US" b="1" dirty="0"/>
              <a:t>41</a:t>
            </a:r>
          </a:p>
        </p:txBody>
      </p:sp>
      <p:sp>
        <p:nvSpPr>
          <p:cNvPr id="22" name="TextBox 21">
            <a:extLst>
              <a:ext uri="{FF2B5EF4-FFF2-40B4-BE49-F238E27FC236}">
                <a16:creationId xmlns:a16="http://schemas.microsoft.com/office/drawing/2014/main" id="{5BFD8272-0523-791F-44E8-4E027730B756}"/>
              </a:ext>
            </a:extLst>
          </p:cNvPr>
          <p:cNvSpPr txBox="1"/>
          <p:nvPr/>
        </p:nvSpPr>
        <p:spPr>
          <a:xfrm>
            <a:off x="5629656" y="4589479"/>
            <a:ext cx="858012" cy="369332"/>
          </a:xfrm>
          <a:prstGeom prst="rect">
            <a:avLst/>
          </a:prstGeom>
          <a:noFill/>
        </p:spPr>
        <p:txBody>
          <a:bodyPr wrap="square" rtlCol="0">
            <a:spAutoFit/>
          </a:bodyPr>
          <a:lstStyle/>
          <a:p>
            <a:r>
              <a:rPr lang="en-US" b="1" dirty="0"/>
              <a:t>“42”</a:t>
            </a:r>
          </a:p>
        </p:txBody>
      </p:sp>
      <p:sp>
        <p:nvSpPr>
          <p:cNvPr id="23" name="TextBox 22">
            <a:extLst>
              <a:ext uri="{FF2B5EF4-FFF2-40B4-BE49-F238E27FC236}">
                <a16:creationId xmlns:a16="http://schemas.microsoft.com/office/drawing/2014/main" id="{1531E9AC-904B-41A2-8822-3AF13C6339B4}"/>
              </a:ext>
            </a:extLst>
          </p:cNvPr>
          <p:cNvSpPr txBox="1"/>
          <p:nvPr/>
        </p:nvSpPr>
        <p:spPr>
          <a:xfrm>
            <a:off x="8056626" y="6070954"/>
            <a:ext cx="858012" cy="369332"/>
          </a:xfrm>
          <a:prstGeom prst="rect">
            <a:avLst/>
          </a:prstGeom>
          <a:noFill/>
        </p:spPr>
        <p:txBody>
          <a:bodyPr wrap="square" rtlCol="0">
            <a:spAutoFit/>
          </a:bodyPr>
          <a:lstStyle/>
          <a:p>
            <a:r>
              <a:rPr lang="en-US" b="1" dirty="0"/>
              <a:t>-42</a:t>
            </a:r>
          </a:p>
        </p:txBody>
      </p:sp>
      <p:sp>
        <p:nvSpPr>
          <p:cNvPr id="24" name="TextBox 23">
            <a:extLst>
              <a:ext uri="{FF2B5EF4-FFF2-40B4-BE49-F238E27FC236}">
                <a16:creationId xmlns:a16="http://schemas.microsoft.com/office/drawing/2014/main" id="{F65D273F-7A98-9B77-5127-2A2E7FB56E7E}"/>
              </a:ext>
            </a:extLst>
          </p:cNvPr>
          <p:cNvSpPr txBox="1"/>
          <p:nvPr/>
        </p:nvSpPr>
        <p:spPr>
          <a:xfrm>
            <a:off x="7384543" y="2483934"/>
            <a:ext cx="858012" cy="369332"/>
          </a:xfrm>
          <a:prstGeom prst="rect">
            <a:avLst/>
          </a:prstGeom>
          <a:noFill/>
        </p:spPr>
        <p:txBody>
          <a:bodyPr wrap="square" rtlCol="0">
            <a:spAutoFit/>
          </a:bodyPr>
          <a:lstStyle/>
          <a:p>
            <a:r>
              <a:rPr lang="en-US" b="1" dirty="0"/>
              <a:t>None</a:t>
            </a:r>
          </a:p>
        </p:txBody>
      </p:sp>
      <p:sp>
        <p:nvSpPr>
          <p:cNvPr id="25" name="TextBox 24">
            <a:extLst>
              <a:ext uri="{FF2B5EF4-FFF2-40B4-BE49-F238E27FC236}">
                <a16:creationId xmlns:a16="http://schemas.microsoft.com/office/drawing/2014/main" id="{2593E40A-A2DF-1454-F11B-CF818F4C7487}"/>
              </a:ext>
            </a:extLst>
          </p:cNvPr>
          <p:cNvSpPr txBox="1"/>
          <p:nvPr/>
        </p:nvSpPr>
        <p:spPr>
          <a:xfrm>
            <a:off x="5959603" y="3327154"/>
            <a:ext cx="858012" cy="369332"/>
          </a:xfrm>
          <a:prstGeom prst="rect">
            <a:avLst/>
          </a:prstGeom>
          <a:noFill/>
        </p:spPr>
        <p:txBody>
          <a:bodyPr wrap="square" rtlCol="0">
            <a:spAutoFit/>
          </a:bodyPr>
          <a:lstStyle/>
          <a:p>
            <a:r>
              <a:rPr lang="en-US" b="1" dirty="0"/>
              <a:t>42.1</a:t>
            </a:r>
          </a:p>
        </p:txBody>
      </p:sp>
      <p:sp>
        <p:nvSpPr>
          <p:cNvPr id="26" name="TextBox 25">
            <a:extLst>
              <a:ext uri="{FF2B5EF4-FFF2-40B4-BE49-F238E27FC236}">
                <a16:creationId xmlns:a16="http://schemas.microsoft.com/office/drawing/2014/main" id="{140389ED-865D-6651-9EAC-00678391581F}"/>
              </a:ext>
            </a:extLst>
          </p:cNvPr>
          <p:cNvSpPr txBox="1"/>
          <p:nvPr/>
        </p:nvSpPr>
        <p:spPr>
          <a:xfrm>
            <a:off x="11333988" y="3693399"/>
            <a:ext cx="858012" cy="369332"/>
          </a:xfrm>
          <a:prstGeom prst="rect">
            <a:avLst/>
          </a:prstGeom>
          <a:noFill/>
        </p:spPr>
        <p:txBody>
          <a:bodyPr wrap="square" rtlCol="0">
            <a:spAutoFit/>
          </a:bodyPr>
          <a:lstStyle/>
          <a:p>
            <a:r>
              <a:rPr lang="en-US" b="1" dirty="0"/>
              <a:t>[]</a:t>
            </a:r>
          </a:p>
        </p:txBody>
      </p:sp>
      <p:sp>
        <p:nvSpPr>
          <p:cNvPr id="27" name="TextBox 26">
            <a:extLst>
              <a:ext uri="{FF2B5EF4-FFF2-40B4-BE49-F238E27FC236}">
                <a16:creationId xmlns:a16="http://schemas.microsoft.com/office/drawing/2014/main" id="{4352EB5A-0902-FA33-4365-98D41B483163}"/>
              </a:ext>
            </a:extLst>
          </p:cNvPr>
          <p:cNvSpPr txBox="1"/>
          <p:nvPr/>
        </p:nvSpPr>
        <p:spPr>
          <a:xfrm>
            <a:off x="9501569" y="2847962"/>
            <a:ext cx="858012" cy="369332"/>
          </a:xfrm>
          <a:prstGeom prst="rect">
            <a:avLst/>
          </a:prstGeom>
          <a:noFill/>
        </p:spPr>
        <p:txBody>
          <a:bodyPr wrap="square" rtlCol="0">
            <a:spAutoFit/>
          </a:bodyPr>
          <a:lstStyle/>
          <a:p>
            <a:r>
              <a:rPr lang="en-US" b="1" dirty="0"/>
              <a:t>[42]</a:t>
            </a:r>
          </a:p>
        </p:txBody>
      </p:sp>
      <p:sp>
        <p:nvSpPr>
          <p:cNvPr id="28" name="TextBox 27">
            <a:extLst>
              <a:ext uri="{FF2B5EF4-FFF2-40B4-BE49-F238E27FC236}">
                <a16:creationId xmlns:a16="http://schemas.microsoft.com/office/drawing/2014/main" id="{EF5D54A1-9C68-0A76-7C07-14936D77EFB8}"/>
              </a:ext>
            </a:extLst>
          </p:cNvPr>
          <p:cNvSpPr txBox="1"/>
          <p:nvPr/>
        </p:nvSpPr>
        <p:spPr>
          <a:xfrm>
            <a:off x="10544556" y="5344973"/>
            <a:ext cx="1647444" cy="369332"/>
          </a:xfrm>
          <a:prstGeom prst="rect">
            <a:avLst/>
          </a:prstGeom>
          <a:noFill/>
        </p:spPr>
        <p:txBody>
          <a:bodyPr wrap="square" rtlCol="0">
            <a:spAutoFit/>
          </a:bodyPr>
          <a:lstStyle/>
          <a:p>
            <a:r>
              <a:rPr lang="en-US" b="1" dirty="0" err="1"/>
              <a:t>Math.infinity</a:t>
            </a:r>
            <a:endParaRPr lang="en-US" b="1" dirty="0"/>
          </a:p>
        </p:txBody>
      </p:sp>
      <p:cxnSp>
        <p:nvCxnSpPr>
          <p:cNvPr id="115" name="Connector: Curved 114">
            <a:extLst>
              <a:ext uri="{FF2B5EF4-FFF2-40B4-BE49-F238E27FC236}">
                <a16:creationId xmlns:a16="http://schemas.microsoft.com/office/drawing/2014/main" id="{7AF95359-E59C-3A71-E642-A532A36D1090}"/>
              </a:ext>
            </a:extLst>
          </p:cNvPr>
          <p:cNvCxnSpPr>
            <a:cxnSpLocks/>
            <a:stCxn id="8" idx="0"/>
            <a:endCxn id="15" idx="2"/>
          </p:cNvCxnSpPr>
          <p:nvPr/>
        </p:nvCxnSpPr>
        <p:spPr>
          <a:xfrm rot="16200000" flipV="1">
            <a:off x="7622247" y="3055736"/>
            <a:ext cx="1301766" cy="103955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6" name="Connector: Curved 115">
            <a:extLst>
              <a:ext uri="{FF2B5EF4-FFF2-40B4-BE49-F238E27FC236}">
                <a16:creationId xmlns:a16="http://schemas.microsoft.com/office/drawing/2014/main" id="{AAF1E834-9681-6F10-0120-1D24A2CA10E8}"/>
              </a:ext>
            </a:extLst>
          </p:cNvPr>
          <p:cNvCxnSpPr>
            <a:cxnSpLocks/>
            <a:stCxn id="8" idx="0"/>
            <a:endCxn id="16" idx="2"/>
          </p:cNvCxnSpPr>
          <p:nvPr/>
        </p:nvCxnSpPr>
        <p:spPr>
          <a:xfrm rot="5400000" flipH="1" flipV="1">
            <a:off x="8813244" y="3268325"/>
            <a:ext cx="937738" cy="978408"/>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17" name="Connector: Curved 116">
            <a:extLst>
              <a:ext uri="{FF2B5EF4-FFF2-40B4-BE49-F238E27FC236}">
                <a16:creationId xmlns:a16="http://schemas.microsoft.com/office/drawing/2014/main" id="{8804F72E-5539-DEB8-209C-98E64849D63C}"/>
              </a:ext>
            </a:extLst>
          </p:cNvPr>
          <p:cNvCxnSpPr>
            <a:cxnSpLocks/>
            <a:stCxn id="8" idx="1"/>
            <a:endCxn id="25" idx="3"/>
          </p:cNvCxnSpPr>
          <p:nvPr/>
        </p:nvCxnSpPr>
        <p:spPr>
          <a:xfrm rot="10800000">
            <a:off x="6817615" y="3511820"/>
            <a:ext cx="1486090" cy="97061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8" name="Connector: Curved 117">
            <a:extLst>
              <a:ext uri="{FF2B5EF4-FFF2-40B4-BE49-F238E27FC236}">
                <a16:creationId xmlns:a16="http://schemas.microsoft.com/office/drawing/2014/main" id="{6354F977-6C26-FC82-DCC6-BCC30D2E8E80}"/>
              </a:ext>
            </a:extLst>
          </p:cNvPr>
          <p:cNvCxnSpPr>
            <a:cxnSpLocks/>
            <a:stCxn id="8" idx="1"/>
            <a:endCxn id="22" idx="3"/>
          </p:cNvCxnSpPr>
          <p:nvPr/>
        </p:nvCxnSpPr>
        <p:spPr>
          <a:xfrm rot="10800000" flipV="1">
            <a:off x="6487669" y="4482429"/>
            <a:ext cx="1816037" cy="29171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6284F3E1-9A1F-1459-6369-324C94B7E5E0}"/>
              </a:ext>
            </a:extLst>
          </p:cNvPr>
          <p:cNvCxnSpPr>
            <a:cxnSpLocks/>
            <a:stCxn id="5" idx="2"/>
            <a:endCxn id="2" idx="0"/>
          </p:cNvCxnSpPr>
          <p:nvPr/>
        </p:nvCxnSpPr>
        <p:spPr>
          <a:xfrm rot="16200000" flipH="1">
            <a:off x="1348717" y="2583471"/>
            <a:ext cx="690991" cy="98812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Curved 29">
            <a:extLst>
              <a:ext uri="{FF2B5EF4-FFF2-40B4-BE49-F238E27FC236}">
                <a16:creationId xmlns:a16="http://schemas.microsoft.com/office/drawing/2014/main" id="{65D07133-BABD-B118-4CFF-3D5ED10CAB2E}"/>
              </a:ext>
            </a:extLst>
          </p:cNvPr>
          <p:cNvCxnSpPr>
            <a:cxnSpLocks/>
            <a:stCxn id="8" idx="3"/>
            <a:endCxn id="17" idx="1"/>
          </p:cNvCxnSpPr>
          <p:nvPr/>
        </p:nvCxnSpPr>
        <p:spPr>
          <a:xfrm flipV="1">
            <a:off x="9282113" y="3902037"/>
            <a:ext cx="1723834" cy="580393"/>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Curved 30">
            <a:extLst>
              <a:ext uri="{FF2B5EF4-FFF2-40B4-BE49-F238E27FC236}">
                <a16:creationId xmlns:a16="http://schemas.microsoft.com/office/drawing/2014/main" id="{7B66F827-5417-1B7A-EE78-39913636639F}"/>
              </a:ext>
            </a:extLst>
          </p:cNvPr>
          <p:cNvCxnSpPr>
            <a:cxnSpLocks/>
            <a:stCxn id="8" idx="3"/>
            <a:endCxn id="18" idx="0"/>
          </p:cNvCxnSpPr>
          <p:nvPr/>
        </p:nvCxnSpPr>
        <p:spPr>
          <a:xfrm>
            <a:off x="9282113" y="4482430"/>
            <a:ext cx="2013775" cy="80169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Curved 31">
            <a:extLst>
              <a:ext uri="{FF2B5EF4-FFF2-40B4-BE49-F238E27FC236}">
                <a16:creationId xmlns:a16="http://schemas.microsoft.com/office/drawing/2014/main" id="{956D6775-217E-482A-0AD3-DD6095538AE8}"/>
              </a:ext>
            </a:extLst>
          </p:cNvPr>
          <p:cNvCxnSpPr>
            <a:cxnSpLocks/>
            <a:stCxn id="4" idx="2"/>
            <a:endCxn id="2" idx="0"/>
          </p:cNvCxnSpPr>
          <p:nvPr/>
        </p:nvCxnSpPr>
        <p:spPr>
          <a:xfrm rot="5400000">
            <a:off x="2603505" y="2041275"/>
            <a:ext cx="966526" cy="1796985"/>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47F74320-2E6A-80A5-3479-D0CA41A694AA}"/>
              </a:ext>
            </a:extLst>
          </p:cNvPr>
          <p:cNvCxnSpPr>
            <a:cxnSpLocks/>
            <a:stCxn id="8" idx="2"/>
            <a:endCxn id="10" idx="0"/>
          </p:cNvCxnSpPr>
          <p:nvPr/>
        </p:nvCxnSpPr>
        <p:spPr>
          <a:xfrm rot="5400000">
            <a:off x="7312521" y="4011146"/>
            <a:ext cx="753072" cy="220770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Curved 51">
            <a:extLst>
              <a:ext uri="{FF2B5EF4-FFF2-40B4-BE49-F238E27FC236}">
                <a16:creationId xmlns:a16="http://schemas.microsoft.com/office/drawing/2014/main" id="{6E88A116-A9D0-E47C-4A89-718A1046E99E}"/>
              </a:ext>
            </a:extLst>
          </p:cNvPr>
          <p:cNvCxnSpPr>
            <a:cxnSpLocks/>
            <a:stCxn id="8" idx="3"/>
            <a:endCxn id="9" idx="0"/>
          </p:cNvCxnSpPr>
          <p:nvPr/>
        </p:nvCxnSpPr>
        <p:spPr>
          <a:xfrm>
            <a:off x="9282113" y="4482430"/>
            <a:ext cx="1017841" cy="170583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ctor: Curved 52">
            <a:extLst>
              <a:ext uri="{FF2B5EF4-FFF2-40B4-BE49-F238E27FC236}">
                <a16:creationId xmlns:a16="http://schemas.microsoft.com/office/drawing/2014/main" id="{BEAA8B7E-BA89-DA91-CB92-86171414EA77}"/>
              </a:ext>
            </a:extLst>
          </p:cNvPr>
          <p:cNvCxnSpPr>
            <a:cxnSpLocks/>
            <a:stCxn id="8" idx="2"/>
            <a:endCxn id="11" idx="0"/>
          </p:cNvCxnSpPr>
          <p:nvPr/>
        </p:nvCxnSpPr>
        <p:spPr>
          <a:xfrm rot="5400000">
            <a:off x="7964412" y="5175101"/>
            <a:ext cx="1265136" cy="391859"/>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343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FE2DEEEF-03ED-157B-15B0-D97AC5EDAF19}"/>
              </a:ext>
            </a:extLst>
          </p:cNvPr>
          <p:cNvSpPr/>
          <p:nvPr/>
        </p:nvSpPr>
        <p:spPr>
          <a:xfrm>
            <a:off x="1897057" y="4037912"/>
            <a:ext cx="2710815" cy="105423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018E7D37-D1CC-2EAF-A1F8-2381F78A243E}"/>
              </a:ext>
            </a:extLst>
          </p:cNvPr>
          <p:cNvSpPr/>
          <p:nvPr/>
        </p:nvSpPr>
        <p:spPr>
          <a:xfrm>
            <a:off x="6171821" y="4037912"/>
            <a:ext cx="2710815" cy="105423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AC02BE0B-9D81-1C66-F267-5BBFB7BCED07}"/>
              </a:ext>
            </a:extLst>
          </p:cNvPr>
          <p:cNvSpPr/>
          <p:nvPr/>
        </p:nvSpPr>
        <p:spPr>
          <a:xfrm>
            <a:off x="113804" y="2200866"/>
            <a:ext cx="2710815" cy="105423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AA0208CF-3E7A-31A0-DBD1-CB924A62E129}"/>
              </a:ext>
            </a:extLst>
          </p:cNvPr>
          <p:cNvSpPr/>
          <p:nvPr/>
        </p:nvSpPr>
        <p:spPr>
          <a:xfrm>
            <a:off x="9367381" y="2200866"/>
            <a:ext cx="2710815" cy="105423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93A5735-5FE7-FBEC-2E4A-5D99DF9915E7}"/>
              </a:ext>
            </a:extLst>
          </p:cNvPr>
          <p:cNvSpPr/>
          <p:nvPr/>
        </p:nvSpPr>
        <p:spPr>
          <a:xfrm>
            <a:off x="4664773" y="1286024"/>
            <a:ext cx="2710815" cy="10542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94AAF-B55E-0CB7-C82F-ABC2AAE5955F}"/>
              </a:ext>
            </a:extLst>
          </p:cNvPr>
          <p:cNvSpPr txBox="1"/>
          <p:nvPr/>
        </p:nvSpPr>
        <p:spPr>
          <a:xfrm>
            <a:off x="2763774" y="120655"/>
            <a:ext cx="7477506" cy="523220"/>
          </a:xfrm>
          <a:prstGeom prst="rect">
            <a:avLst/>
          </a:prstGeom>
          <a:noFill/>
        </p:spPr>
        <p:txBody>
          <a:bodyPr wrap="square" rtlCol="0">
            <a:spAutoFit/>
          </a:bodyPr>
          <a:lstStyle/>
          <a:p>
            <a:r>
              <a:rPr lang="en-US" sz="2800" b="1" dirty="0"/>
              <a:t>Equivalent mutant or just difficult to kill?</a:t>
            </a:r>
          </a:p>
        </p:txBody>
      </p:sp>
      <p:sp>
        <p:nvSpPr>
          <p:cNvPr id="12" name="TextBox 11">
            <a:extLst>
              <a:ext uri="{FF2B5EF4-FFF2-40B4-BE49-F238E27FC236}">
                <a16:creationId xmlns:a16="http://schemas.microsoft.com/office/drawing/2014/main" id="{1B89476E-28FA-701E-8D34-77D831A22B75}"/>
              </a:ext>
            </a:extLst>
          </p:cNvPr>
          <p:cNvSpPr txBox="1"/>
          <p:nvPr/>
        </p:nvSpPr>
        <p:spPr>
          <a:xfrm>
            <a:off x="4998148" y="1439525"/>
            <a:ext cx="2377440" cy="646331"/>
          </a:xfrm>
          <a:prstGeom prst="rect">
            <a:avLst/>
          </a:prstGeom>
          <a:noFill/>
        </p:spPr>
        <p:txBody>
          <a:bodyPr wrap="square" rtlCol="0">
            <a:spAutoFit/>
          </a:bodyPr>
          <a:lstStyle/>
          <a:p>
            <a:r>
              <a:rPr lang="en-GB" b="1" dirty="0"/>
              <a:t>def </a:t>
            </a:r>
            <a:r>
              <a:rPr lang="en-GB" b="1" dirty="0" err="1"/>
              <a:t>is_even</a:t>
            </a:r>
            <a:r>
              <a:rPr lang="en-GB" b="1" dirty="0"/>
              <a:t>(n):</a:t>
            </a:r>
          </a:p>
          <a:p>
            <a:r>
              <a:rPr lang="en-GB" b="1" dirty="0"/>
              <a:t>    return n % 2 == 0</a:t>
            </a:r>
            <a:endParaRPr lang="en-US" b="1" dirty="0"/>
          </a:p>
        </p:txBody>
      </p:sp>
      <p:sp>
        <p:nvSpPr>
          <p:cNvPr id="17" name="TextBox 16">
            <a:extLst>
              <a:ext uri="{FF2B5EF4-FFF2-40B4-BE49-F238E27FC236}">
                <a16:creationId xmlns:a16="http://schemas.microsoft.com/office/drawing/2014/main" id="{14EB9C19-48A6-71E2-E423-11B016F35948}"/>
              </a:ext>
            </a:extLst>
          </p:cNvPr>
          <p:cNvSpPr txBox="1"/>
          <p:nvPr/>
        </p:nvSpPr>
        <p:spPr>
          <a:xfrm>
            <a:off x="9611793" y="2346476"/>
            <a:ext cx="2377440" cy="646331"/>
          </a:xfrm>
          <a:prstGeom prst="rect">
            <a:avLst/>
          </a:prstGeom>
          <a:noFill/>
        </p:spPr>
        <p:txBody>
          <a:bodyPr wrap="square">
            <a:spAutoFit/>
          </a:bodyPr>
          <a:lstStyle/>
          <a:p>
            <a:r>
              <a:rPr lang="en-US" b="1" dirty="0"/>
              <a:t>def is_even_m4(n):</a:t>
            </a:r>
          </a:p>
          <a:p>
            <a:r>
              <a:rPr lang="en-US" b="1" dirty="0"/>
              <a:t>    return (n &amp; 1) == 0</a:t>
            </a:r>
          </a:p>
        </p:txBody>
      </p:sp>
      <p:sp>
        <p:nvSpPr>
          <p:cNvPr id="20" name="TextBox 19">
            <a:extLst>
              <a:ext uri="{FF2B5EF4-FFF2-40B4-BE49-F238E27FC236}">
                <a16:creationId xmlns:a16="http://schemas.microsoft.com/office/drawing/2014/main" id="{2ABA59AB-8101-C1B3-1B30-02038D5B144B}"/>
              </a:ext>
            </a:extLst>
          </p:cNvPr>
          <p:cNvSpPr txBox="1"/>
          <p:nvPr/>
        </p:nvSpPr>
        <p:spPr>
          <a:xfrm>
            <a:off x="73609" y="2341524"/>
            <a:ext cx="2791206" cy="646331"/>
          </a:xfrm>
          <a:prstGeom prst="rect">
            <a:avLst/>
          </a:prstGeom>
          <a:noFill/>
        </p:spPr>
        <p:txBody>
          <a:bodyPr wrap="square">
            <a:spAutoFit/>
          </a:bodyPr>
          <a:lstStyle/>
          <a:p>
            <a:r>
              <a:rPr lang="en-US" b="1" dirty="0"/>
              <a:t>def is_even_m1(n):</a:t>
            </a:r>
          </a:p>
          <a:p>
            <a:r>
              <a:rPr lang="en-US" b="1" dirty="0"/>
              <a:t>    return (n + 1) % 2 == 0</a:t>
            </a:r>
          </a:p>
        </p:txBody>
      </p:sp>
      <p:sp>
        <p:nvSpPr>
          <p:cNvPr id="22" name="TextBox 21">
            <a:extLst>
              <a:ext uri="{FF2B5EF4-FFF2-40B4-BE49-F238E27FC236}">
                <a16:creationId xmlns:a16="http://schemas.microsoft.com/office/drawing/2014/main" id="{964FF8B0-E266-9761-E85F-49D998C6ACDE}"/>
              </a:ext>
            </a:extLst>
          </p:cNvPr>
          <p:cNvSpPr txBox="1"/>
          <p:nvPr/>
        </p:nvSpPr>
        <p:spPr>
          <a:xfrm>
            <a:off x="2173282" y="4213765"/>
            <a:ext cx="2274570" cy="646331"/>
          </a:xfrm>
          <a:prstGeom prst="rect">
            <a:avLst/>
          </a:prstGeom>
          <a:noFill/>
        </p:spPr>
        <p:txBody>
          <a:bodyPr wrap="square">
            <a:spAutoFit/>
          </a:bodyPr>
          <a:lstStyle/>
          <a:p>
            <a:r>
              <a:rPr lang="en-US" b="1" dirty="0"/>
              <a:t>def is_even_m2(n):</a:t>
            </a:r>
          </a:p>
          <a:p>
            <a:r>
              <a:rPr lang="en-US" b="1" dirty="0"/>
              <a:t>    return n % 2 != 0</a:t>
            </a:r>
          </a:p>
        </p:txBody>
      </p:sp>
      <p:sp>
        <p:nvSpPr>
          <p:cNvPr id="24" name="TextBox 23">
            <a:extLst>
              <a:ext uri="{FF2B5EF4-FFF2-40B4-BE49-F238E27FC236}">
                <a16:creationId xmlns:a16="http://schemas.microsoft.com/office/drawing/2014/main" id="{D3D2AB68-7263-7D06-D044-745661101F02}"/>
              </a:ext>
            </a:extLst>
          </p:cNvPr>
          <p:cNvSpPr txBox="1"/>
          <p:nvPr/>
        </p:nvSpPr>
        <p:spPr>
          <a:xfrm>
            <a:off x="6400231" y="4241865"/>
            <a:ext cx="2253996" cy="646331"/>
          </a:xfrm>
          <a:prstGeom prst="rect">
            <a:avLst/>
          </a:prstGeom>
          <a:noFill/>
        </p:spPr>
        <p:txBody>
          <a:bodyPr wrap="square">
            <a:spAutoFit/>
          </a:bodyPr>
          <a:lstStyle/>
          <a:p>
            <a:r>
              <a:rPr lang="en-GB" b="1" dirty="0"/>
              <a:t>def is_even_m3(n):</a:t>
            </a:r>
          </a:p>
          <a:p>
            <a:r>
              <a:rPr lang="en-GB" b="1" dirty="0"/>
              <a:t>    return n % 3 == 0</a:t>
            </a:r>
            <a:endParaRPr lang="en-US" b="1" dirty="0"/>
          </a:p>
        </p:txBody>
      </p:sp>
      <p:sp>
        <p:nvSpPr>
          <p:cNvPr id="34" name="TextBox 33">
            <a:extLst>
              <a:ext uri="{FF2B5EF4-FFF2-40B4-BE49-F238E27FC236}">
                <a16:creationId xmlns:a16="http://schemas.microsoft.com/office/drawing/2014/main" id="{98773D74-27F2-21EA-9FD5-EF754E3CD0F3}"/>
              </a:ext>
            </a:extLst>
          </p:cNvPr>
          <p:cNvSpPr txBox="1"/>
          <p:nvPr/>
        </p:nvSpPr>
        <p:spPr>
          <a:xfrm>
            <a:off x="0" y="3255105"/>
            <a:ext cx="2824619" cy="369332"/>
          </a:xfrm>
          <a:prstGeom prst="rect">
            <a:avLst/>
          </a:prstGeom>
          <a:noFill/>
        </p:spPr>
        <p:txBody>
          <a:bodyPr wrap="none" rtlCol="0">
            <a:spAutoFit/>
          </a:bodyPr>
          <a:lstStyle/>
          <a:p>
            <a:r>
              <a:rPr lang="en-US" dirty="0">
                <a:solidFill>
                  <a:srgbClr val="C00000"/>
                </a:solidFill>
              </a:rPr>
              <a:t> assert </a:t>
            </a:r>
            <a:r>
              <a:rPr lang="en-US" dirty="0" err="1">
                <a:solidFill>
                  <a:srgbClr val="C00000"/>
                </a:solidFill>
              </a:rPr>
              <a:t>is_even</a:t>
            </a:r>
            <a:r>
              <a:rPr lang="en-US" dirty="0">
                <a:solidFill>
                  <a:srgbClr val="C00000"/>
                </a:solidFill>
              </a:rPr>
              <a:t>(6) == True</a:t>
            </a:r>
          </a:p>
        </p:txBody>
      </p:sp>
      <p:sp>
        <p:nvSpPr>
          <p:cNvPr id="37" name="TextBox 36">
            <a:extLst>
              <a:ext uri="{FF2B5EF4-FFF2-40B4-BE49-F238E27FC236}">
                <a16:creationId xmlns:a16="http://schemas.microsoft.com/office/drawing/2014/main" id="{A99C3C37-325F-64D3-8D64-B6E679A34312}"/>
              </a:ext>
            </a:extLst>
          </p:cNvPr>
          <p:cNvSpPr txBox="1"/>
          <p:nvPr/>
        </p:nvSpPr>
        <p:spPr>
          <a:xfrm>
            <a:off x="1840154" y="5092151"/>
            <a:ext cx="2824619" cy="369332"/>
          </a:xfrm>
          <a:prstGeom prst="rect">
            <a:avLst/>
          </a:prstGeom>
          <a:noFill/>
        </p:spPr>
        <p:txBody>
          <a:bodyPr wrap="none" rtlCol="0">
            <a:spAutoFit/>
          </a:bodyPr>
          <a:lstStyle/>
          <a:p>
            <a:r>
              <a:rPr lang="en-US" dirty="0">
                <a:solidFill>
                  <a:srgbClr val="C00000"/>
                </a:solidFill>
              </a:rPr>
              <a:t> assert </a:t>
            </a:r>
            <a:r>
              <a:rPr lang="en-US" dirty="0" err="1">
                <a:solidFill>
                  <a:srgbClr val="C00000"/>
                </a:solidFill>
              </a:rPr>
              <a:t>is_even</a:t>
            </a:r>
            <a:r>
              <a:rPr lang="en-US" dirty="0">
                <a:solidFill>
                  <a:srgbClr val="C00000"/>
                </a:solidFill>
              </a:rPr>
              <a:t>(6) == True</a:t>
            </a:r>
          </a:p>
        </p:txBody>
      </p:sp>
      <p:sp>
        <p:nvSpPr>
          <p:cNvPr id="38" name="TextBox 37">
            <a:extLst>
              <a:ext uri="{FF2B5EF4-FFF2-40B4-BE49-F238E27FC236}">
                <a16:creationId xmlns:a16="http://schemas.microsoft.com/office/drawing/2014/main" id="{14A365A7-8107-C8ED-C866-3E1FB6E2FAE4}"/>
              </a:ext>
            </a:extLst>
          </p:cNvPr>
          <p:cNvSpPr txBox="1"/>
          <p:nvPr/>
        </p:nvSpPr>
        <p:spPr>
          <a:xfrm>
            <a:off x="6114918" y="5064049"/>
            <a:ext cx="2824619" cy="369332"/>
          </a:xfrm>
          <a:prstGeom prst="rect">
            <a:avLst/>
          </a:prstGeom>
          <a:noFill/>
        </p:spPr>
        <p:txBody>
          <a:bodyPr wrap="none" rtlCol="0">
            <a:spAutoFit/>
          </a:bodyPr>
          <a:lstStyle/>
          <a:p>
            <a:r>
              <a:rPr lang="en-US" dirty="0">
                <a:solidFill>
                  <a:srgbClr val="00B050"/>
                </a:solidFill>
              </a:rPr>
              <a:t> assert </a:t>
            </a:r>
            <a:r>
              <a:rPr lang="en-US" dirty="0" err="1">
                <a:solidFill>
                  <a:srgbClr val="00B050"/>
                </a:solidFill>
              </a:rPr>
              <a:t>is_even</a:t>
            </a:r>
            <a:r>
              <a:rPr lang="en-US" dirty="0">
                <a:solidFill>
                  <a:srgbClr val="00B050"/>
                </a:solidFill>
              </a:rPr>
              <a:t>(6) == True</a:t>
            </a:r>
          </a:p>
        </p:txBody>
      </p:sp>
      <p:sp>
        <p:nvSpPr>
          <p:cNvPr id="39" name="TextBox 38">
            <a:extLst>
              <a:ext uri="{FF2B5EF4-FFF2-40B4-BE49-F238E27FC236}">
                <a16:creationId xmlns:a16="http://schemas.microsoft.com/office/drawing/2014/main" id="{98F5C34A-2BA2-3888-8B5B-AF858AF572D2}"/>
              </a:ext>
            </a:extLst>
          </p:cNvPr>
          <p:cNvSpPr txBox="1"/>
          <p:nvPr/>
        </p:nvSpPr>
        <p:spPr>
          <a:xfrm>
            <a:off x="9253577" y="3233564"/>
            <a:ext cx="2824619" cy="369332"/>
          </a:xfrm>
          <a:prstGeom prst="rect">
            <a:avLst/>
          </a:prstGeom>
          <a:noFill/>
        </p:spPr>
        <p:txBody>
          <a:bodyPr wrap="none" rtlCol="0">
            <a:spAutoFit/>
          </a:bodyPr>
          <a:lstStyle/>
          <a:p>
            <a:r>
              <a:rPr lang="en-US" dirty="0">
                <a:solidFill>
                  <a:srgbClr val="00B050"/>
                </a:solidFill>
              </a:rPr>
              <a:t> assert </a:t>
            </a:r>
            <a:r>
              <a:rPr lang="en-US" dirty="0" err="1">
                <a:solidFill>
                  <a:srgbClr val="00B050"/>
                </a:solidFill>
              </a:rPr>
              <a:t>is_even</a:t>
            </a:r>
            <a:r>
              <a:rPr lang="en-US" dirty="0">
                <a:solidFill>
                  <a:srgbClr val="00B050"/>
                </a:solidFill>
              </a:rPr>
              <a:t>(6) == True</a:t>
            </a:r>
          </a:p>
        </p:txBody>
      </p:sp>
      <p:sp>
        <p:nvSpPr>
          <p:cNvPr id="40" name="TextBox 39">
            <a:extLst>
              <a:ext uri="{FF2B5EF4-FFF2-40B4-BE49-F238E27FC236}">
                <a16:creationId xmlns:a16="http://schemas.microsoft.com/office/drawing/2014/main" id="{BA44BC16-7879-64ED-E7ED-9EBED6BC1811}"/>
              </a:ext>
            </a:extLst>
          </p:cNvPr>
          <p:cNvSpPr txBox="1"/>
          <p:nvPr/>
        </p:nvSpPr>
        <p:spPr>
          <a:xfrm>
            <a:off x="6114918" y="5384599"/>
            <a:ext cx="2824619" cy="369332"/>
          </a:xfrm>
          <a:prstGeom prst="rect">
            <a:avLst/>
          </a:prstGeom>
          <a:noFill/>
        </p:spPr>
        <p:txBody>
          <a:bodyPr wrap="none" rtlCol="0">
            <a:spAutoFit/>
          </a:bodyPr>
          <a:lstStyle/>
          <a:p>
            <a:r>
              <a:rPr lang="en-US" dirty="0">
                <a:solidFill>
                  <a:srgbClr val="C00000"/>
                </a:solidFill>
              </a:rPr>
              <a:t> assert </a:t>
            </a:r>
            <a:r>
              <a:rPr lang="en-US" dirty="0" err="1">
                <a:solidFill>
                  <a:srgbClr val="C00000"/>
                </a:solidFill>
              </a:rPr>
              <a:t>is_even</a:t>
            </a:r>
            <a:r>
              <a:rPr lang="en-US" dirty="0">
                <a:solidFill>
                  <a:srgbClr val="C00000"/>
                </a:solidFill>
              </a:rPr>
              <a:t>(8) == True</a:t>
            </a:r>
          </a:p>
        </p:txBody>
      </p:sp>
      <p:sp>
        <p:nvSpPr>
          <p:cNvPr id="41" name="TextBox 40">
            <a:extLst>
              <a:ext uri="{FF2B5EF4-FFF2-40B4-BE49-F238E27FC236}">
                <a16:creationId xmlns:a16="http://schemas.microsoft.com/office/drawing/2014/main" id="{1F9503AC-D24C-8A11-87B3-5910175586D4}"/>
              </a:ext>
            </a:extLst>
          </p:cNvPr>
          <p:cNvSpPr txBox="1"/>
          <p:nvPr/>
        </p:nvSpPr>
        <p:spPr>
          <a:xfrm>
            <a:off x="9253577" y="3495862"/>
            <a:ext cx="2824619" cy="369332"/>
          </a:xfrm>
          <a:prstGeom prst="rect">
            <a:avLst/>
          </a:prstGeom>
          <a:noFill/>
        </p:spPr>
        <p:txBody>
          <a:bodyPr wrap="none" rtlCol="0">
            <a:spAutoFit/>
          </a:bodyPr>
          <a:lstStyle/>
          <a:p>
            <a:r>
              <a:rPr lang="en-US" dirty="0">
                <a:solidFill>
                  <a:srgbClr val="00B050"/>
                </a:solidFill>
              </a:rPr>
              <a:t> assert </a:t>
            </a:r>
            <a:r>
              <a:rPr lang="en-US" dirty="0" err="1">
                <a:solidFill>
                  <a:srgbClr val="00B050"/>
                </a:solidFill>
              </a:rPr>
              <a:t>is_even</a:t>
            </a:r>
            <a:r>
              <a:rPr lang="en-US" dirty="0">
                <a:solidFill>
                  <a:srgbClr val="00B050"/>
                </a:solidFill>
              </a:rPr>
              <a:t>(8) == True</a:t>
            </a:r>
          </a:p>
        </p:txBody>
      </p:sp>
      <p:cxnSp>
        <p:nvCxnSpPr>
          <p:cNvPr id="42" name="Connector: Curved 41">
            <a:extLst>
              <a:ext uri="{FF2B5EF4-FFF2-40B4-BE49-F238E27FC236}">
                <a16:creationId xmlns:a16="http://schemas.microsoft.com/office/drawing/2014/main" id="{66F5254D-9050-2496-FFEF-DC9F8D32158B}"/>
              </a:ext>
            </a:extLst>
          </p:cNvPr>
          <p:cNvCxnSpPr>
            <a:cxnSpLocks/>
            <a:stCxn id="25" idx="1"/>
            <a:endCxn id="20" idx="3"/>
          </p:cNvCxnSpPr>
          <p:nvPr/>
        </p:nvCxnSpPr>
        <p:spPr>
          <a:xfrm rot="10800000" flipV="1">
            <a:off x="2864815" y="1813144"/>
            <a:ext cx="1799958" cy="851546"/>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Curved 42">
            <a:extLst>
              <a:ext uri="{FF2B5EF4-FFF2-40B4-BE49-F238E27FC236}">
                <a16:creationId xmlns:a16="http://schemas.microsoft.com/office/drawing/2014/main" id="{F70DAD96-A982-D156-E984-BE1D9DD014D8}"/>
              </a:ext>
            </a:extLst>
          </p:cNvPr>
          <p:cNvCxnSpPr>
            <a:cxnSpLocks/>
            <a:stCxn id="12" idx="3"/>
            <a:endCxn id="33" idx="1"/>
          </p:cNvCxnSpPr>
          <p:nvPr/>
        </p:nvCxnSpPr>
        <p:spPr>
          <a:xfrm>
            <a:off x="7375588" y="1762691"/>
            <a:ext cx="1991793" cy="965295"/>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ctor: Curved 43">
            <a:extLst>
              <a:ext uri="{FF2B5EF4-FFF2-40B4-BE49-F238E27FC236}">
                <a16:creationId xmlns:a16="http://schemas.microsoft.com/office/drawing/2014/main" id="{5B1FD392-123E-1F85-A153-5FCE84885D76}"/>
              </a:ext>
            </a:extLst>
          </p:cNvPr>
          <p:cNvCxnSpPr>
            <a:cxnSpLocks/>
            <a:stCxn id="25" idx="2"/>
            <a:endCxn id="31" idx="0"/>
          </p:cNvCxnSpPr>
          <p:nvPr/>
        </p:nvCxnSpPr>
        <p:spPr>
          <a:xfrm rot="16200000" flipH="1">
            <a:off x="5924881" y="2435563"/>
            <a:ext cx="1697649" cy="150704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Curved 44">
            <a:extLst>
              <a:ext uri="{FF2B5EF4-FFF2-40B4-BE49-F238E27FC236}">
                <a16:creationId xmlns:a16="http://schemas.microsoft.com/office/drawing/2014/main" id="{9919A4CA-A7B0-AA47-7526-69C95EFC79D9}"/>
              </a:ext>
            </a:extLst>
          </p:cNvPr>
          <p:cNvCxnSpPr>
            <a:cxnSpLocks/>
            <a:stCxn id="25" idx="2"/>
            <a:endCxn id="30" idx="0"/>
          </p:cNvCxnSpPr>
          <p:nvPr/>
        </p:nvCxnSpPr>
        <p:spPr>
          <a:xfrm rot="5400000">
            <a:off x="3787499" y="1805229"/>
            <a:ext cx="1697649" cy="2767716"/>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446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76F709-CE12-5F09-CD1A-DF1C9F494BE0}"/>
              </a:ext>
            </a:extLst>
          </p:cNvPr>
          <p:cNvSpPr txBox="1"/>
          <p:nvPr/>
        </p:nvSpPr>
        <p:spPr>
          <a:xfrm>
            <a:off x="5586984" y="2951946"/>
            <a:ext cx="4855464" cy="954107"/>
          </a:xfrm>
          <a:prstGeom prst="rect">
            <a:avLst/>
          </a:prstGeom>
          <a:noFill/>
        </p:spPr>
        <p:txBody>
          <a:bodyPr wrap="square" rtlCol="0">
            <a:spAutoFit/>
          </a:bodyPr>
          <a:lstStyle/>
          <a:p>
            <a:r>
              <a:rPr lang="en-US" sz="2800" b="1" dirty="0"/>
              <a:t>Review of the techniques found</a:t>
            </a:r>
          </a:p>
        </p:txBody>
      </p:sp>
    </p:spTree>
    <p:extLst>
      <p:ext uri="{BB962C8B-B14F-4D97-AF65-F5344CB8AC3E}">
        <p14:creationId xmlns:p14="http://schemas.microsoft.com/office/powerpoint/2010/main" val="404339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DB673-CF53-6DD3-587A-2F2A2C86FD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025BDC-D57F-5860-2F1C-3828AE3181C5}"/>
              </a:ext>
            </a:extLst>
          </p:cNvPr>
          <p:cNvSpPr txBox="1"/>
          <p:nvPr/>
        </p:nvSpPr>
        <p:spPr>
          <a:xfrm>
            <a:off x="384048" y="923544"/>
            <a:ext cx="6089904" cy="523220"/>
          </a:xfrm>
          <a:prstGeom prst="rect">
            <a:avLst/>
          </a:prstGeom>
          <a:noFill/>
        </p:spPr>
        <p:txBody>
          <a:bodyPr wrap="square" rtlCol="0">
            <a:spAutoFit/>
          </a:bodyPr>
          <a:lstStyle/>
          <a:p>
            <a:r>
              <a:rPr lang="en-GB" sz="2800" b="1" dirty="0"/>
              <a:t>Reducing the number of mutants</a:t>
            </a:r>
            <a:endParaRPr lang="en-US" sz="2800" b="1" dirty="0"/>
          </a:p>
        </p:txBody>
      </p:sp>
      <p:sp>
        <p:nvSpPr>
          <p:cNvPr id="4" name="TextBox 3">
            <a:extLst>
              <a:ext uri="{FF2B5EF4-FFF2-40B4-BE49-F238E27FC236}">
                <a16:creationId xmlns:a16="http://schemas.microsoft.com/office/drawing/2014/main" id="{77D5E0AA-AB11-8B25-778C-080DAC80DDBD}"/>
              </a:ext>
            </a:extLst>
          </p:cNvPr>
          <p:cNvSpPr txBox="1"/>
          <p:nvPr/>
        </p:nvSpPr>
        <p:spPr>
          <a:xfrm>
            <a:off x="384048" y="2241727"/>
            <a:ext cx="9144762" cy="369332"/>
          </a:xfrm>
          <a:prstGeom prst="rect">
            <a:avLst/>
          </a:prstGeom>
          <a:noFill/>
        </p:spPr>
        <p:txBody>
          <a:bodyPr wrap="square">
            <a:spAutoFit/>
          </a:bodyPr>
          <a:lstStyle/>
          <a:p>
            <a:r>
              <a:rPr lang="en-US" b="1" dirty="0"/>
              <a:t>” An Approach for the Generation of Higher Order Mutants Using Genetic Algorithms ”</a:t>
            </a:r>
          </a:p>
        </p:txBody>
      </p:sp>
      <p:pic>
        <p:nvPicPr>
          <p:cNvPr id="10" name="Picture 9" descr="A diagram of a general evolutionary process&#10;&#10;AI-generated content may be incorrect.">
            <a:extLst>
              <a:ext uri="{FF2B5EF4-FFF2-40B4-BE49-F238E27FC236}">
                <a16:creationId xmlns:a16="http://schemas.microsoft.com/office/drawing/2014/main" id="{C10C9A75-5CFD-B6AA-D8E5-3AE8456FB0B2}"/>
              </a:ext>
            </a:extLst>
          </p:cNvPr>
          <p:cNvPicPr>
            <a:picLocks noChangeAspect="1"/>
          </p:cNvPicPr>
          <p:nvPr/>
        </p:nvPicPr>
        <p:blipFill>
          <a:blip r:embed="rId3"/>
          <a:srcRect t="-42018" r="46" b="42018"/>
          <a:stretch/>
        </p:blipFill>
        <p:spPr>
          <a:xfrm>
            <a:off x="1138544" y="1570182"/>
            <a:ext cx="8732520" cy="3449874"/>
          </a:xfrm>
          <a:prstGeom prst="rect">
            <a:avLst/>
          </a:prstGeom>
        </p:spPr>
      </p:pic>
    </p:spTree>
    <p:extLst>
      <p:ext uri="{BB962C8B-B14F-4D97-AF65-F5344CB8AC3E}">
        <p14:creationId xmlns:p14="http://schemas.microsoft.com/office/powerpoint/2010/main" val="2592887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F9628-F784-E462-E208-38829F14D51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B0726D-8ACF-D679-A07D-AD3D59F1E2B0}"/>
              </a:ext>
            </a:extLst>
          </p:cNvPr>
          <p:cNvSpPr txBox="1"/>
          <p:nvPr/>
        </p:nvSpPr>
        <p:spPr>
          <a:xfrm>
            <a:off x="384048" y="923544"/>
            <a:ext cx="6089904" cy="523220"/>
          </a:xfrm>
          <a:prstGeom prst="rect">
            <a:avLst/>
          </a:prstGeom>
          <a:noFill/>
        </p:spPr>
        <p:txBody>
          <a:bodyPr wrap="square" rtlCol="0">
            <a:spAutoFit/>
          </a:bodyPr>
          <a:lstStyle/>
          <a:p>
            <a:r>
              <a:rPr lang="en-GB" sz="2800" b="1" dirty="0"/>
              <a:t>Reducing the number of mutants</a:t>
            </a:r>
            <a:endParaRPr lang="en-US" sz="2800" b="1" dirty="0"/>
          </a:p>
        </p:txBody>
      </p:sp>
      <p:sp>
        <p:nvSpPr>
          <p:cNvPr id="5" name="TextBox 4">
            <a:extLst>
              <a:ext uri="{FF2B5EF4-FFF2-40B4-BE49-F238E27FC236}">
                <a16:creationId xmlns:a16="http://schemas.microsoft.com/office/drawing/2014/main" id="{00BEB2F9-265A-8F1B-43F4-B21E2777C112}"/>
              </a:ext>
            </a:extLst>
          </p:cNvPr>
          <p:cNvSpPr txBox="1"/>
          <p:nvPr/>
        </p:nvSpPr>
        <p:spPr>
          <a:xfrm>
            <a:off x="384048" y="1555120"/>
            <a:ext cx="9781794" cy="369332"/>
          </a:xfrm>
          <a:prstGeom prst="rect">
            <a:avLst/>
          </a:prstGeom>
          <a:noFill/>
        </p:spPr>
        <p:txBody>
          <a:bodyPr wrap="square">
            <a:spAutoFit/>
          </a:bodyPr>
          <a:lstStyle/>
          <a:p>
            <a:r>
              <a:rPr lang="en-US" b="1" dirty="0"/>
              <a:t>“ Efficiency of Mutation Operators and Selective Mutation Strategies: an Empirical Study “</a:t>
            </a:r>
          </a:p>
        </p:txBody>
      </p:sp>
      <p:sp>
        <p:nvSpPr>
          <p:cNvPr id="23" name="Shape">
            <a:extLst>
              <a:ext uri="{FF2B5EF4-FFF2-40B4-BE49-F238E27FC236}">
                <a16:creationId xmlns:a16="http://schemas.microsoft.com/office/drawing/2014/main" id="{7EA06D1F-784F-46EB-DE6E-D9C433094428}"/>
              </a:ext>
            </a:extLst>
          </p:cNvPr>
          <p:cNvSpPr/>
          <p:nvPr/>
        </p:nvSpPr>
        <p:spPr>
          <a:xfrm>
            <a:off x="941832" y="3272840"/>
            <a:ext cx="10405872" cy="1428258"/>
          </a:xfrm>
          <a:custGeom>
            <a:avLst/>
            <a:gdLst/>
            <a:ahLst/>
            <a:cxnLst>
              <a:cxn ang="0">
                <a:pos x="wd2" y="hd2"/>
              </a:cxn>
              <a:cxn ang="5400000">
                <a:pos x="wd2" y="hd2"/>
              </a:cxn>
              <a:cxn ang="10800000">
                <a:pos x="wd2" y="hd2"/>
              </a:cxn>
              <a:cxn ang="16200000">
                <a:pos x="wd2" y="hd2"/>
              </a:cxn>
            </a:cxnLst>
            <a:rect l="0" t="0" r="r" b="b"/>
            <a:pathLst>
              <a:path w="21600" h="21600" extrusionOk="0">
                <a:moveTo>
                  <a:pt x="7805" y="273"/>
                </a:moveTo>
                <a:lnTo>
                  <a:pt x="5058" y="273"/>
                </a:lnTo>
                <a:cubicBezTo>
                  <a:pt x="2306" y="273"/>
                  <a:pt x="64" y="9845"/>
                  <a:pt x="64" y="21600"/>
                </a:cubicBezTo>
                <a:lnTo>
                  <a:pt x="0" y="21600"/>
                </a:lnTo>
                <a:cubicBezTo>
                  <a:pt x="0" y="9682"/>
                  <a:pt x="2267" y="0"/>
                  <a:pt x="5058" y="0"/>
                </a:cubicBezTo>
                <a:lnTo>
                  <a:pt x="7805" y="0"/>
                </a:lnTo>
                <a:lnTo>
                  <a:pt x="7805" y="273"/>
                </a:lnTo>
                <a:close/>
                <a:moveTo>
                  <a:pt x="5556" y="21573"/>
                </a:moveTo>
                <a:lnTo>
                  <a:pt x="5620" y="21573"/>
                </a:lnTo>
                <a:cubicBezTo>
                  <a:pt x="5620" y="13718"/>
                  <a:pt x="7115" y="7309"/>
                  <a:pt x="8961" y="7309"/>
                </a:cubicBezTo>
                <a:lnTo>
                  <a:pt x="9031" y="7309"/>
                </a:lnTo>
                <a:lnTo>
                  <a:pt x="9031" y="7036"/>
                </a:lnTo>
                <a:lnTo>
                  <a:pt x="8961" y="7036"/>
                </a:lnTo>
                <a:cubicBezTo>
                  <a:pt x="7083" y="7064"/>
                  <a:pt x="5556" y="13582"/>
                  <a:pt x="5556" y="21573"/>
                </a:cubicBezTo>
                <a:close/>
                <a:moveTo>
                  <a:pt x="10768" y="21573"/>
                </a:moveTo>
                <a:lnTo>
                  <a:pt x="10832" y="21573"/>
                </a:lnTo>
                <a:lnTo>
                  <a:pt x="10832" y="9300"/>
                </a:lnTo>
                <a:lnTo>
                  <a:pt x="10768" y="9300"/>
                </a:lnTo>
                <a:lnTo>
                  <a:pt x="10768" y="21573"/>
                </a:lnTo>
                <a:close/>
                <a:moveTo>
                  <a:pt x="16542" y="0"/>
                </a:moveTo>
                <a:lnTo>
                  <a:pt x="13795" y="0"/>
                </a:lnTo>
                <a:lnTo>
                  <a:pt x="13795" y="273"/>
                </a:lnTo>
                <a:lnTo>
                  <a:pt x="16542" y="273"/>
                </a:lnTo>
                <a:cubicBezTo>
                  <a:pt x="19294" y="273"/>
                  <a:pt x="21536" y="9845"/>
                  <a:pt x="21536" y="21600"/>
                </a:cubicBezTo>
                <a:lnTo>
                  <a:pt x="21600" y="21600"/>
                </a:lnTo>
                <a:cubicBezTo>
                  <a:pt x="21594" y="9682"/>
                  <a:pt x="19326" y="0"/>
                  <a:pt x="16542" y="0"/>
                </a:cubicBezTo>
                <a:close/>
                <a:moveTo>
                  <a:pt x="12639" y="7064"/>
                </a:moveTo>
                <a:lnTo>
                  <a:pt x="12569" y="7064"/>
                </a:lnTo>
                <a:lnTo>
                  <a:pt x="12569" y="7336"/>
                </a:lnTo>
                <a:lnTo>
                  <a:pt x="12639" y="7336"/>
                </a:lnTo>
                <a:cubicBezTo>
                  <a:pt x="14479" y="7336"/>
                  <a:pt x="15980" y="13718"/>
                  <a:pt x="15980" y="21600"/>
                </a:cubicBezTo>
                <a:lnTo>
                  <a:pt x="16044" y="21600"/>
                </a:lnTo>
                <a:cubicBezTo>
                  <a:pt x="16044" y="13582"/>
                  <a:pt x="14517" y="7064"/>
                  <a:pt x="12639" y="7064"/>
                </a:cubicBezTo>
                <a:close/>
              </a:path>
            </a:pathLst>
          </a:custGeom>
          <a:solidFill>
            <a:schemeClr val="bg1">
              <a:lumMod val="65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250" b="1">
              <a:solidFill>
                <a:srgbClr val="FFFFFF"/>
              </a:solidFill>
            </a:endParaRPr>
          </a:p>
        </p:txBody>
      </p:sp>
      <p:sp>
        <p:nvSpPr>
          <p:cNvPr id="24" name="Circle">
            <a:extLst>
              <a:ext uri="{FF2B5EF4-FFF2-40B4-BE49-F238E27FC236}">
                <a16:creationId xmlns:a16="http://schemas.microsoft.com/office/drawing/2014/main" id="{82A5AB43-66EB-2C88-3446-FC47070833BB}"/>
              </a:ext>
            </a:extLst>
          </p:cNvPr>
          <p:cNvSpPr/>
          <p:nvPr/>
        </p:nvSpPr>
        <p:spPr>
          <a:xfrm>
            <a:off x="511862" y="4701099"/>
            <a:ext cx="928744" cy="860258"/>
          </a:xfrm>
          <a:prstGeom prst="ellipse">
            <a:avLst/>
          </a:prstGeom>
          <a:solidFill>
            <a:srgbClr val="F49838"/>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dirty="0">
              <a:solidFill>
                <a:srgbClr val="FFFFFF"/>
              </a:solidFill>
            </a:endParaRPr>
          </a:p>
        </p:txBody>
      </p:sp>
      <p:sp>
        <p:nvSpPr>
          <p:cNvPr id="28" name="TextBox 17">
            <a:extLst>
              <a:ext uri="{FF2B5EF4-FFF2-40B4-BE49-F238E27FC236}">
                <a16:creationId xmlns:a16="http://schemas.microsoft.com/office/drawing/2014/main" id="{6311E6FE-3B6E-157F-8F23-535289DD724F}"/>
              </a:ext>
            </a:extLst>
          </p:cNvPr>
          <p:cNvSpPr txBox="1"/>
          <p:nvPr/>
        </p:nvSpPr>
        <p:spPr>
          <a:xfrm>
            <a:off x="588870" y="4992728"/>
            <a:ext cx="774728" cy="276999"/>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noProof="1"/>
              <a:t>DER</a:t>
            </a:r>
          </a:p>
        </p:txBody>
      </p:sp>
      <p:pic>
        <p:nvPicPr>
          <p:cNvPr id="35" name="Graphic 24" descr="Lights On">
            <a:extLst>
              <a:ext uri="{FF2B5EF4-FFF2-40B4-BE49-F238E27FC236}">
                <a16:creationId xmlns:a16="http://schemas.microsoft.com/office/drawing/2014/main" id="{B8B4C431-BF8F-9A87-E3AB-11EB3A80B8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5650" y="4874013"/>
            <a:ext cx="515125" cy="515125"/>
          </a:xfrm>
          <a:prstGeom prst="rect">
            <a:avLst/>
          </a:prstGeom>
        </p:spPr>
      </p:pic>
      <p:sp>
        <p:nvSpPr>
          <p:cNvPr id="40" name="Circle">
            <a:extLst>
              <a:ext uri="{FF2B5EF4-FFF2-40B4-BE49-F238E27FC236}">
                <a16:creationId xmlns:a16="http://schemas.microsoft.com/office/drawing/2014/main" id="{726B7F75-8C80-E374-0077-4240674B56D5}"/>
              </a:ext>
            </a:extLst>
          </p:cNvPr>
          <p:cNvSpPr/>
          <p:nvPr/>
        </p:nvSpPr>
        <p:spPr>
          <a:xfrm>
            <a:off x="5426774" y="2385045"/>
            <a:ext cx="1415930" cy="1415930"/>
          </a:xfrm>
          <a:prstGeom prst="ellipse">
            <a:avLst/>
          </a:prstGeom>
          <a:solidFill>
            <a:schemeClr val="bg1">
              <a:lumMod val="75000"/>
            </a:schemeClr>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a:solidFill>
                <a:srgbClr val="FFFFFF"/>
              </a:solidFill>
            </a:endParaRPr>
          </a:p>
        </p:txBody>
      </p:sp>
      <p:sp>
        <p:nvSpPr>
          <p:cNvPr id="41" name="TextBox 8">
            <a:extLst>
              <a:ext uri="{FF2B5EF4-FFF2-40B4-BE49-F238E27FC236}">
                <a16:creationId xmlns:a16="http://schemas.microsoft.com/office/drawing/2014/main" id="{3507B465-6834-CFCC-8EC8-8747E69E2195}"/>
              </a:ext>
            </a:extLst>
          </p:cNvPr>
          <p:cNvSpPr txBox="1"/>
          <p:nvPr/>
        </p:nvSpPr>
        <p:spPr>
          <a:xfrm>
            <a:off x="5586968" y="2816011"/>
            <a:ext cx="1095542" cy="553998"/>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noProof="1">
                <a:solidFill>
                  <a:schemeClr val="tx1">
                    <a:lumMod val="85000"/>
                    <a:lumOff val="15000"/>
                  </a:schemeClr>
                </a:solidFill>
              </a:rPr>
              <a:t>Redundant Mutations</a:t>
            </a:r>
          </a:p>
        </p:txBody>
      </p:sp>
      <p:sp>
        <p:nvSpPr>
          <p:cNvPr id="48" name="TextBox 47">
            <a:extLst>
              <a:ext uri="{FF2B5EF4-FFF2-40B4-BE49-F238E27FC236}">
                <a16:creationId xmlns:a16="http://schemas.microsoft.com/office/drawing/2014/main" id="{2801E392-3F57-1C21-28C6-2BEA7E476AAD}"/>
              </a:ext>
            </a:extLst>
          </p:cNvPr>
          <p:cNvSpPr txBox="1"/>
          <p:nvPr/>
        </p:nvSpPr>
        <p:spPr>
          <a:xfrm>
            <a:off x="123127" y="5545209"/>
            <a:ext cx="1686688" cy="307777"/>
          </a:xfrm>
          <a:prstGeom prst="rect">
            <a:avLst/>
          </a:prstGeom>
          <a:noFill/>
        </p:spPr>
        <p:txBody>
          <a:bodyPr wrap="square">
            <a:spAutoFit/>
          </a:bodyPr>
          <a:lstStyle/>
          <a:p>
            <a:r>
              <a:rPr lang="en-US" sz="1400" b="1" dirty="0"/>
              <a:t>do statement end</a:t>
            </a:r>
          </a:p>
        </p:txBody>
      </p:sp>
      <p:sp>
        <p:nvSpPr>
          <p:cNvPr id="49" name="Circle">
            <a:extLst>
              <a:ext uri="{FF2B5EF4-FFF2-40B4-BE49-F238E27FC236}">
                <a16:creationId xmlns:a16="http://schemas.microsoft.com/office/drawing/2014/main" id="{6526405E-8FB5-C226-4E6E-94880F06E0A6}"/>
              </a:ext>
            </a:extLst>
          </p:cNvPr>
          <p:cNvSpPr/>
          <p:nvPr/>
        </p:nvSpPr>
        <p:spPr>
          <a:xfrm>
            <a:off x="3185968" y="4749494"/>
            <a:ext cx="928744" cy="860258"/>
          </a:xfrm>
          <a:prstGeom prst="ellipse">
            <a:avLst/>
          </a:prstGeom>
          <a:solidFill>
            <a:srgbClr val="468C8A"/>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a:solidFill>
                <a:srgbClr val="FFFFFF"/>
              </a:solidFill>
            </a:endParaRPr>
          </a:p>
        </p:txBody>
      </p:sp>
      <p:sp>
        <p:nvSpPr>
          <p:cNvPr id="50" name="TextBox 17">
            <a:extLst>
              <a:ext uri="{FF2B5EF4-FFF2-40B4-BE49-F238E27FC236}">
                <a16:creationId xmlns:a16="http://schemas.microsoft.com/office/drawing/2014/main" id="{B43C3649-8DAC-2060-B518-9F7213267ADE}"/>
              </a:ext>
            </a:extLst>
          </p:cNvPr>
          <p:cNvSpPr txBox="1"/>
          <p:nvPr/>
        </p:nvSpPr>
        <p:spPr>
          <a:xfrm>
            <a:off x="3262976" y="5041123"/>
            <a:ext cx="774728" cy="276999"/>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noProof="1"/>
              <a:t>GLR</a:t>
            </a:r>
          </a:p>
        </p:txBody>
      </p:sp>
      <p:sp>
        <p:nvSpPr>
          <p:cNvPr id="51" name="Circle">
            <a:extLst>
              <a:ext uri="{FF2B5EF4-FFF2-40B4-BE49-F238E27FC236}">
                <a16:creationId xmlns:a16="http://schemas.microsoft.com/office/drawing/2014/main" id="{D638462B-42AE-EA2F-7970-0693BFA665CF}"/>
              </a:ext>
            </a:extLst>
          </p:cNvPr>
          <p:cNvSpPr/>
          <p:nvPr/>
        </p:nvSpPr>
        <p:spPr>
          <a:xfrm>
            <a:off x="5685039" y="4749494"/>
            <a:ext cx="928744" cy="860258"/>
          </a:xfrm>
          <a:prstGeom prst="ellipse">
            <a:avLst/>
          </a:prstGeom>
          <a:solidFill>
            <a:srgbClr val="DAF2FB"/>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a:solidFill>
                <a:srgbClr val="FFFFFF"/>
              </a:solidFill>
            </a:endParaRPr>
          </a:p>
        </p:txBody>
      </p:sp>
      <p:sp>
        <p:nvSpPr>
          <p:cNvPr id="52" name="TextBox 17">
            <a:extLst>
              <a:ext uri="{FF2B5EF4-FFF2-40B4-BE49-F238E27FC236}">
                <a16:creationId xmlns:a16="http://schemas.microsoft.com/office/drawing/2014/main" id="{6E0FB32F-FD29-3DA1-E4C9-17AC6A55696B}"/>
              </a:ext>
            </a:extLst>
          </p:cNvPr>
          <p:cNvSpPr txBox="1"/>
          <p:nvPr/>
        </p:nvSpPr>
        <p:spPr>
          <a:xfrm>
            <a:off x="5762047" y="5041123"/>
            <a:ext cx="774728" cy="276999"/>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noProof="1"/>
              <a:t>RSR</a:t>
            </a:r>
          </a:p>
        </p:txBody>
      </p:sp>
      <p:sp>
        <p:nvSpPr>
          <p:cNvPr id="53" name="Circle">
            <a:extLst>
              <a:ext uri="{FF2B5EF4-FFF2-40B4-BE49-F238E27FC236}">
                <a16:creationId xmlns:a16="http://schemas.microsoft.com/office/drawing/2014/main" id="{C366BEB4-6FF2-C62F-FAA9-726496E97812}"/>
              </a:ext>
            </a:extLst>
          </p:cNvPr>
          <p:cNvSpPr/>
          <p:nvPr/>
        </p:nvSpPr>
        <p:spPr>
          <a:xfrm>
            <a:off x="8184110" y="4749494"/>
            <a:ext cx="928744" cy="860258"/>
          </a:xfrm>
          <a:prstGeom prst="ellipse">
            <a:avLst/>
          </a:prstGeom>
          <a:solidFill>
            <a:srgbClr val="F2494C"/>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a:solidFill>
                <a:srgbClr val="FFFFFF"/>
              </a:solidFill>
            </a:endParaRPr>
          </a:p>
        </p:txBody>
      </p:sp>
      <p:sp>
        <p:nvSpPr>
          <p:cNvPr id="54" name="TextBox 17">
            <a:extLst>
              <a:ext uri="{FF2B5EF4-FFF2-40B4-BE49-F238E27FC236}">
                <a16:creationId xmlns:a16="http://schemas.microsoft.com/office/drawing/2014/main" id="{B76A1DE7-D763-F6E8-53C0-C27E1F9E7FF9}"/>
              </a:ext>
            </a:extLst>
          </p:cNvPr>
          <p:cNvSpPr txBox="1"/>
          <p:nvPr/>
        </p:nvSpPr>
        <p:spPr>
          <a:xfrm>
            <a:off x="8261118" y="5041123"/>
            <a:ext cx="774728" cy="276999"/>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noProof="1"/>
              <a:t>CAR</a:t>
            </a:r>
          </a:p>
        </p:txBody>
      </p:sp>
      <p:sp>
        <p:nvSpPr>
          <p:cNvPr id="55" name="Circle">
            <a:extLst>
              <a:ext uri="{FF2B5EF4-FFF2-40B4-BE49-F238E27FC236}">
                <a16:creationId xmlns:a16="http://schemas.microsoft.com/office/drawing/2014/main" id="{7B056114-C850-DC80-E44E-A2F293A1A184}"/>
              </a:ext>
            </a:extLst>
          </p:cNvPr>
          <p:cNvSpPr/>
          <p:nvPr/>
        </p:nvSpPr>
        <p:spPr>
          <a:xfrm>
            <a:off x="10883332" y="4728635"/>
            <a:ext cx="928744" cy="860258"/>
          </a:xfrm>
          <a:prstGeom prst="ellipse">
            <a:avLst/>
          </a:prstGeom>
          <a:solidFill>
            <a:srgbClr val="509498"/>
          </a:solidFill>
          <a:ln w="12700">
            <a:miter lim="400000"/>
          </a:ln>
          <a:effectLst/>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100" b="1">
              <a:solidFill>
                <a:srgbClr val="FFFFFF"/>
              </a:solidFill>
            </a:endParaRPr>
          </a:p>
        </p:txBody>
      </p:sp>
      <p:sp>
        <p:nvSpPr>
          <p:cNvPr id="56" name="TextBox 17">
            <a:extLst>
              <a:ext uri="{FF2B5EF4-FFF2-40B4-BE49-F238E27FC236}">
                <a16:creationId xmlns:a16="http://schemas.microsoft.com/office/drawing/2014/main" id="{17BE2A9F-9C51-9225-2C34-587A714199A2}"/>
              </a:ext>
            </a:extLst>
          </p:cNvPr>
          <p:cNvSpPr txBox="1"/>
          <p:nvPr/>
        </p:nvSpPr>
        <p:spPr>
          <a:xfrm>
            <a:off x="10960340" y="5020264"/>
            <a:ext cx="774728" cy="276999"/>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noProof="1"/>
              <a:t>AOR</a:t>
            </a:r>
          </a:p>
        </p:txBody>
      </p:sp>
      <p:sp>
        <p:nvSpPr>
          <p:cNvPr id="58" name="TextBox 57">
            <a:extLst>
              <a:ext uri="{FF2B5EF4-FFF2-40B4-BE49-F238E27FC236}">
                <a16:creationId xmlns:a16="http://schemas.microsoft.com/office/drawing/2014/main" id="{2978083A-66FF-89EE-D4E2-E1D88A48D327}"/>
              </a:ext>
            </a:extLst>
          </p:cNvPr>
          <p:cNvSpPr txBox="1"/>
          <p:nvPr/>
        </p:nvSpPr>
        <p:spPr>
          <a:xfrm>
            <a:off x="3113959" y="5601679"/>
            <a:ext cx="1072761" cy="307777"/>
          </a:xfrm>
          <a:prstGeom prst="rect">
            <a:avLst/>
          </a:prstGeom>
          <a:noFill/>
        </p:spPr>
        <p:txBody>
          <a:bodyPr wrap="square">
            <a:spAutoFit/>
          </a:bodyPr>
          <a:lstStyle/>
          <a:p>
            <a:r>
              <a:rPr lang="en-US" sz="1400" b="1" dirty="0" err="1"/>
              <a:t>goto</a:t>
            </a:r>
            <a:r>
              <a:rPr lang="en-US" sz="1400" b="1" dirty="0"/>
              <a:t> label</a:t>
            </a:r>
          </a:p>
        </p:txBody>
      </p:sp>
      <p:sp>
        <p:nvSpPr>
          <p:cNvPr id="60" name="TextBox 59">
            <a:extLst>
              <a:ext uri="{FF2B5EF4-FFF2-40B4-BE49-F238E27FC236}">
                <a16:creationId xmlns:a16="http://schemas.microsoft.com/office/drawing/2014/main" id="{31DACC36-2362-DA90-2A59-4B24C48BEF54}"/>
              </a:ext>
            </a:extLst>
          </p:cNvPr>
          <p:cNvSpPr txBox="1"/>
          <p:nvPr/>
        </p:nvSpPr>
        <p:spPr>
          <a:xfrm>
            <a:off x="5426774" y="5588893"/>
            <a:ext cx="1600976" cy="307777"/>
          </a:xfrm>
          <a:prstGeom prst="rect">
            <a:avLst/>
          </a:prstGeom>
          <a:noFill/>
        </p:spPr>
        <p:txBody>
          <a:bodyPr wrap="square">
            <a:spAutoFit/>
          </a:bodyPr>
          <a:lstStyle/>
          <a:p>
            <a:r>
              <a:rPr lang="en-US" sz="1400" b="1" dirty="0"/>
              <a:t>return statement </a:t>
            </a:r>
          </a:p>
        </p:txBody>
      </p:sp>
      <p:sp>
        <p:nvSpPr>
          <p:cNvPr id="62" name="TextBox 61">
            <a:extLst>
              <a:ext uri="{FF2B5EF4-FFF2-40B4-BE49-F238E27FC236}">
                <a16:creationId xmlns:a16="http://schemas.microsoft.com/office/drawing/2014/main" id="{CD9C5459-55D7-1F71-C74F-1E053D590A16}"/>
              </a:ext>
            </a:extLst>
          </p:cNvPr>
          <p:cNvSpPr txBox="1"/>
          <p:nvPr/>
        </p:nvSpPr>
        <p:spPr>
          <a:xfrm>
            <a:off x="7448975" y="5585300"/>
            <a:ext cx="2399014" cy="307777"/>
          </a:xfrm>
          <a:prstGeom prst="rect">
            <a:avLst/>
          </a:prstGeom>
          <a:noFill/>
        </p:spPr>
        <p:txBody>
          <a:bodyPr wrap="square">
            <a:spAutoFit/>
          </a:bodyPr>
          <a:lstStyle/>
          <a:p>
            <a:r>
              <a:rPr lang="en-US" sz="1400" b="1" dirty="0"/>
              <a:t>constant for array reference </a:t>
            </a:r>
          </a:p>
        </p:txBody>
      </p:sp>
      <p:sp>
        <p:nvSpPr>
          <p:cNvPr id="64" name="TextBox 63">
            <a:extLst>
              <a:ext uri="{FF2B5EF4-FFF2-40B4-BE49-F238E27FC236}">
                <a16:creationId xmlns:a16="http://schemas.microsoft.com/office/drawing/2014/main" id="{C13A400D-281C-C831-C751-B6B0ADD90EA2}"/>
              </a:ext>
            </a:extLst>
          </p:cNvPr>
          <p:cNvSpPr txBox="1"/>
          <p:nvPr/>
        </p:nvSpPr>
        <p:spPr>
          <a:xfrm>
            <a:off x="10394737" y="5561357"/>
            <a:ext cx="2027682" cy="307777"/>
          </a:xfrm>
          <a:prstGeom prst="rect">
            <a:avLst/>
          </a:prstGeom>
          <a:noFill/>
        </p:spPr>
        <p:txBody>
          <a:bodyPr wrap="square">
            <a:spAutoFit/>
          </a:bodyPr>
          <a:lstStyle/>
          <a:p>
            <a:r>
              <a:rPr lang="en-US" sz="1400" b="1" dirty="0"/>
              <a:t>arithmetic operator </a:t>
            </a:r>
          </a:p>
        </p:txBody>
      </p:sp>
    </p:spTree>
    <p:extLst>
      <p:ext uri="{BB962C8B-B14F-4D97-AF65-F5344CB8AC3E}">
        <p14:creationId xmlns:p14="http://schemas.microsoft.com/office/powerpoint/2010/main" val="159091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5BCAE-07E2-753F-1403-A5535A32A7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32B2CCF-5B45-20A7-2002-3DEBE0C3BF71}"/>
              </a:ext>
            </a:extLst>
          </p:cNvPr>
          <p:cNvSpPr txBox="1"/>
          <p:nvPr/>
        </p:nvSpPr>
        <p:spPr>
          <a:xfrm>
            <a:off x="384048" y="923544"/>
            <a:ext cx="7589520" cy="523220"/>
          </a:xfrm>
          <a:prstGeom prst="rect">
            <a:avLst/>
          </a:prstGeom>
          <a:noFill/>
        </p:spPr>
        <p:txBody>
          <a:bodyPr wrap="square" rtlCol="0">
            <a:spAutoFit/>
          </a:bodyPr>
          <a:lstStyle/>
          <a:p>
            <a:r>
              <a:rPr lang="en-GB" sz="2800" b="1" dirty="0"/>
              <a:t>Automatically detecting equivalent mutants</a:t>
            </a:r>
            <a:endParaRPr lang="en-US" sz="2800" b="1" dirty="0"/>
          </a:p>
        </p:txBody>
      </p:sp>
      <p:sp>
        <p:nvSpPr>
          <p:cNvPr id="3" name="TextBox 2">
            <a:extLst>
              <a:ext uri="{FF2B5EF4-FFF2-40B4-BE49-F238E27FC236}">
                <a16:creationId xmlns:a16="http://schemas.microsoft.com/office/drawing/2014/main" id="{244DA01A-7F45-6FA2-D2D4-2B7AE939F833}"/>
              </a:ext>
            </a:extLst>
          </p:cNvPr>
          <p:cNvSpPr txBox="1"/>
          <p:nvPr/>
        </p:nvSpPr>
        <p:spPr>
          <a:xfrm>
            <a:off x="384048" y="1555120"/>
            <a:ext cx="9781794" cy="369332"/>
          </a:xfrm>
          <a:prstGeom prst="rect">
            <a:avLst/>
          </a:prstGeom>
          <a:noFill/>
        </p:spPr>
        <p:txBody>
          <a:bodyPr wrap="square">
            <a:spAutoFit/>
          </a:bodyPr>
          <a:lstStyle/>
          <a:p>
            <a:r>
              <a:rPr lang="en-US" b="1" dirty="0"/>
              <a:t>“ </a:t>
            </a:r>
            <a:r>
              <a:rPr lang="en-GB" b="1" dirty="0"/>
              <a:t>Using Program Slicing to Assist in the Detection of Equivalent Mutants </a:t>
            </a:r>
            <a:r>
              <a:rPr lang="en-US" b="1" dirty="0"/>
              <a:t>“</a:t>
            </a:r>
          </a:p>
        </p:txBody>
      </p:sp>
      <p:sp>
        <p:nvSpPr>
          <p:cNvPr id="5" name="TextBox 4">
            <a:extLst>
              <a:ext uri="{FF2B5EF4-FFF2-40B4-BE49-F238E27FC236}">
                <a16:creationId xmlns:a16="http://schemas.microsoft.com/office/drawing/2014/main" id="{1A288F82-3C30-C989-C98F-693950CED907}"/>
              </a:ext>
            </a:extLst>
          </p:cNvPr>
          <p:cNvSpPr txBox="1"/>
          <p:nvPr/>
        </p:nvSpPr>
        <p:spPr>
          <a:xfrm>
            <a:off x="1205731" y="4024513"/>
            <a:ext cx="1757934" cy="923330"/>
          </a:xfrm>
          <a:prstGeom prst="rect">
            <a:avLst/>
          </a:prstGeom>
          <a:noFill/>
        </p:spPr>
        <p:txBody>
          <a:bodyPr wrap="square">
            <a:spAutoFit/>
          </a:bodyPr>
          <a:lstStyle/>
          <a:p>
            <a:r>
              <a:rPr lang="en-US" b="1" dirty="0"/>
              <a:t>def foo(x, y):</a:t>
            </a:r>
          </a:p>
          <a:p>
            <a:r>
              <a:rPr lang="en-US" b="1" dirty="0"/>
              <a:t>    z = x * y</a:t>
            </a:r>
          </a:p>
          <a:p>
            <a:r>
              <a:rPr lang="en-US" b="1" dirty="0"/>
              <a:t>    return z + 5</a:t>
            </a:r>
          </a:p>
        </p:txBody>
      </p:sp>
      <p:sp>
        <p:nvSpPr>
          <p:cNvPr id="7" name="TextBox 6">
            <a:extLst>
              <a:ext uri="{FF2B5EF4-FFF2-40B4-BE49-F238E27FC236}">
                <a16:creationId xmlns:a16="http://schemas.microsoft.com/office/drawing/2014/main" id="{C0A5C480-F3DF-9B7D-1756-F60BE9F60861}"/>
              </a:ext>
            </a:extLst>
          </p:cNvPr>
          <p:cNvSpPr txBox="1"/>
          <p:nvPr/>
        </p:nvSpPr>
        <p:spPr>
          <a:xfrm>
            <a:off x="6224774" y="4248920"/>
            <a:ext cx="2448306" cy="369332"/>
          </a:xfrm>
          <a:prstGeom prst="rect">
            <a:avLst/>
          </a:prstGeom>
          <a:noFill/>
        </p:spPr>
        <p:txBody>
          <a:bodyPr wrap="square">
            <a:spAutoFit/>
          </a:bodyPr>
          <a:lstStyle/>
          <a:p>
            <a:r>
              <a:rPr lang="en-US" b="1" dirty="0"/>
              <a:t>[z = x * y, return z + 5]</a:t>
            </a:r>
          </a:p>
        </p:txBody>
      </p:sp>
      <p:sp>
        <p:nvSpPr>
          <p:cNvPr id="9" name="TextBox 8">
            <a:extLst>
              <a:ext uri="{FF2B5EF4-FFF2-40B4-BE49-F238E27FC236}">
                <a16:creationId xmlns:a16="http://schemas.microsoft.com/office/drawing/2014/main" id="{DEAA60DF-7E42-1607-D9D2-96F06EAD9B64}"/>
              </a:ext>
            </a:extLst>
          </p:cNvPr>
          <p:cNvSpPr txBox="1"/>
          <p:nvPr/>
        </p:nvSpPr>
        <p:spPr>
          <a:xfrm>
            <a:off x="6224774" y="4618252"/>
            <a:ext cx="2448306" cy="369332"/>
          </a:xfrm>
          <a:prstGeom prst="rect">
            <a:avLst/>
          </a:prstGeom>
          <a:noFill/>
        </p:spPr>
        <p:txBody>
          <a:bodyPr wrap="square">
            <a:spAutoFit/>
          </a:bodyPr>
          <a:lstStyle/>
          <a:p>
            <a:r>
              <a:rPr lang="en-US" b="1" dirty="0"/>
              <a:t>[z = x / y, return z + 5]</a:t>
            </a:r>
          </a:p>
        </p:txBody>
      </p:sp>
      <p:sp>
        <p:nvSpPr>
          <p:cNvPr id="11" name="TextBox 10">
            <a:extLst>
              <a:ext uri="{FF2B5EF4-FFF2-40B4-BE49-F238E27FC236}">
                <a16:creationId xmlns:a16="http://schemas.microsoft.com/office/drawing/2014/main" id="{8856108E-0091-827D-C2B7-CA7AD66A4748}"/>
              </a:ext>
            </a:extLst>
          </p:cNvPr>
          <p:cNvSpPr txBox="1"/>
          <p:nvPr/>
        </p:nvSpPr>
        <p:spPr>
          <a:xfrm>
            <a:off x="9341167" y="3713712"/>
            <a:ext cx="1649349" cy="369332"/>
          </a:xfrm>
          <a:prstGeom prst="rect">
            <a:avLst/>
          </a:prstGeom>
          <a:noFill/>
        </p:spPr>
        <p:txBody>
          <a:bodyPr wrap="square">
            <a:spAutoFit/>
          </a:bodyPr>
          <a:lstStyle/>
          <a:p>
            <a:r>
              <a:rPr lang="en-US" b="1" dirty="0"/>
              <a:t>x * y == x / y</a:t>
            </a:r>
          </a:p>
        </p:txBody>
      </p:sp>
      <p:sp>
        <p:nvSpPr>
          <p:cNvPr id="33" name="Freeform: Shape 32">
            <a:extLst>
              <a:ext uri="{FF2B5EF4-FFF2-40B4-BE49-F238E27FC236}">
                <a16:creationId xmlns:a16="http://schemas.microsoft.com/office/drawing/2014/main" id="{FEDC6A9E-7B8B-4B52-2842-35CE122B2BCB}"/>
              </a:ext>
            </a:extLst>
          </p:cNvPr>
          <p:cNvSpPr/>
          <p:nvPr/>
        </p:nvSpPr>
        <p:spPr>
          <a:xfrm rot="5400000">
            <a:off x="4448749" y="-1163380"/>
            <a:ext cx="3294501" cy="10901171"/>
          </a:xfrm>
          <a:custGeom>
            <a:avLst/>
            <a:gdLst>
              <a:gd name="connsiteX0" fmla="*/ 0 w 3609109"/>
              <a:gd name="connsiteY0" fmla="*/ 9130718 h 9262336"/>
              <a:gd name="connsiteX1" fmla="*/ 131618 w 3609109"/>
              <a:gd name="connsiteY1" fmla="*/ 8999099 h 9262336"/>
              <a:gd name="connsiteX2" fmla="*/ 252893 w 3609109"/>
              <a:gd name="connsiteY2" fmla="*/ 9079486 h 9262336"/>
              <a:gd name="connsiteX3" fmla="*/ 257733 w 3609109"/>
              <a:gd name="connsiteY3" fmla="*/ 9103461 h 9262336"/>
              <a:gd name="connsiteX4" fmla="*/ 3460563 w 3609109"/>
              <a:gd name="connsiteY4" fmla="*/ 9103461 h 9262336"/>
              <a:gd name="connsiteX5" fmla="*/ 3460563 w 3609109"/>
              <a:gd name="connsiteY5" fmla="*/ 6908199 h 9262336"/>
              <a:gd name="connsiteX6" fmla="*/ 158875 w 3609109"/>
              <a:gd name="connsiteY6" fmla="*/ 6908199 h 9262336"/>
              <a:gd name="connsiteX7" fmla="*/ 104363 w 3609109"/>
              <a:gd name="connsiteY7" fmla="*/ 6908199 h 9262336"/>
              <a:gd name="connsiteX8" fmla="*/ 104363 w 3609109"/>
              <a:gd name="connsiteY8" fmla="*/ 6853687 h 9262336"/>
              <a:gd name="connsiteX9" fmla="*/ 104363 w 3609109"/>
              <a:gd name="connsiteY9" fmla="*/ 4658424 h 9262336"/>
              <a:gd name="connsiteX10" fmla="*/ 104363 w 3609109"/>
              <a:gd name="connsiteY10" fmla="*/ 4603912 h 9262336"/>
              <a:gd name="connsiteX11" fmla="*/ 158875 w 3609109"/>
              <a:gd name="connsiteY11" fmla="*/ 4603912 h 9262336"/>
              <a:gd name="connsiteX12" fmla="*/ 3460563 w 3609109"/>
              <a:gd name="connsiteY12" fmla="*/ 4603912 h 9262336"/>
              <a:gd name="connsiteX13" fmla="*/ 3460563 w 3609109"/>
              <a:gd name="connsiteY13" fmla="*/ 2408650 h 9262336"/>
              <a:gd name="connsiteX14" fmla="*/ 158875 w 3609109"/>
              <a:gd name="connsiteY14" fmla="*/ 2408650 h 9262336"/>
              <a:gd name="connsiteX15" fmla="*/ 104363 w 3609109"/>
              <a:gd name="connsiteY15" fmla="*/ 2408650 h 9262336"/>
              <a:gd name="connsiteX16" fmla="*/ 104363 w 3609109"/>
              <a:gd name="connsiteY16" fmla="*/ 2408648 h 9262336"/>
              <a:gd name="connsiteX17" fmla="*/ 104363 w 3609109"/>
              <a:gd name="connsiteY17" fmla="*/ 2354138 h 9262336"/>
              <a:gd name="connsiteX18" fmla="*/ 104363 w 3609109"/>
              <a:gd name="connsiteY18" fmla="*/ 2354136 h 9262336"/>
              <a:gd name="connsiteX19" fmla="*/ 104363 w 3609109"/>
              <a:gd name="connsiteY19" fmla="*/ 158874 h 9262336"/>
              <a:gd name="connsiteX20" fmla="*/ 104363 w 3609109"/>
              <a:gd name="connsiteY20" fmla="*/ 104362 h 9262336"/>
              <a:gd name="connsiteX21" fmla="*/ 158875 w 3609109"/>
              <a:gd name="connsiteY21" fmla="*/ 104362 h 9262336"/>
              <a:gd name="connsiteX22" fmla="*/ 3351376 w 3609109"/>
              <a:gd name="connsiteY22" fmla="*/ 104362 h 9262336"/>
              <a:gd name="connsiteX23" fmla="*/ 3356216 w 3609109"/>
              <a:gd name="connsiteY23" fmla="*/ 80386 h 9262336"/>
              <a:gd name="connsiteX24" fmla="*/ 3477491 w 3609109"/>
              <a:gd name="connsiteY24" fmla="*/ 0 h 9262336"/>
              <a:gd name="connsiteX25" fmla="*/ 3609109 w 3609109"/>
              <a:gd name="connsiteY25" fmla="*/ 131618 h 9262336"/>
              <a:gd name="connsiteX26" fmla="*/ 3477491 w 3609109"/>
              <a:gd name="connsiteY26" fmla="*/ 263236 h 9262336"/>
              <a:gd name="connsiteX27" fmla="*/ 3356216 w 3609109"/>
              <a:gd name="connsiteY27" fmla="*/ 182850 h 9262336"/>
              <a:gd name="connsiteX28" fmla="*/ 3351376 w 3609109"/>
              <a:gd name="connsiteY28" fmla="*/ 158874 h 9262336"/>
              <a:gd name="connsiteX29" fmla="*/ 158875 w 3609109"/>
              <a:gd name="connsiteY29" fmla="*/ 158874 h 9262336"/>
              <a:gd name="connsiteX30" fmla="*/ 158875 w 3609109"/>
              <a:gd name="connsiteY30" fmla="*/ 2354136 h 9262336"/>
              <a:gd name="connsiteX31" fmla="*/ 3460563 w 3609109"/>
              <a:gd name="connsiteY31" fmla="*/ 2354136 h 9262336"/>
              <a:gd name="connsiteX32" fmla="*/ 3515075 w 3609109"/>
              <a:gd name="connsiteY32" fmla="*/ 2354136 h 9262336"/>
              <a:gd name="connsiteX33" fmla="*/ 3515075 w 3609109"/>
              <a:gd name="connsiteY33" fmla="*/ 2354138 h 9262336"/>
              <a:gd name="connsiteX34" fmla="*/ 3515075 w 3609109"/>
              <a:gd name="connsiteY34" fmla="*/ 2408648 h 9262336"/>
              <a:gd name="connsiteX35" fmla="*/ 3515075 w 3609109"/>
              <a:gd name="connsiteY35" fmla="*/ 2408650 h 9262336"/>
              <a:gd name="connsiteX36" fmla="*/ 3515075 w 3609109"/>
              <a:gd name="connsiteY36" fmla="*/ 4603912 h 9262336"/>
              <a:gd name="connsiteX37" fmla="*/ 3515075 w 3609109"/>
              <a:gd name="connsiteY37" fmla="*/ 4658424 h 9262336"/>
              <a:gd name="connsiteX38" fmla="*/ 3460563 w 3609109"/>
              <a:gd name="connsiteY38" fmla="*/ 4658424 h 9262336"/>
              <a:gd name="connsiteX39" fmla="*/ 158875 w 3609109"/>
              <a:gd name="connsiteY39" fmla="*/ 4658424 h 9262336"/>
              <a:gd name="connsiteX40" fmla="*/ 158875 w 3609109"/>
              <a:gd name="connsiteY40" fmla="*/ 6853687 h 9262336"/>
              <a:gd name="connsiteX41" fmla="*/ 3460563 w 3609109"/>
              <a:gd name="connsiteY41" fmla="*/ 6853687 h 9262336"/>
              <a:gd name="connsiteX42" fmla="*/ 3460563 w 3609109"/>
              <a:gd name="connsiteY42" fmla="*/ 6853686 h 9262336"/>
              <a:gd name="connsiteX43" fmla="*/ 3515075 w 3609109"/>
              <a:gd name="connsiteY43" fmla="*/ 6853686 h 9262336"/>
              <a:gd name="connsiteX44" fmla="*/ 3515075 w 3609109"/>
              <a:gd name="connsiteY44" fmla="*/ 6853687 h 9262336"/>
              <a:gd name="connsiteX45" fmla="*/ 3515075 w 3609109"/>
              <a:gd name="connsiteY45" fmla="*/ 6908199 h 9262336"/>
              <a:gd name="connsiteX46" fmla="*/ 3515075 w 3609109"/>
              <a:gd name="connsiteY46" fmla="*/ 9103461 h 9262336"/>
              <a:gd name="connsiteX47" fmla="*/ 3515075 w 3609109"/>
              <a:gd name="connsiteY47" fmla="*/ 9157974 h 9262336"/>
              <a:gd name="connsiteX48" fmla="*/ 3460563 w 3609109"/>
              <a:gd name="connsiteY48" fmla="*/ 9157974 h 9262336"/>
              <a:gd name="connsiteX49" fmla="*/ 257733 w 3609109"/>
              <a:gd name="connsiteY49" fmla="*/ 9157974 h 9262336"/>
              <a:gd name="connsiteX50" fmla="*/ 252893 w 3609109"/>
              <a:gd name="connsiteY50" fmla="*/ 9181949 h 9262336"/>
              <a:gd name="connsiteX51" fmla="*/ 131618 w 3609109"/>
              <a:gd name="connsiteY51" fmla="*/ 9262336 h 9262336"/>
              <a:gd name="connsiteX52" fmla="*/ 0 w 3609109"/>
              <a:gd name="connsiteY52" fmla="*/ 9130718 h 9262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609109" h="9262336">
                <a:moveTo>
                  <a:pt x="0" y="9130718"/>
                </a:moveTo>
                <a:cubicBezTo>
                  <a:pt x="0" y="9058027"/>
                  <a:pt x="58927" y="8999099"/>
                  <a:pt x="131618" y="8999099"/>
                </a:cubicBezTo>
                <a:cubicBezTo>
                  <a:pt x="186136" y="8999099"/>
                  <a:pt x="232912" y="9032246"/>
                  <a:pt x="252893" y="9079486"/>
                </a:cubicBezTo>
                <a:lnTo>
                  <a:pt x="257733" y="9103461"/>
                </a:lnTo>
                <a:lnTo>
                  <a:pt x="3460563" y="9103461"/>
                </a:lnTo>
                <a:lnTo>
                  <a:pt x="3460563" y="6908199"/>
                </a:lnTo>
                <a:lnTo>
                  <a:pt x="158875" y="6908199"/>
                </a:lnTo>
                <a:lnTo>
                  <a:pt x="104363" y="6908199"/>
                </a:lnTo>
                <a:lnTo>
                  <a:pt x="104363" y="6853687"/>
                </a:lnTo>
                <a:lnTo>
                  <a:pt x="104363" y="4658424"/>
                </a:lnTo>
                <a:lnTo>
                  <a:pt x="104363" y="4603912"/>
                </a:lnTo>
                <a:lnTo>
                  <a:pt x="158875" y="4603912"/>
                </a:lnTo>
                <a:lnTo>
                  <a:pt x="3460563" y="4603912"/>
                </a:lnTo>
                <a:lnTo>
                  <a:pt x="3460563" y="2408650"/>
                </a:lnTo>
                <a:lnTo>
                  <a:pt x="158875" y="2408650"/>
                </a:lnTo>
                <a:lnTo>
                  <a:pt x="104363" y="2408650"/>
                </a:lnTo>
                <a:lnTo>
                  <a:pt x="104363" y="2408648"/>
                </a:lnTo>
                <a:lnTo>
                  <a:pt x="104363" y="2354138"/>
                </a:lnTo>
                <a:lnTo>
                  <a:pt x="104363" y="2354136"/>
                </a:lnTo>
                <a:lnTo>
                  <a:pt x="104363" y="158874"/>
                </a:lnTo>
                <a:lnTo>
                  <a:pt x="104363" y="104362"/>
                </a:lnTo>
                <a:lnTo>
                  <a:pt x="158875" y="104362"/>
                </a:lnTo>
                <a:lnTo>
                  <a:pt x="3351376" y="104362"/>
                </a:lnTo>
                <a:lnTo>
                  <a:pt x="3356216" y="80386"/>
                </a:lnTo>
                <a:cubicBezTo>
                  <a:pt x="3376197" y="33146"/>
                  <a:pt x="3422973" y="0"/>
                  <a:pt x="3477491" y="0"/>
                </a:cubicBezTo>
                <a:cubicBezTo>
                  <a:pt x="3550182" y="0"/>
                  <a:pt x="3609109" y="58927"/>
                  <a:pt x="3609109" y="131618"/>
                </a:cubicBezTo>
                <a:cubicBezTo>
                  <a:pt x="3609109" y="204309"/>
                  <a:pt x="3550182" y="263236"/>
                  <a:pt x="3477491" y="263236"/>
                </a:cubicBezTo>
                <a:cubicBezTo>
                  <a:pt x="3422973" y="263236"/>
                  <a:pt x="3376197" y="230090"/>
                  <a:pt x="3356216" y="182850"/>
                </a:cubicBezTo>
                <a:lnTo>
                  <a:pt x="3351376" y="158874"/>
                </a:lnTo>
                <a:lnTo>
                  <a:pt x="158875" y="158874"/>
                </a:lnTo>
                <a:lnTo>
                  <a:pt x="158875" y="2354136"/>
                </a:lnTo>
                <a:lnTo>
                  <a:pt x="3460563" y="2354136"/>
                </a:lnTo>
                <a:lnTo>
                  <a:pt x="3515075" y="2354136"/>
                </a:lnTo>
                <a:lnTo>
                  <a:pt x="3515075" y="2354138"/>
                </a:lnTo>
                <a:lnTo>
                  <a:pt x="3515075" y="2408648"/>
                </a:lnTo>
                <a:lnTo>
                  <a:pt x="3515075" y="2408650"/>
                </a:lnTo>
                <a:lnTo>
                  <a:pt x="3515075" y="4603912"/>
                </a:lnTo>
                <a:lnTo>
                  <a:pt x="3515075" y="4658424"/>
                </a:lnTo>
                <a:lnTo>
                  <a:pt x="3460563" y="4658424"/>
                </a:lnTo>
                <a:lnTo>
                  <a:pt x="158875" y="4658424"/>
                </a:lnTo>
                <a:lnTo>
                  <a:pt x="158875" y="6853687"/>
                </a:lnTo>
                <a:lnTo>
                  <a:pt x="3460563" y="6853687"/>
                </a:lnTo>
                <a:lnTo>
                  <a:pt x="3460563" y="6853686"/>
                </a:lnTo>
                <a:lnTo>
                  <a:pt x="3515075" y="6853686"/>
                </a:lnTo>
                <a:lnTo>
                  <a:pt x="3515075" y="6853687"/>
                </a:lnTo>
                <a:lnTo>
                  <a:pt x="3515075" y="6908199"/>
                </a:lnTo>
                <a:lnTo>
                  <a:pt x="3515075" y="9103461"/>
                </a:lnTo>
                <a:lnTo>
                  <a:pt x="3515075" y="9157974"/>
                </a:lnTo>
                <a:lnTo>
                  <a:pt x="3460563" y="9157974"/>
                </a:lnTo>
                <a:lnTo>
                  <a:pt x="257733" y="9157974"/>
                </a:lnTo>
                <a:lnTo>
                  <a:pt x="252893" y="9181949"/>
                </a:lnTo>
                <a:cubicBezTo>
                  <a:pt x="232912" y="9229190"/>
                  <a:pt x="186136" y="9262336"/>
                  <a:pt x="131618" y="9262336"/>
                </a:cubicBezTo>
                <a:cubicBezTo>
                  <a:pt x="58927" y="9262336"/>
                  <a:pt x="0" y="9203408"/>
                  <a:pt x="0" y="9130718"/>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350" b="1"/>
          </a:p>
        </p:txBody>
      </p:sp>
      <p:sp>
        <p:nvSpPr>
          <p:cNvPr id="56" name="Oval 55">
            <a:extLst>
              <a:ext uri="{FF2B5EF4-FFF2-40B4-BE49-F238E27FC236}">
                <a16:creationId xmlns:a16="http://schemas.microsoft.com/office/drawing/2014/main" id="{D82D4160-7ADB-597C-21DD-FAF7BDEB2C54}"/>
              </a:ext>
            </a:extLst>
          </p:cNvPr>
          <p:cNvSpPr/>
          <p:nvPr/>
        </p:nvSpPr>
        <p:spPr>
          <a:xfrm>
            <a:off x="9272676" y="2032807"/>
            <a:ext cx="1649349" cy="1531475"/>
          </a:xfrm>
          <a:prstGeom prst="ellipse">
            <a:avLst/>
          </a:prstGeom>
          <a:solidFill>
            <a:srgbClr val="F2494C"/>
          </a:solid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Equivalence</a:t>
            </a:r>
          </a:p>
        </p:txBody>
      </p:sp>
      <p:sp>
        <p:nvSpPr>
          <p:cNvPr id="58" name="TextBox 57">
            <a:extLst>
              <a:ext uri="{FF2B5EF4-FFF2-40B4-BE49-F238E27FC236}">
                <a16:creationId xmlns:a16="http://schemas.microsoft.com/office/drawing/2014/main" id="{E4DD5B5B-8554-16AD-AF12-FE297916783D}"/>
              </a:ext>
            </a:extLst>
          </p:cNvPr>
          <p:cNvSpPr txBox="1"/>
          <p:nvPr/>
        </p:nvSpPr>
        <p:spPr>
          <a:xfrm>
            <a:off x="4041642" y="3709765"/>
            <a:ext cx="1757934" cy="923330"/>
          </a:xfrm>
          <a:prstGeom prst="rect">
            <a:avLst/>
          </a:prstGeom>
          <a:noFill/>
        </p:spPr>
        <p:txBody>
          <a:bodyPr wrap="square">
            <a:spAutoFit/>
          </a:bodyPr>
          <a:lstStyle/>
          <a:p>
            <a:r>
              <a:rPr lang="en-US" b="1" dirty="0"/>
              <a:t>def foo(x, y):</a:t>
            </a:r>
          </a:p>
          <a:p>
            <a:r>
              <a:rPr lang="en-US" b="1" dirty="0"/>
              <a:t>    z = x / y</a:t>
            </a:r>
          </a:p>
          <a:p>
            <a:r>
              <a:rPr lang="en-US" b="1" dirty="0"/>
              <a:t>    return z + 5</a:t>
            </a:r>
          </a:p>
        </p:txBody>
      </p:sp>
      <p:sp>
        <p:nvSpPr>
          <p:cNvPr id="59" name="Oval 58">
            <a:extLst>
              <a:ext uri="{FF2B5EF4-FFF2-40B4-BE49-F238E27FC236}">
                <a16:creationId xmlns:a16="http://schemas.microsoft.com/office/drawing/2014/main" id="{3DF5F297-F394-770A-E90B-75CBDC0A0298}"/>
              </a:ext>
            </a:extLst>
          </p:cNvPr>
          <p:cNvSpPr/>
          <p:nvPr/>
        </p:nvSpPr>
        <p:spPr>
          <a:xfrm>
            <a:off x="6625521" y="5118485"/>
            <a:ext cx="1649349" cy="1531475"/>
          </a:xfrm>
          <a:prstGeom prst="ellipse">
            <a:avLst/>
          </a:prstGeom>
          <a:solidFill>
            <a:srgbClr val="DAF2FB"/>
          </a:solid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Slice</a:t>
            </a:r>
          </a:p>
        </p:txBody>
      </p:sp>
      <p:sp>
        <p:nvSpPr>
          <p:cNvPr id="60" name="Oval 59">
            <a:extLst>
              <a:ext uri="{FF2B5EF4-FFF2-40B4-BE49-F238E27FC236}">
                <a16:creationId xmlns:a16="http://schemas.microsoft.com/office/drawing/2014/main" id="{8E103343-B70D-7F19-636A-D079115DB929}"/>
              </a:ext>
            </a:extLst>
          </p:cNvPr>
          <p:cNvSpPr/>
          <p:nvPr/>
        </p:nvSpPr>
        <p:spPr>
          <a:xfrm>
            <a:off x="4041642" y="2032808"/>
            <a:ext cx="1649349" cy="1531475"/>
          </a:xfrm>
          <a:prstGeom prst="ellipse">
            <a:avLst/>
          </a:prstGeom>
          <a:solidFill>
            <a:srgbClr val="F49838"/>
          </a:solid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Mutated</a:t>
            </a:r>
          </a:p>
        </p:txBody>
      </p:sp>
      <p:sp>
        <p:nvSpPr>
          <p:cNvPr id="61" name="Oval 60">
            <a:extLst>
              <a:ext uri="{FF2B5EF4-FFF2-40B4-BE49-F238E27FC236}">
                <a16:creationId xmlns:a16="http://schemas.microsoft.com/office/drawing/2014/main" id="{A4D0DD7A-36A7-1E75-AFD9-1C33FF4504DD}"/>
              </a:ext>
            </a:extLst>
          </p:cNvPr>
          <p:cNvSpPr/>
          <p:nvPr/>
        </p:nvSpPr>
        <p:spPr>
          <a:xfrm>
            <a:off x="1260024" y="5118484"/>
            <a:ext cx="1649349" cy="1531475"/>
          </a:xfrm>
          <a:prstGeom prst="ellipse">
            <a:avLst/>
          </a:prstGeom>
          <a:solidFill>
            <a:schemeClr val="accent1"/>
          </a:solid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rPr>
              <a:t>Original</a:t>
            </a:r>
          </a:p>
        </p:txBody>
      </p:sp>
    </p:spTree>
    <p:extLst>
      <p:ext uri="{BB962C8B-B14F-4D97-AF65-F5344CB8AC3E}">
        <p14:creationId xmlns:p14="http://schemas.microsoft.com/office/powerpoint/2010/main" val="226036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5A98D-BACE-B855-6D9A-5586695D0DCA}"/>
            </a:ext>
          </a:extLst>
        </p:cNvPr>
        <p:cNvGrpSpPr/>
        <p:nvPr/>
      </p:nvGrpSpPr>
      <p:grpSpPr>
        <a:xfrm>
          <a:off x="0" y="0"/>
          <a:ext cx="0" cy="0"/>
          <a:chOff x="0" y="0"/>
          <a:chExt cx="0" cy="0"/>
        </a:xfrm>
      </p:grpSpPr>
      <p:grpSp>
        <p:nvGrpSpPr>
          <p:cNvPr id="67" name="Group 66">
            <a:extLst>
              <a:ext uri="{FF2B5EF4-FFF2-40B4-BE49-F238E27FC236}">
                <a16:creationId xmlns:a16="http://schemas.microsoft.com/office/drawing/2014/main" id="{A94A3318-2362-C368-A30E-84DA4392643F}"/>
              </a:ext>
            </a:extLst>
          </p:cNvPr>
          <p:cNvGrpSpPr/>
          <p:nvPr/>
        </p:nvGrpSpPr>
        <p:grpSpPr>
          <a:xfrm>
            <a:off x="2486893" y="3269235"/>
            <a:ext cx="2407648" cy="1607951"/>
            <a:chOff x="628650" y="2268647"/>
            <a:chExt cx="2076516" cy="1275679"/>
          </a:xfrm>
        </p:grpSpPr>
        <p:sp>
          <p:nvSpPr>
            <p:cNvPr id="68" name="Freeform 10">
              <a:extLst>
                <a:ext uri="{FF2B5EF4-FFF2-40B4-BE49-F238E27FC236}">
                  <a16:creationId xmlns:a16="http://schemas.microsoft.com/office/drawing/2014/main" id="{E982B622-E9FA-FA0B-8D38-D3EBC4437AFA}"/>
                </a:ext>
              </a:extLst>
            </p:cNvPr>
            <p:cNvSpPr/>
            <p:nvPr/>
          </p:nvSpPr>
          <p:spPr>
            <a:xfrm>
              <a:off x="628650" y="2268647"/>
              <a:ext cx="844412" cy="637840"/>
            </a:xfrm>
            <a:custGeom>
              <a:avLst/>
              <a:gdLst>
                <a:gd name="connsiteX0" fmla="*/ 187083 w 187082"/>
                <a:gd name="connsiteY0" fmla="*/ 0 h 141316"/>
                <a:gd name="connsiteX1" fmla="*/ 38944 w 187082"/>
                <a:gd name="connsiteY1" fmla="*/ 0 h 141316"/>
                <a:gd name="connsiteX2" fmla="*/ 11474 w 187082"/>
                <a:gd name="connsiteY2" fmla="*/ 77528 h 141316"/>
                <a:gd name="connsiteX3" fmla="*/ 66168 w 187082"/>
                <a:gd name="connsiteY3" fmla="*/ 141316 h 141316"/>
                <a:gd name="connsiteX4" fmla="*/ 187083 w 187082"/>
                <a:gd name="connsiteY4"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24316 w 187083"/>
                <a:gd name="connsiteY4" fmla="*/ 70607 h 141316"/>
                <a:gd name="connsiteX5" fmla="*/ 187083 w 187083"/>
                <a:gd name="connsiteY5"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47338 w 187083"/>
                <a:gd name="connsiteY4" fmla="*/ 82118 h 141316"/>
                <a:gd name="connsiteX5" fmla="*/ 187083 w 187083"/>
                <a:gd name="connsiteY5" fmla="*/ 0 h 14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83" h="141316">
                  <a:moveTo>
                    <a:pt x="187083" y="0"/>
                  </a:moveTo>
                  <a:lnTo>
                    <a:pt x="38944" y="0"/>
                  </a:lnTo>
                  <a:cubicBezTo>
                    <a:pt x="4361" y="0"/>
                    <a:pt x="-13052" y="48823"/>
                    <a:pt x="11474" y="77528"/>
                  </a:cubicBezTo>
                  <a:lnTo>
                    <a:pt x="66168" y="141316"/>
                  </a:lnTo>
                  <a:lnTo>
                    <a:pt x="147338" y="82118"/>
                  </a:lnTo>
                  <a:lnTo>
                    <a:pt x="187083" y="0"/>
                  </a:lnTo>
                  <a:close/>
                </a:path>
              </a:pathLst>
            </a:custGeom>
            <a:solidFill>
              <a:srgbClr val="2B5756"/>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69" name="Freeform 11">
              <a:extLst>
                <a:ext uri="{FF2B5EF4-FFF2-40B4-BE49-F238E27FC236}">
                  <a16:creationId xmlns:a16="http://schemas.microsoft.com/office/drawing/2014/main" id="{9275AE99-76BA-8A38-F804-D5F416A9ACEB}"/>
                </a:ext>
              </a:extLst>
            </p:cNvPr>
            <p:cNvSpPr/>
            <p:nvPr/>
          </p:nvSpPr>
          <p:spPr>
            <a:xfrm>
              <a:off x="628650" y="2268647"/>
              <a:ext cx="2076516" cy="1275679"/>
            </a:xfrm>
            <a:custGeom>
              <a:avLst/>
              <a:gdLst>
                <a:gd name="connsiteX0" fmla="*/ 357541 w 460061"/>
                <a:gd name="connsiteY0" fmla="*/ 21590 h 282632"/>
                <a:gd name="connsiteX1" fmla="*/ 312658 w 460061"/>
                <a:gd name="connsiteY1" fmla="*/ 0 h 282632"/>
                <a:gd name="connsiteX2" fmla="*/ 187083 w 460061"/>
                <a:gd name="connsiteY2" fmla="*/ 0 h 282632"/>
                <a:gd name="connsiteX3" fmla="*/ 66168 w 460061"/>
                <a:gd name="connsiteY3" fmla="*/ 141316 h 282632"/>
                <a:gd name="connsiteX4" fmla="*/ 11474 w 460061"/>
                <a:gd name="connsiteY4" fmla="*/ 205105 h 282632"/>
                <a:gd name="connsiteX5" fmla="*/ 38944 w 460061"/>
                <a:gd name="connsiteY5" fmla="*/ 282633 h 282632"/>
                <a:gd name="connsiteX6" fmla="*/ 312658 w 460061"/>
                <a:gd name="connsiteY6" fmla="*/ 282633 h 282632"/>
                <a:gd name="connsiteX7" fmla="*/ 357541 w 460061"/>
                <a:gd name="connsiteY7" fmla="*/ 261043 h 282632"/>
                <a:gd name="connsiteX8" fmla="*/ 460061 w 460061"/>
                <a:gd name="connsiteY8" fmla="*/ 141562 h 282632"/>
                <a:gd name="connsiteX9" fmla="*/ 357541 w 460061"/>
                <a:gd name="connsiteY9" fmla="*/ 22081 h 28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061" h="282632">
                  <a:moveTo>
                    <a:pt x="357541" y="21590"/>
                  </a:moveTo>
                  <a:cubicBezTo>
                    <a:pt x="345768" y="7606"/>
                    <a:pt x="329581" y="0"/>
                    <a:pt x="312658" y="0"/>
                  </a:cubicBezTo>
                  <a:lnTo>
                    <a:pt x="187083" y="0"/>
                  </a:lnTo>
                  <a:lnTo>
                    <a:pt x="66168" y="141316"/>
                  </a:lnTo>
                  <a:lnTo>
                    <a:pt x="11474" y="205105"/>
                  </a:lnTo>
                  <a:cubicBezTo>
                    <a:pt x="-13052" y="233810"/>
                    <a:pt x="4361" y="282633"/>
                    <a:pt x="38944" y="282633"/>
                  </a:cubicBezTo>
                  <a:lnTo>
                    <a:pt x="312658" y="282633"/>
                  </a:lnTo>
                  <a:cubicBezTo>
                    <a:pt x="329581" y="282633"/>
                    <a:pt x="345523" y="274782"/>
                    <a:pt x="357541" y="261043"/>
                  </a:cubicBezTo>
                  <a:lnTo>
                    <a:pt x="460061" y="141562"/>
                  </a:lnTo>
                  <a:lnTo>
                    <a:pt x="357541" y="22081"/>
                  </a:lnTo>
                  <a:close/>
                </a:path>
              </a:pathLst>
            </a:custGeom>
            <a:solidFill>
              <a:srgbClr val="468C8A"/>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70" name="TextBox 37">
              <a:extLst>
                <a:ext uri="{FF2B5EF4-FFF2-40B4-BE49-F238E27FC236}">
                  <a16:creationId xmlns:a16="http://schemas.microsoft.com/office/drawing/2014/main" id="{8AE76E10-5960-FBFB-BAF1-DF63E8C7DA30}"/>
                </a:ext>
              </a:extLst>
            </p:cNvPr>
            <p:cNvSpPr txBox="1"/>
            <p:nvPr/>
          </p:nvSpPr>
          <p:spPr>
            <a:xfrm>
              <a:off x="786124" y="2304805"/>
              <a:ext cx="311347" cy="3662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2</a:t>
              </a:r>
            </a:p>
          </p:txBody>
        </p:sp>
      </p:grpSp>
      <p:grpSp>
        <p:nvGrpSpPr>
          <p:cNvPr id="71" name="Group 70">
            <a:extLst>
              <a:ext uri="{FF2B5EF4-FFF2-40B4-BE49-F238E27FC236}">
                <a16:creationId xmlns:a16="http://schemas.microsoft.com/office/drawing/2014/main" id="{DACD7DC2-D177-0900-54DC-A4B5BD3C38C7}"/>
              </a:ext>
            </a:extLst>
          </p:cNvPr>
          <p:cNvGrpSpPr/>
          <p:nvPr/>
        </p:nvGrpSpPr>
        <p:grpSpPr>
          <a:xfrm>
            <a:off x="4894541" y="3284288"/>
            <a:ext cx="2407648" cy="1607951"/>
            <a:chOff x="628650" y="2268647"/>
            <a:chExt cx="2076516" cy="1275679"/>
          </a:xfrm>
        </p:grpSpPr>
        <p:sp>
          <p:nvSpPr>
            <p:cNvPr id="72" name="Freeform 10">
              <a:extLst>
                <a:ext uri="{FF2B5EF4-FFF2-40B4-BE49-F238E27FC236}">
                  <a16:creationId xmlns:a16="http://schemas.microsoft.com/office/drawing/2014/main" id="{04B93FE9-539C-C8A6-2E24-F1F4F6CF91E3}"/>
                </a:ext>
              </a:extLst>
            </p:cNvPr>
            <p:cNvSpPr/>
            <p:nvPr/>
          </p:nvSpPr>
          <p:spPr>
            <a:xfrm>
              <a:off x="628650" y="2268647"/>
              <a:ext cx="844412" cy="637840"/>
            </a:xfrm>
            <a:custGeom>
              <a:avLst/>
              <a:gdLst>
                <a:gd name="connsiteX0" fmla="*/ 187083 w 187082"/>
                <a:gd name="connsiteY0" fmla="*/ 0 h 141316"/>
                <a:gd name="connsiteX1" fmla="*/ 38944 w 187082"/>
                <a:gd name="connsiteY1" fmla="*/ 0 h 141316"/>
                <a:gd name="connsiteX2" fmla="*/ 11474 w 187082"/>
                <a:gd name="connsiteY2" fmla="*/ 77528 h 141316"/>
                <a:gd name="connsiteX3" fmla="*/ 66168 w 187082"/>
                <a:gd name="connsiteY3" fmla="*/ 141316 h 141316"/>
                <a:gd name="connsiteX4" fmla="*/ 187083 w 187082"/>
                <a:gd name="connsiteY4"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24316 w 187083"/>
                <a:gd name="connsiteY4" fmla="*/ 70607 h 141316"/>
                <a:gd name="connsiteX5" fmla="*/ 187083 w 187083"/>
                <a:gd name="connsiteY5"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47338 w 187083"/>
                <a:gd name="connsiteY4" fmla="*/ 82118 h 141316"/>
                <a:gd name="connsiteX5" fmla="*/ 187083 w 187083"/>
                <a:gd name="connsiteY5" fmla="*/ 0 h 14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83" h="141316">
                  <a:moveTo>
                    <a:pt x="187083" y="0"/>
                  </a:moveTo>
                  <a:lnTo>
                    <a:pt x="38944" y="0"/>
                  </a:lnTo>
                  <a:cubicBezTo>
                    <a:pt x="4361" y="0"/>
                    <a:pt x="-13052" y="48823"/>
                    <a:pt x="11474" y="77528"/>
                  </a:cubicBezTo>
                  <a:lnTo>
                    <a:pt x="66168" y="141316"/>
                  </a:lnTo>
                  <a:lnTo>
                    <a:pt x="147338" y="82118"/>
                  </a:lnTo>
                  <a:lnTo>
                    <a:pt x="187083" y="0"/>
                  </a:lnTo>
                  <a:close/>
                </a:path>
              </a:pathLst>
            </a:custGeom>
            <a:solidFill>
              <a:srgbClr val="148DB8"/>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73" name="Freeform 11">
              <a:extLst>
                <a:ext uri="{FF2B5EF4-FFF2-40B4-BE49-F238E27FC236}">
                  <a16:creationId xmlns:a16="http://schemas.microsoft.com/office/drawing/2014/main" id="{9AA515A6-C443-FA10-968E-BC42B2C287C8}"/>
                </a:ext>
              </a:extLst>
            </p:cNvPr>
            <p:cNvSpPr/>
            <p:nvPr/>
          </p:nvSpPr>
          <p:spPr>
            <a:xfrm>
              <a:off x="628650" y="2268647"/>
              <a:ext cx="2076516" cy="1275679"/>
            </a:xfrm>
            <a:custGeom>
              <a:avLst/>
              <a:gdLst>
                <a:gd name="connsiteX0" fmla="*/ 357541 w 460061"/>
                <a:gd name="connsiteY0" fmla="*/ 21590 h 282632"/>
                <a:gd name="connsiteX1" fmla="*/ 312658 w 460061"/>
                <a:gd name="connsiteY1" fmla="*/ 0 h 282632"/>
                <a:gd name="connsiteX2" fmla="*/ 187083 w 460061"/>
                <a:gd name="connsiteY2" fmla="*/ 0 h 282632"/>
                <a:gd name="connsiteX3" fmla="*/ 66168 w 460061"/>
                <a:gd name="connsiteY3" fmla="*/ 141316 h 282632"/>
                <a:gd name="connsiteX4" fmla="*/ 11474 w 460061"/>
                <a:gd name="connsiteY4" fmla="*/ 205105 h 282632"/>
                <a:gd name="connsiteX5" fmla="*/ 38944 w 460061"/>
                <a:gd name="connsiteY5" fmla="*/ 282633 h 282632"/>
                <a:gd name="connsiteX6" fmla="*/ 312658 w 460061"/>
                <a:gd name="connsiteY6" fmla="*/ 282633 h 282632"/>
                <a:gd name="connsiteX7" fmla="*/ 357541 w 460061"/>
                <a:gd name="connsiteY7" fmla="*/ 261043 h 282632"/>
                <a:gd name="connsiteX8" fmla="*/ 460061 w 460061"/>
                <a:gd name="connsiteY8" fmla="*/ 141562 h 282632"/>
                <a:gd name="connsiteX9" fmla="*/ 357541 w 460061"/>
                <a:gd name="connsiteY9" fmla="*/ 22081 h 28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061" h="282632">
                  <a:moveTo>
                    <a:pt x="357541" y="21590"/>
                  </a:moveTo>
                  <a:cubicBezTo>
                    <a:pt x="345768" y="7606"/>
                    <a:pt x="329581" y="0"/>
                    <a:pt x="312658" y="0"/>
                  </a:cubicBezTo>
                  <a:lnTo>
                    <a:pt x="187083" y="0"/>
                  </a:lnTo>
                  <a:lnTo>
                    <a:pt x="66168" y="141316"/>
                  </a:lnTo>
                  <a:lnTo>
                    <a:pt x="11474" y="205105"/>
                  </a:lnTo>
                  <a:cubicBezTo>
                    <a:pt x="-13052" y="233810"/>
                    <a:pt x="4361" y="282633"/>
                    <a:pt x="38944" y="282633"/>
                  </a:cubicBezTo>
                  <a:lnTo>
                    <a:pt x="312658" y="282633"/>
                  </a:lnTo>
                  <a:cubicBezTo>
                    <a:pt x="329581" y="282633"/>
                    <a:pt x="345523" y="274782"/>
                    <a:pt x="357541" y="261043"/>
                  </a:cubicBezTo>
                  <a:lnTo>
                    <a:pt x="460061" y="141562"/>
                  </a:lnTo>
                  <a:lnTo>
                    <a:pt x="357541" y="22081"/>
                  </a:lnTo>
                  <a:close/>
                </a:path>
              </a:pathLst>
            </a:custGeom>
            <a:solidFill>
              <a:srgbClr val="DAF2FB"/>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74" name="TextBox 37">
              <a:extLst>
                <a:ext uri="{FF2B5EF4-FFF2-40B4-BE49-F238E27FC236}">
                  <a16:creationId xmlns:a16="http://schemas.microsoft.com/office/drawing/2014/main" id="{0265AB82-2257-BD47-C857-9D4779D8F846}"/>
                </a:ext>
              </a:extLst>
            </p:cNvPr>
            <p:cNvSpPr txBox="1"/>
            <p:nvPr/>
          </p:nvSpPr>
          <p:spPr>
            <a:xfrm>
              <a:off x="786124" y="2304805"/>
              <a:ext cx="311347" cy="3662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3</a:t>
              </a:r>
            </a:p>
          </p:txBody>
        </p:sp>
      </p:grpSp>
      <p:grpSp>
        <p:nvGrpSpPr>
          <p:cNvPr id="75" name="Group 74">
            <a:extLst>
              <a:ext uri="{FF2B5EF4-FFF2-40B4-BE49-F238E27FC236}">
                <a16:creationId xmlns:a16="http://schemas.microsoft.com/office/drawing/2014/main" id="{45DAB60C-49CB-550D-D4C5-69DCFF2DE6B8}"/>
              </a:ext>
            </a:extLst>
          </p:cNvPr>
          <p:cNvGrpSpPr/>
          <p:nvPr/>
        </p:nvGrpSpPr>
        <p:grpSpPr>
          <a:xfrm>
            <a:off x="7302189" y="3283783"/>
            <a:ext cx="2407648" cy="1607951"/>
            <a:chOff x="628650" y="2268647"/>
            <a:chExt cx="2076516" cy="1275679"/>
          </a:xfrm>
        </p:grpSpPr>
        <p:sp>
          <p:nvSpPr>
            <p:cNvPr id="76" name="Freeform 10">
              <a:extLst>
                <a:ext uri="{FF2B5EF4-FFF2-40B4-BE49-F238E27FC236}">
                  <a16:creationId xmlns:a16="http://schemas.microsoft.com/office/drawing/2014/main" id="{3029AAAC-9DFB-EB9A-C4D3-0DB2C572473D}"/>
                </a:ext>
              </a:extLst>
            </p:cNvPr>
            <p:cNvSpPr/>
            <p:nvPr/>
          </p:nvSpPr>
          <p:spPr>
            <a:xfrm>
              <a:off x="628650" y="2268647"/>
              <a:ext cx="844412" cy="637840"/>
            </a:xfrm>
            <a:custGeom>
              <a:avLst/>
              <a:gdLst>
                <a:gd name="connsiteX0" fmla="*/ 187083 w 187082"/>
                <a:gd name="connsiteY0" fmla="*/ 0 h 141316"/>
                <a:gd name="connsiteX1" fmla="*/ 38944 w 187082"/>
                <a:gd name="connsiteY1" fmla="*/ 0 h 141316"/>
                <a:gd name="connsiteX2" fmla="*/ 11474 w 187082"/>
                <a:gd name="connsiteY2" fmla="*/ 77528 h 141316"/>
                <a:gd name="connsiteX3" fmla="*/ 66168 w 187082"/>
                <a:gd name="connsiteY3" fmla="*/ 141316 h 141316"/>
                <a:gd name="connsiteX4" fmla="*/ 187083 w 187082"/>
                <a:gd name="connsiteY4"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24316 w 187083"/>
                <a:gd name="connsiteY4" fmla="*/ 70607 h 141316"/>
                <a:gd name="connsiteX5" fmla="*/ 187083 w 187083"/>
                <a:gd name="connsiteY5"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47338 w 187083"/>
                <a:gd name="connsiteY4" fmla="*/ 82118 h 141316"/>
                <a:gd name="connsiteX5" fmla="*/ 187083 w 187083"/>
                <a:gd name="connsiteY5" fmla="*/ 0 h 14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83" h="141316">
                  <a:moveTo>
                    <a:pt x="187083" y="0"/>
                  </a:moveTo>
                  <a:lnTo>
                    <a:pt x="38944" y="0"/>
                  </a:lnTo>
                  <a:cubicBezTo>
                    <a:pt x="4361" y="0"/>
                    <a:pt x="-13052" y="48823"/>
                    <a:pt x="11474" y="77528"/>
                  </a:cubicBezTo>
                  <a:lnTo>
                    <a:pt x="66168" y="141316"/>
                  </a:lnTo>
                  <a:lnTo>
                    <a:pt x="147338" y="82118"/>
                  </a:lnTo>
                  <a:lnTo>
                    <a:pt x="187083" y="0"/>
                  </a:lnTo>
                  <a:close/>
                </a:path>
              </a:pathLst>
            </a:custGeom>
            <a:solidFill>
              <a:srgbClr val="995109"/>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77" name="Freeform 11">
              <a:extLst>
                <a:ext uri="{FF2B5EF4-FFF2-40B4-BE49-F238E27FC236}">
                  <a16:creationId xmlns:a16="http://schemas.microsoft.com/office/drawing/2014/main" id="{D70F17BB-25FF-8715-7D83-AA7EA026F333}"/>
                </a:ext>
              </a:extLst>
            </p:cNvPr>
            <p:cNvSpPr/>
            <p:nvPr/>
          </p:nvSpPr>
          <p:spPr>
            <a:xfrm>
              <a:off x="628650" y="2268647"/>
              <a:ext cx="2076516" cy="1275679"/>
            </a:xfrm>
            <a:custGeom>
              <a:avLst/>
              <a:gdLst>
                <a:gd name="connsiteX0" fmla="*/ 357541 w 460061"/>
                <a:gd name="connsiteY0" fmla="*/ 21590 h 282632"/>
                <a:gd name="connsiteX1" fmla="*/ 312658 w 460061"/>
                <a:gd name="connsiteY1" fmla="*/ 0 h 282632"/>
                <a:gd name="connsiteX2" fmla="*/ 187083 w 460061"/>
                <a:gd name="connsiteY2" fmla="*/ 0 h 282632"/>
                <a:gd name="connsiteX3" fmla="*/ 66168 w 460061"/>
                <a:gd name="connsiteY3" fmla="*/ 141316 h 282632"/>
                <a:gd name="connsiteX4" fmla="*/ 11474 w 460061"/>
                <a:gd name="connsiteY4" fmla="*/ 205105 h 282632"/>
                <a:gd name="connsiteX5" fmla="*/ 38944 w 460061"/>
                <a:gd name="connsiteY5" fmla="*/ 282633 h 282632"/>
                <a:gd name="connsiteX6" fmla="*/ 312658 w 460061"/>
                <a:gd name="connsiteY6" fmla="*/ 282633 h 282632"/>
                <a:gd name="connsiteX7" fmla="*/ 357541 w 460061"/>
                <a:gd name="connsiteY7" fmla="*/ 261043 h 282632"/>
                <a:gd name="connsiteX8" fmla="*/ 460061 w 460061"/>
                <a:gd name="connsiteY8" fmla="*/ 141562 h 282632"/>
                <a:gd name="connsiteX9" fmla="*/ 357541 w 460061"/>
                <a:gd name="connsiteY9" fmla="*/ 22081 h 28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061" h="282632">
                  <a:moveTo>
                    <a:pt x="357541" y="21590"/>
                  </a:moveTo>
                  <a:cubicBezTo>
                    <a:pt x="345768" y="7606"/>
                    <a:pt x="329581" y="0"/>
                    <a:pt x="312658" y="0"/>
                  </a:cubicBezTo>
                  <a:lnTo>
                    <a:pt x="187083" y="0"/>
                  </a:lnTo>
                  <a:lnTo>
                    <a:pt x="66168" y="141316"/>
                  </a:lnTo>
                  <a:lnTo>
                    <a:pt x="11474" y="205105"/>
                  </a:lnTo>
                  <a:cubicBezTo>
                    <a:pt x="-13052" y="233810"/>
                    <a:pt x="4361" y="282633"/>
                    <a:pt x="38944" y="282633"/>
                  </a:cubicBezTo>
                  <a:lnTo>
                    <a:pt x="312658" y="282633"/>
                  </a:lnTo>
                  <a:cubicBezTo>
                    <a:pt x="329581" y="282633"/>
                    <a:pt x="345523" y="274782"/>
                    <a:pt x="357541" y="261043"/>
                  </a:cubicBezTo>
                  <a:lnTo>
                    <a:pt x="460061" y="141562"/>
                  </a:lnTo>
                  <a:lnTo>
                    <a:pt x="357541" y="22081"/>
                  </a:lnTo>
                  <a:close/>
                </a:path>
              </a:pathLst>
            </a:custGeom>
            <a:solidFill>
              <a:srgbClr val="F49838"/>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78" name="TextBox 37">
              <a:extLst>
                <a:ext uri="{FF2B5EF4-FFF2-40B4-BE49-F238E27FC236}">
                  <a16:creationId xmlns:a16="http://schemas.microsoft.com/office/drawing/2014/main" id="{20BF26B9-D914-0CC1-0920-F2917D4FA111}"/>
                </a:ext>
              </a:extLst>
            </p:cNvPr>
            <p:cNvSpPr txBox="1"/>
            <p:nvPr/>
          </p:nvSpPr>
          <p:spPr>
            <a:xfrm>
              <a:off x="786124" y="2304805"/>
              <a:ext cx="311347" cy="3662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4</a:t>
              </a:r>
            </a:p>
          </p:txBody>
        </p:sp>
      </p:grpSp>
      <p:grpSp>
        <p:nvGrpSpPr>
          <p:cNvPr id="79" name="Group 78">
            <a:extLst>
              <a:ext uri="{FF2B5EF4-FFF2-40B4-BE49-F238E27FC236}">
                <a16:creationId xmlns:a16="http://schemas.microsoft.com/office/drawing/2014/main" id="{3D3328A7-1ADB-F113-94D8-DA39C6726E42}"/>
              </a:ext>
            </a:extLst>
          </p:cNvPr>
          <p:cNvGrpSpPr/>
          <p:nvPr/>
        </p:nvGrpSpPr>
        <p:grpSpPr>
          <a:xfrm>
            <a:off x="9709837" y="3269235"/>
            <a:ext cx="2407648" cy="1607951"/>
            <a:chOff x="628650" y="2268647"/>
            <a:chExt cx="2076516" cy="1275679"/>
          </a:xfrm>
        </p:grpSpPr>
        <p:sp>
          <p:nvSpPr>
            <p:cNvPr id="80" name="Freeform 10">
              <a:extLst>
                <a:ext uri="{FF2B5EF4-FFF2-40B4-BE49-F238E27FC236}">
                  <a16:creationId xmlns:a16="http://schemas.microsoft.com/office/drawing/2014/main" id="{E629DB1A-4609-5FDD-AD21-E58B24C92AC7}"/>
                </a:ext>
              </a:extLst>
            </p:cNvPr>
            <p:cNvSpPr/>
            <p:nvPr/>
          </p:nvSpPr>
          <p:spPr>
            <a:xfrm>
              <a:off x="628650" y="2268647"/>
              <a:ext cx="844412" cy="637840"/>
            </a:xfrm>
            <a:custGeom>
              <a:avLst/>
              <a:gdLst>
                <a:gd name="connsiteX0" fmla="*/ 187083 w 187082"/>
                <a:gd name="connsiteY0" fmla="*/ 0 h 141316"/>
                <a:gd name="connsiteX1" fmla="*/ 38944 w 187082"/>
                <a:gd name="connsiteY1" fmla="*/ 0 h 141316"/>
                <a:gd name="connsiteX2" fmla="*/ 11474 w 187082"/>
                <a:gd name="connsiteY2" fmla="*/ 77528 h 141316"/>
                <a:gd name="connsiteX3" fmla="*/ 66168 w 187082"/>
                <a:gd name="connsiteY3" fmla="*/ 141316 h 141316"/>
                <a:gd name="connsiteX4" fmla="*/ 187083 w 187082"/>
                <a:gd name="connsiteY4"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24316 w 187083"/>
                <a:gd name="connsiteY4" fmla="*/ 70607 h 141316"/>
                <a:gd name="connsiteX5" fmla="*/ 187083 w 187083"/>
                <a:gd name="connsiteY5"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47338 w 187083"/>
                <a:gd name="connsiteY4" fmla="*/ 82118 h 141316"/>
                <a:gd name="connsiteX5" fmla="*/ 187083 w 187083"/>
                <a:gd name="connsiteY5" fmla="*/ 0 h 14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83" h="141316">
                  <a:moveTo>
                    <a:pt x="187083" y="0"/>
                  </a:moveTo>
                  <a:lnTo>
                    <a:pt x="38944" y="0"/>
                  </a:lnTo>
                  <a:cubicBezTo>
                    <a:pt x="4361" y="0"/>
                    <a:pt x="-13052" y="48823"/>
                    <a:pt x="11474" y="77528"/>
                  </a:cubicBezTo>
                  <a:lnTo>
                    <a:pt x="66168" y="141316"/>
                  </a:lnTo>
                  <a:lnTo>
                    <a:pt x="147338" y="82118"/>
                  </a:lnTo>
                  <a:lnTo>
                    <a:pt x="187083" y="0"/>
                  </a:lnTo>
                  <a:close/>
                </a:path>
              </a:pathLst>
            </a:custGeom>
            <a:solidFill>
              <a:srgbClr val="49918F"/>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81" name="Freeform 11">
              <a:extLst>
                <a:ext uri="{FF2B5EF4-FFF2-40B4-BE49-F238E27FC236}">
                  <a16:creationId xmlns:a16="http://schemas.microsoft.com/office/drawing/2014/main" id="{0B332A00-A634-AC63-AA28-FF855FEE14B2}"/>
                </a:ext>
              </a:extLst>
            </p:cNvPr>
            <p:cNvSpPr/>
            <p:nvPr/>
          </p:nvSpPr>
          <p:spPr>
            <a:xfrm>
              <a:off x="628650" y="2268647"/>
              <a:ext cx="2076516" cy="1275679"/>
            </a:xfrm>
            <a:custGeom>
              <a:avLst/>
              <a:gdLst>
                <a:gd name="connsiteX0" fmla="*/ 357541 w 460061"/>
                <a:gd name="connsiteY0" fmla="*/ 21590 h 282632"/>
                <a:gd name="connsiteX1" fmla="*/ 312658 w 460061"/>
                <a:gd name="connsiteY1" fmla="*/ 0 h 282632"/>
                <a:gd name="connsiteX2" fmla="*/ 187083 w 460061"/>
                <a:gd name="connsiteY2" fmla="*/ 0 h 282632"/>
                <a:gd name="connsiteX3" fmla="*/ 66168 w 460061"/>
                <a:gd name="connsiteY3" fmla="*/ 141316 h 282632"/>
                <a:gd name="connsiteX4" fmla="*/ 11474 w 460061"/>
                <a:gd name="connsiteY4" fmla="*/ 205105 h 282632"/>
                <a:gd name="connsiteX5" fmla="*/ 38944 w 460061"/>
                <a:gd name="connsiteY5" fmla="*/ 282633 h 282632"/>
                <a:gd name="connsiteX6" fmla="*/ 312658 w 460061"/>
                <a:gd name="connsiteY6" fmla="*/ 282633 h 282632"/>
                <a:gd name="connsiteX7" fmla="*/ 357541 w 460061"/>
                <a:gd name="connsiteY7" fmla="*/ 261043 h 282632"/>
                <a:gd name="connsiteX8" fmla="*/ 460061 w 460061"/>
                <a:gd name="connsiteY8" fmla="*/ 141562 h 282632"/>
                <a:gd name="connsiteX9" fmla="*/ 357541 w 460061"/>
                <a:gd name="connsiteY9" fmla="*/ 22081 h 28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061" h="282632">
                  <a:moveTo>
                    <a:pt x="357541" y="21590"/>
                  </a:moveTo>
                  <a:cubicBezTo>
                    <a:pt x="345768" y="7606"/>
                    <a:pt x="329581" y="0"/>
                    <a:pt x="312658" y="0"/>
                  </a:cubicBezTo>
                  <a:lnTo>
                    <a:pt x="187083" y="0"/>
                  </a:lnTo>
                  <a:lnTo>
                    <a:pt x="66168" y="141316"/>
                  </a:lnTo>
                  <a:lnTo>
                    <a:pt x="11474" y="205105"/>
                  </a:lnTo>
                  <a:cubicBezTo>
                    <a:pt x="-13052" y="233810"/>
                    <a:pt x="4361" y="282633"/>
                    <a:pt x="38944" y="282633"/>
                  </a:cubicBezTo>
                  <a:lnTo>
                    <a:pt x="312658" y="282633"/>
                  </a:lnTo>
                  <a:cubicBezTo>
                    <a:pt x="329581" y="282633"/>
                    <a:pt x="345523" y="274782"/>
                    <a:pt x="357541" y="261043"/>
                  </a:cubicBezTo>
                  <a:lnTo>
                    <a:pt x="460061" y="141562"/>
                  </a:lnTo>
                  <a:lnTo>
                    <a:pt x="357541" y="22081"/>
                  </a:lnTo>
                  <a:close/>
                </a:path>
              </a:pathLst>
            </a:custGeom>
            <a:solidFill>
              <a:srgbClr val="A3D1D0"/>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82" name="TextBox 37">
              <a:extLst>
                <a:ext uri="{FF2B5EF4-FFF2-40B4-BE49-F238E27FC236}">
                  <a16:creationId xmlns:a16="http://schemas.microsoft.com/office/drawing/2014/main" id="{FC607E1A-F541-2F68-4423-1C17F9777A95}"/>
                </a:ext>
              </a:extLst>
            </p:cNvPr>
            <p:cNvSpPr txBox="1"/>
            <p:nvPr/>
          </p:nvSpPr>
          <p:spPr>
            <a:xfrm>
              <a:off x="786124" y="2304805"/>
              <a:ext cx="311347" cy="3662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5</a:t>
              </a:r>
            </a:p>
          </p:txBody>
        </p:sp>
      </p:grpSp>
      <p:sp>
        <p:nvSpPr>
          <p:cNvPr id="2" name="TextBox 1">
            <a:extLst>
              <a:ext uri="{FF2B5EF4-FFF2-40B4-BE49-F238E27FC236}">
                <a16:creationId xmlns:a16="http://schemas.microsoft.com/office/drawing/2014/main" id="{E8B6730F-4AFD-D838-E551-A6D398C75FAD}"/>
              </a:ext>
            </a:extLst>
          </p:cNvPr>
          <p:cNvSpPr txBox="1"/>
          <p:nvPr/>
        </p:nvSpPr>
        <p:spPr>
          <a:xfrm>
            <a:off x="384048" y="923544"/>
            <a:ext cx="6089904" cy="523220"/>
          </a:xfrm>
          <a:prstGeom prst="rect">
            <a:avLst/>
          </a:prstGeom>
          <a:noFill/>
        </p:spPr>
        <p:txBody>
          <a:bodyPr wrap="square" rtlCol="0">
            <a:spAutoFit/>
          </a:bodyPr>
          <a:lstStyle/>
          <a:p>
            <a:r>
              <a:rPr lang="en-GB" sz="2800" b="1" dirty="0"/>
              <a:t>Executing Faster</a:t>
            </a:r>
            <a:endParaRPr lang="en-US" sz="2800" b="1" dirty="0"/>
          </a:p>
        </p:txBody>
      </p:sp>
      <p:sp>
        <p:nvSpPr>
          <p:cNvPr id="4" name="TextBox 3">
            <a:extLst>
              <a:ext uri="{FF2B5EF4-FFF2-40B4-BE49-F238E27FC236}">
                <a16:creationId xmlns:a16="http://schemas.microsoft.com/office/drawing/2014/main" id="{6BC1E38E-AEA7-58E4-0E65-93AD2B3BD2D2}"/>
              </a:ext>
            </a:extLst>
          </p:cNvPr>
          <p:cNvSpPr txBox="1"/>
          <p:nvPr/>
        </p:nvSpPr>
        <p:spPr>
          <a:xfrm>
            <a:off x="384048" y="1584698"/>
            <a:ext cx="6094476" cy="369332"/>
          </a:xfrm>
          <a:prstGeom prst="rect">
            <a:avLst/>
          </a:prstGeom>
          <a:noFill/>
        </p:spPr>
        <p:txBody>
          <a:bodyPr wrap="square">
            <a:spAutoFit/>
          </a:bodyPr>
          <a:lstStyle/>
          <a:p>
            <a:r>
              <a:rPr lang="en-US" b="1" dirty="0"/>
              <a:t>“ Towards Incremental Mutation Testing “</a:t>
            </a:r>
          </a:p>
        </p:txBody>
      </p:sp>
      <p:grpSp>
        <p:nvGrpSpPr>
          <p:cNvPr id="9" name="Group 8">
            <a:extLst>
              <a:ext uri="{FF2B5EF4-FFF2-40B4-BE49-F238E27FC236}">
                <a16:creationId xmlns:a16="http://schemas.microsoft.com/office/drawing/2014/main" id="{AA7EF5B5-4E0B-2107-0FC0-DE99992512C9}"/>
              </a:ext>
            </a:extLst>
          </p:cNvPr>
          <p:cNvGrpSpPr/>
          <p:nvPr/>
        </p:nvGrpSpPr>
        <p:grpSpPr>
          <a:xfrm>
            <a:off x="79245" y="3269739"/>
            <a:ext cx="2407648" cy="1607952"/>
            <a:chOff x="628650" y="2268647"/>
            <a:chExt cx="2076516" cy="1275680"/>
          </a:xfrm>
        </p:grpSpPr>
        <p:sp>
          <p:nvSpPr>
            <p:cNvPr id="26" name="Freeform 10">
              <a:extLst>
                <a:ext uri="{FF2B5EF4-FFF2-40B4-BE49-F238E27FC236}">
                  <a16:creationId xmlns:a16="http://schemas.microsoft.com/office/drawing/2014/main" id="{666479A9-F44F-47E9-19E4-14F393ECFA0C}"/>
                </a:ext>
              </a:extLst>
            </p:cNvPr>
            <p:cNvSpPr/>
            <p:nvPr/>
          </p:nvSpPr>
          <p:spPr>
            <a:xfrm>
              <a:off x="628650" y="2268647"/>
              <a:ext cx="844412" cy="637840"/>
            </a:xfrm>
            <a:custGeom>
              <a:avLst/>
              <a:gdLst>
                <a:gd name="connsiteX0" fmla="*/ 187083 w 187082"/>
                <a:gd name="connsiteY0" fmla="*/ 0 h 141316"/>
                <a:gd name="connsiteX1" fmla="*/ 38944 w 187082"/>
                <a:gd name="connsiteY1" fmla="*/ 0 h 141316"/>
                <a:gd name="connsiteX2" fmla="*/ 11474 w 187082"/>
                <a:gd name="connsiteY2" fmla="*/ 77528 h 141316"/>
                <a:gd name="connsiteX3" fmla="*/ 66168 w 187082"/>
                <a:gd name="connsiteY3" fmla="*/ 141316 h 141316"/>
                <a:gd name="connsiteX4" fmla="*/ 187083 w 187082"/>
                <a:gd name="connsiteY4"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24316 w 187083"/>
                <a:gd name="connsiteY4" fmla="*/ 70607 h 141316"/>
                <a:gd name="connsiteX5" fmla="*/ 187083 w 187083"/>
                <a:gd name="connsiteY5" fmla="*/ 0 h 141316"/>
                <a:gd name="connsiteX0" fmla="*/ 187083 w 187083"/>
                <a:gd name="connsiteY0" fmla="*/ 0 h 141316"/>
                <a:gd name="connsiteX1" fmla="*/ 38944 w 187083"/>
                <a:gd name="connsiteY1" fmla="*/ 0 h 141316"/>
                <a:gd name="connsiteX2" fmla="*/ 11474 w 187083"/>
                <a:gd name="connsiteY2" fmla="*/ 77528 h 141316"/>
                <a:gd name="connsiteX3" fmla="*/ 66168 w 187083"/>
                <a:gd name="connsiteY3" fmla="*/ 141316 h 141316"/>
                <a:gd name="connsiteX4" fmla="*/ 147338 w 187083"/>
                <a:gd name="connsiteY4" fmla="*/ 82118 h 141316"/>
                <a:gd name="connsiteX5" fmla="*/ 187083 w 187083"/>
                <a:gd name="connsiteY5" fmla="*/ 0 h 141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083" h="141316">
                  <a:moveTo>
                    <a:pt x="187083" y="0"/>
                  </a:moveTo>
                  <a:lnTo>
                    <a:pt x="38944" y="0"/>
                  </a:lnTo>
                  <a:cubicBezTo>
                    <a:pt x="4361" y="0"/>
                    <a:pt x="-13052" y="48823"/>
                    <a:pt x="11474" y="77528"/>
                  </a:cubicBezTo>
                  <a:lnTo>
                    <a:pt x="66168" y="141316"/>
                  </a:lnTo>
                  <a:lnTo>
                    <a:pt x="147338" y="82118"/>
                  </a:lnTo>
                  <a:lnTo>
                    <a:pt x="187083" y="0"/>
                  </a:lnTo>
                  <a:close/>
                </a:path>
              </a:pathLst>
            </a:custGeom>
            <a:solidFill>
              <a:schemeClr val="accent2">
                <a:lumMod val="75000"/>
              </a:schemeClr>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a:p>
          </p:txBody>
        </p:sp>
        <p:sp>
          <p:nvSpPr>
            <p:cNvPr id="27" name="Freeform 11">
              <a:extLst>
                <a:ext uri="{FF2B5EF4-FFF2-40B4-BE49-F238E27FC236}">
                  <a16:creationId xmlns:a16="http://schemas.microsoft.com/office/drawing/2014/main" id="{A4538F28-B7D3-3845-F466-463BA51590EE}"/>
                </a:ext>
              </a:extLst>
            </p:cNvPr>
            <p:cNvSpPr/>
            <p:nvPr/>
          </p:nvSpPr>
          <p:spPr>
            <a:xfrm>
              <a:off x="628650" y="2268648"/>
              <a:ext cx="2076516" cy="1275679"/>
            </a:xfrm>
            <a:custGeom>
              <a:avLst/>
              <a:gdLst>
                <a:gd name="connsiteX0" fmla="*/ 357541 w 460061"/>
                <a:gd name="connsiteY0" fmla="*/ 21590 h 282632"/>
                <a:gd name="connsiteX1" fmla="*/ 312658 w 460061"/>
                <a:gd name="connsiteY1" fmla="*/ 0 h 282632"/>
                <a:gd name="connsiteX2" fmla="*/ 187083 w 460061"/>
                <a:gd name="connsiteY2" fmla="*/ 0 h 282632"/>
                <a:gd name="connsiteX3" fmla="*/ 66168 w 460061"/>
                <a:gd name="connsiteY3" fmla="*/ 141316 h 282632"/>
                <a:gd name="connsiteX4" fmla="*/ 11474 w 460061"/>
                <a:gd name="connsiteY4" fmla="*/ 205105 h 282632"/>
                <a:gd name="connsiteX5" fmla="*/ 38944 w 460061"/>
                <a:gd name="connsiteY5" fmla="*/ 282633 h 282632"/>
                <a:gd name="connsiteX6" fmla="*/ 312658 w 460061"/>
                <a:gd name="connsiteY6" fmla="*/ 282633 h 282632"/>
                <a:gd name="connsiteX7" fmla="*/ 357541 w 460061"/>
                <a:gd name="connsiteY7" fmla="*/ 261043 h 282632"/>
                <a:gd name="connsiteX8" fmla="*/ 460061 w 460061"/>
                <a:gd name="connsiteY8" fmla="*/ 141562 h 282632"/>
                <a:gd name="connsiteX9" fmla="*/ 357541 w 460061"/>
                <a:gd name="connsiteY9" fmla="*/ 22081 h 28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0061" h="282632">
                  <a:moveTo>
                    <a:pt x="357541" y="21590"/>
                  </a:moveTo>
                  <a:cubicBezTo>
                    <a:pt x="345768" y="7606"/>
                    <a:pt x="329581" y="0"/>
                    <a:pt x="312658" y="0"/>
                  </a:cubicBezTo>
                  <a:lnTo>
                    <a:pt x="187083" y="0"/>
                  </a:lnTo>
                  <a:lnTo>
                    <a:pt x="66168" y="141316"/>
                  </a:lnTo>
                  <a:lnTo>
                    <a:pt x="11474" y="205105"/>
                  </a:lnTo>
                  <a:cubicBezTo>
                    <a:pt x="-13052" y="233810"/>
                    <a:pt x="4361" y="282633"/>
                    <a:pt x="38944" y="282633"/>
                  </a:cubicBezTo>
                  <a:lnTo>
                    <a:pt x="312658" y="282633"/>
                  </a:lnTo>
                  <a:cubicBezTo>
                    <a:pt x="329581" y="282633"/>
                    <a:pt x="345523" y="274782"/>
                    <a:pt x="357541" y="261043"/>
                  </a:cubicBezTo>
                  <a:lnTo>
                    <a:pt x="460061" y="141562"/>
                  </a:lnTo>
                  <a:lnTo>
                    <a:pt x="357541" y="22081"/>
                  </a:lnTo>
                  <a:close/>
                </a:path>
              </a:pathLst>
            </a:custGeom>
            <a:solidFill>
              <a:srgbClr val="F2494C"/>
            </a:solidFill>
            <a:ln w="2453"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b="1" dirty="0"/>
            </a:p>
          </p:txBody>
        </p:sp>
        <p:sp>
          <p:nvSpPr>
            <p:cNvPr id="28" name="TextBox 37">
              <a:extLst>
                <a:ext uri="{FF2B5EF4-FFF2-40B4-BE49-F238E27FC236}">
                  <a16:creationId xmlns:a16="http://schemas.microsoft.com/office/drawing/2014/main" id="{4950EB3F-33C1-14F8-9862-E7F693407BF5}"/>
                </a:ext>
              </a:extLst>
            </p:cNvPr>
            <p:cNvSpPr txBox="1"/>
            <p:nvPr/>
          </p:nvSpPr>
          <p:spPr>
            <a:xfrm>
              <a:off x="786124" y="2304805"/>
              <a:ext cx="311347" cy="366265"/>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bg1"/>
                  </a:solidFill>
                </a:rPr>
                <a:t>1</a:t>
              </a:r>
            </a:p>
          </p:txBody>
        </p:sp>
      </p:grpSp>
      <p:sp>
        <p:nvSpPr>
          <p:cNvPr id="37" name="TextBox 36">
            <a:extLst>
              <a:ext uri="{FF2B5EF4-FFF2-40B4-BE49-F238E27FC236}">
                <a16:creationId xmlns:a16="http://schemas.microsoft.com/office/drawing/2014/main" id="{E60F3A1D-0151-6CCE-26F5-78511DAF7736}"/>
              </a:ext>
            </a:extLst>
          </p:cNvPr>
          <p:cNvSpPr txBox="1"/>
          <p:nvPr/>
        </p:nvSpPr>
        <p:spPr>
          <a:xfrm>
            <a:off x="539446" y="3833733"/>
            <a:ext cx="1942717" cy="584775"/>
          </a:xfrm>
          <a:prstGeom prst="rect">
            <a:avLst/>
          </a:prstGeom>
          <a:noFill/>
        </p:spPr>
        <p:txBody>
          <a:bodyPr wrap="square" rtlCol="0">
            <a:spAutoFit/>
          </a:bodyPr>
          <a:lstStyle/>
          <a:p>
            <a:r>
              <a:rPr lang="en-US" sz="1600" b="1" dirty="0"/>
              <a:t> initial mutation test</a:t>
            </a:r>
          </a:p>
        </p:txBody>
      </p:sp>
      <p:sp>
        <p:nvSpPr>
          <p:cNvPr id="42" name="TextBox 41">
            <a:extLst>
              <a:ext uri="{FF2B5EF4-FFF2-40B4-BE49-F238E27FC236}">
                <a16:creationId xmlns:a16="http://schemas.microsoft.com/office/drawing/2014/main" id="{DDF65EDE-F342-5F88-7895-1AA55B68370B}"/>
              </a:ext>
            </a:extLst>
          </p:cNvPr>
          <p:cNvSpPr txBox="1"/>
          <p:nvPr/>
        </p:nvSpPr>
        <p:spPr>
          <a:xfrm>
            <a:off x="2942364" y="3904186"/>
            <a:ext cx="1867379" cy="338554"/>
          </a:xfrm>
          <a:prstGeom prst="rect">
            <a:avLst/>
          </a:prstGeom>
          <a:noFill/>
        </p:spPr>
        <p:txBody>
          <a:bodyPr wrap="square" rtlCol="0">
            <a:spAutoFit/>
          </a:bodyPr>
          <a:lstStyle/>
          <a:p>
            <a:r>
              <a:rPr lang="en-US" sz="1600" b="1" dirty="0"/>
              <a:t> record survivors</a:t>
            </a:r>
          </a:p>
        </p:txBody>
      </p:sp>
      <p:sp>
        <p:nvSpPr>
          <p:cNvPr id="47" name="TextBox 46">
            <a:extLst>
              <a:ext uri="{FF2B5EF4-FFF2-40B4-BE49-F238E27FC236}">
                <a16:creationId xmlns:a16="http://schemas.microsoft.com/office/drawing/2014/main" id="{B1969D82-2BE0-CE4B-FC06-3B312954276B}"/>
              </a:ext>
            </a:extLst>
          </p:cNvPr>
          <p:cNvSpPr txBox="1"/>
          <p:nvPr/>
        </p:nvSpPr>
        <p:spPr>
          <a:xfrm>
            <a:off x="5466906" y="3903932"/>
            <a:ext cx="1867379" cy="338554"/>
          </a:xfrm>
          <a:prstGeom prst="rect">
            <a:avLst/>
          </a:prstGeom>
          <a:noFill/>
        </p:spPr>
        <p:txBody>
          <a:bodyPr wrap="square" rtlCol="0">
            <a:spAutoFit/>
          </a:bodyPr>
          <a:lstStyle/>
          <a:p>
            <a:r>
              <a:rPr lang="en-US" sz="1600" b="1" dirty="0"/>
              <a:t> update code</a:t>
            </a:r>
          </a:p>
        </p:txBody>
      </p:sp>
      <p:sp>
        <p:nvSpPr>
          <p:cNvPr id="52" name="TextBox 51">
            <a:extLst>
              <a:ext uri="{FF2B5EF4-FFF2-40B4-BE49-F238E27FC236}">
                <a16:creationId xmlns:a16="http://schemas.microsoft.com/office/drawing/2014/main" id="{C95348BB-AFEF-9248-18FD-F91429B4B20A}"/>
              </a:ext>
            </a:extLst>
          </p:cNvPr>
          <p:cNvSpPr txBox="1"/>
          <p:nvPr/>
        </p:nvSpPr>
        <p:spPr>
          <a:xfrm>
            <a:off x="7782440" y="3749624"/>
            <a:ext cx="2081200" cy="830997"/>
          </a:xfrm>
          <a:prstGeom prst="rect">
            <a:avLst/>
          </a:prstGeom>
          <a:noFill/>
        </p:spPr>
        <p:txBody>
          <a:bodyPr wrap="square" rtlCol="0">
            <a:spAutoFit/>
          </a:bodyPr>
          <a:lstStyle/>
          <a:p>
            <a:r>
              <a:rPr lang="en-US" sz="1600" b="1" dirty="0"/>
              <a:t> identify modifications (git diff)</a:t>
            </a:r>
          </a:p>
        </p:txBody>
      </p:sp>
      <p:sp>
        <p:nvSpPr>
          <p:cNvPr id="66" name="TextBox 65">
            <a:extLst>
              <a:ext uri="{FF2B5EF4-FFF2-40B4-BE49-F238E27FC236}">
                <a16:creationId xmlns:a16="http://schemas.microsoft.com/office/drawing/2014/main" id="{E9530951-515F-9BA0-87AE-C65FFE06EA18}"/>
              </a:ext>
            </a:extLst>
          </p:cNvPr>
          <p:cNvSpPr txBox="1"/>
          <p:nvPr/>
        </p:nvSpPr>
        <p:spPr>
          <a:xfrm>
            <a:off x="10157992" y="3833733"/>
            <a:ext cx="1942717" cy="584775"/>
          </a:xfrm>
          <a:prstGeom prst="rect">
            <a:avLst/>
          </a:prstGeom>
          <a:noFill/>
        </p:spPr>
        <p:txBody>
          <a:bodyPr wrap="square" rtlCol="0">
            <a:spAutoFit/>
          </a:bodyPr>
          <a:lstStyle/>
          <a:p>
            <a:r>
              <a:rPr lang="en-US" sz="1600" b="1" dirty="0"/>
              <a:t> test modifications only</a:t>
            </a:r>
          </a:p>
        </p:txBody>
      </p:sp>
    </p:spTree>
    <p:extLst>
      <p:ext uri="{BB962C8B-B14F-4D97-AF65-F5344CB8AC3E}">
        <p14:creationId xmlns:p14="http://schemas.microsoft.com/office/powerpoint/2010/main" val="3768147416"/>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{ADEFE733-8AA2-4525-86CF-181CD933D872}tf16411248_win32</Template>
  <TotalTime>261</TotalTime>
  <Words>1358</Words>
  <Application>Microsoft Office PowerPoint</Application>
  <PresentationFormat>Widescreen</PresentationFormat>
  <Paragraphs>160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 Light</vt:lpstr>
      <vt:lpstr>Calibri</vt:lpstr>
      <vt:lpstr>Posterama</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Laurentiu</dc:creator>
  <cp:lastModifiedBy>ADRIAN-VASILE ȘORECĂU</cp:lastModifiedBy>
  <cp:revision>12</cp:revision>
  <dcterms:created xsi:type="dcterms:W3CDTF">2025-05-04T09:00:05Z</dcterms:created>
  <dcterms:modified xsi:type="dcterms:W3CDTF">2025-05-05T18:48:24Z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