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/>
            <a:t>Spans</a:t>
          </a:r>
          <a:r>
            <a:rPr lang="en-US" baseline="0"/>
            <a:t> from nov 2019 to dec 2020</a:t>
          </a:r>
          <a:endParaRPr lang="en-gb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/>
            <a:t>Features: Wind speed, temp, airline carrier, etc.</a:t>
          </a:r>
          <a:endParaRPr lang="en-gb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/>
            <a:t>We will be focusing on taxi out</a:t>
          </a:r>
          <a:endParaRPr lang="en-gb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DEBE26E7-CBB8-4440-9264-8B01B9BD1095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5D56874B-876B-4C84-8362-6C084877C17F}" type="pres">
      <dgm:prSet presAssocID="{40FC4FFE-8987-4A26-B7F4-8A516F18ADAE}" presName="compNode" presStyleCnt="0"/>
      <dgm:spPr/>
    </dgm:pt>
    <dgm:pt modelId="{3DC9847C-62BD-4E5D-A854-08C86E039FB6}" type="pres">
      <dgm:prSet presAssocID="{40FC4FFE-8987-4A26-B7F4-8A516F18ADAE}" presName="bgRect" presStyleLbl="bgShp" presStyleIdx="0" presStyleCnt="3"/>
      <dgm:spPr/>
    </dgm:pt>
    <dgm:pt modelId="{B1409AD4-8814-4732-AE38-1D6C044460AD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C1DBA576-0BF7-4C6C-A760-4197651E45D9}" type="pres">
      <dgm:prSet presAssocID="{40FC4FFE-8987-4A26-B7F4-8A516F18ADAE}" presName="spaceRect" presStyleCnt="0"/>
      <dgm:spPr/>
    </dgm:pt>
    <dgm:pt modelId="{A91FA43F-BC44-4026-8907-7516409546A4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642885F1-F1DE-4B48-BD08-9F2DC4516469}" type="pres">
      <dgm:prSet presAssocID="{5B62599A-5C9B-48E7-896E-EA782AC60C8B}" presName="sibTrans" presStyleCnt="0"/>
      <dgm:spPr/>
    </dgm:pt>
    <dgm:pt modelId="{EDD4BB17-A0D8-4870-B27F-C34CB301B5BF}" type="pres">
      <dgm:prSet presAssocID="{49225C73-1633-42F1-AB3B-7CB183E5F8B8}" presName="compNode" presStyleCnt="0"/>
      <dgm:spPr/>
    </dgm:pt>
    <dgm:pt modelId="{2E15758E-F23A-4CC8-8B40-3F871EA39077}" type="pres">
      <dgm:prSet presAssocID="{49225C73-1633-42F1-AB3B-7CB183E5F8B8}" presName="bgRect" presStyleLbl="bgShp" presStyleIdx="1" presStyleCnt="3"/>
      <dgm:spPr/>
    </dgm:pt>
    <dgm:pt modelId="{B4F3596F-B401-4D8A-A9F7-3BA7FABD0AD3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 with solid fill"/>
        </a:ext>
      </dgm:extLst>
    </dgm:pt>
    <dgm:pt modelId="{600ED77E-0EE7-4C5F-B2CA-391B851EC501}" type="pres">
      <dgm:prSet presAssocID="{49225C73-1633-42F1-AB3B-7CB183E5F8B8}" presName="spaceRect" presStyleCnt="0"/>
      <dgm:spPr/>
    </dgm:pt>
    <dgm:pt modelId="{79925C69-A221-4859-A4B1-FBE4A3DB22CC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27B0F435-C10A-4DF1-9F4A-31E30A1C8F69}" type="pres">
      <dgm:prSet presAssocID="{9646853A-8964-4519-A5B1-0B7D18B2983D}" presName="sibTrans" presStyleCnt="0"/>
      <dgm:spPr/>
    </dgm:pt>
    <dgm:pt modelId="{1FD024FD-3953-4599-B5AE-11BFD2B1A234}" type="pres">
      <dgm:prSet presAssocID="{1C383F32-22E8-4F62-A3E0-BDC3D5F48992}" presName="compNode" presStyleCnt="0"/>
      <dgm:spPr/>
    </dgm:pt>
    <dgm:pt modelId="{F4C76CE4-DB90-48F3-BDFF-3B2D3A123484}" type="pres">
      <dgm:prSet presAssocID="{1C383F32-22E8-4F62-A3E0-BDC3D5F48992}" presName="bgRect" presStyleLbl="bgShp" presStyleIdx="2" presStyleCnt="3"/>
      <dgm:spPr/>
    </dgm:pt>
    <dgm:pt modelId="{D1329863-AEDC-4A83-9E94-F1FA907453A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e Off with solid fill"/>
        </a:ext>
      </dgm:extLst>
    </dgm:pt>
    <dgm:pt modelId="{687EB9F6-09CD-4273-8F66-DEBB5D18086B}" type="pres">
      <dgm:prSet presAssocID="{1C383F32-22E8-4F62-A3E0-BDC3D5F48992}" presName="spaceRect" presStyleCnt="0"/>
      <dgm:spPr/>
    </dgm:pt>
    <dgm:pt modelId="{1167E508-D91F-4C98-8DBC-6C370700DCFD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35FC7D2E-3D2B-4598-8422-8690F319CFDA}" type="presOf" srcId="{1C383F32-22E8-4F62-A3E0-BDC3D5F48992}" destId="{1167E508-D91F-4C98-8DBC-6C370700DCFD}" srcOrd="0" destOrd="0" presId="urn:microsoft.com/office/officeart/2018/2/layout/IconVerticalSolidList"/>
    <dgm:cxn modelId="{D6307D31-48FC-4389-A248-17A8C7CD52A3}" type="presOf" srcId="{40FC4FFE-8987-4A26-B7F4-8A516F18ADAE}" destId="{A91FA43F-BC44-4026-8907-7516409546A4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84D910A3-EA60-43F4-B677-AC1F3773011F}" type="presOf" srcId="{01A66772-F185-4D58-B8BB-E9370D7A7A2B}" destId="{DEBE26E7-CBB8-4440-9264-8B01B9BD1095}" srcOrd="0" destOrd="0" presId="urn:microsoft.com/office/officeart/2018/2/layout/IconVerticalSolidList"/>
    <dgm:cxn modelId="{6AD6F4ED-C621-4847-93DB-CCB7FEAB965D}" type="presOf" srcId="{49225C73-1633-42F1-AB3B-7CB183E5F8B8}" destId="{79925C69-A221-4859-A4B1-FBE4A3DB22CC}" srcOrd="0" destOrd="0" presId="urn:microsoft.com/office/officeart/2018/2/layout/IconVerticalSolidList"/>
    <dgm:cxn modelId="{E760B1FF-F387-4B05-A377-DBADF919F945}" type="presParOf" srcId="{DEBE26E7-CBB8-4440-9264-8B01B9BD1095}" destId="{5D56874B-876B-4C84-8362-6C084877C17F}" srcOrd="0" destOrd="0" presId="urn:microsoft.com/office/officeart/2018/2/layout/IconVerticalSolidList"/>
    <dgm:cxn modelId="{760C4DEC-B6B4-4D2A-A29F-2CDD06030971}" type="presParOf" srcId="{5D56874B-876B-4C84-8362-6C084877C17F}" destId="{3DC9847C-62BD-4E5D-A854-08C86E039FB6}" srcOrd="0" destOrd="0" presId="urn:microsoft.com/office/officeart/2018/2/layout/IconVerticalSolidList"/>
    <dgm:cxn modelId="{2C940F5A-DC57-4F4E-9058-FB7600124E8C}" type="presParOf" srcId="{5D56874B-876B-4C84-8362-6C084877C17F}" destId="{B1409AD4-8814-4732-AE38-1D6C044460AD}" srcOrd="1" destOrd="0" presId="urn:microsoft.com/office/officeart/2018/2/layout/IconVerticalSolidList"/>
    <dgm:cxn modelId="{79AF1C84-6AF7-4DF1-92BE-BCFDDCA7E1B8}" type="presParOf" srcId="{5D56874B-876B-4C84-8362-6C084877C17F}" destId="{C1DBA576-0BF7-4C6C-A760-4197651E45D9}" srcOrd="2" destOrd="0" presId="urn:microsoft.com/office/officeart/2018/2/layout/IconVerticalSolidList"/>
    <dgm:cxn modelId="{DC651ECC-91B1-4C55-AE5F-83D955F11880}" type="presParOf" srcId="{5D56874B-876B-4C84-8362-6C084877C17F}" destId="{A91FA43F-BC44-4026-8907-7516409546A4}" srcOrd="3" destOrd="0" presId="urn:microsoft.com/office/officeart/2018/2/layout/IconVerticalSolidList"/>
    <dgm:cxn modelId="{9B3E576C-880C-4910-AF0B-0A38A383728B}" type="presParOf" srcId="{DEBE26E7-CBB8-4440-9264-8B01B9BD1095}" destId="{642885F1-F1DE-4B48-BD08-9F2DC4516469}" srcOrd="1" destOrd="0" presId="urn:microsoft.com/office/officeart/2018/2/layout/IconVerticalSolidList"/>
    <dgm:cxn modelId="{699ADEB4-7944-4363-82E2-012CC790EDE2}" type="presParOf" srcId="{DEBE26E7-CBB8-4440-9264-8B01B9BD1095}" destId="{EDD4BB17-A0D8-4870-B27F-C34CB301B5BF}" srcOrd="2" destOrd="0" presId="urn:microsoft.com/office/officeart/2018/2/layout/IconVerticalSolidList"/>
    <dgm:cxn modelId="{C2A36A12-5CC8-48AF-97E1-AC35A6938522}" type="presParOf" srcId="{EDD4BB17-A0D8-4870-B27F-C34CB301B5BF}" destId="{2E15758E-F23A-4CC8-8B40-3F871EA39077}" srcOrd="0" destOrd="0" presId="urn:microsoft.com/office/officeart/2018/2/layout/IconVerticalSolidList"/>
    <dgm:cxn modelId="{9AF27A56-ECDE-44BC-9B9A-CA9A8737656F}" type="presParOf" srcId="{EDD4BB17-A0D8-4870-B27F-C34CB301B5BF}" destId="{B4F3596F-B401-4D8A-A9F7-3BA7FABD0AD3}" srcOrd="1" destOrd="0" presId="urn:microsoft.com/office/officeart/2018/2/layout/IconVerticalSolidList"/>
    <dgm:cxn modelId="{A186FCF2-461F-40E6-B1A0-4256316C7633}" type="presParOf" srcId="{EDD4BB17-A0D8-4870-B27F-C34CB301B5BF}" destId="{600ED77E-0EE7-4C5F-B2CA-391B851EC501}" srcOrd="2" destOrd="0" presId="urn:microsoft.com/office/officeart/2018/2/layout/IconVerticalSolidList"/>
    <dgm:cxn modelId="{C74C50F9-25AE-4A06-95E1-6A7C18E50645}" type="presParOf" srcId="{EDD4BB17-A0D8-4870-B27F-C34CB301B5BF}" destId="{79925C69-A221-4859-A4B1-FBE4A3DB22CC}" srcOrd="3" destOrd="0" presId="urn:microsoft.com/office/officeart/2018/2/layout/IconVerticalSolidList"/>
    <dgm:cxn modelId="{58A06E00-C165-42C5-B62B-AF69F51F5328}" type="presParOf" srcId="{DEBE26E7-CBB8-4440-9264-8B01B9BD1095}" destId="{27B0F435-C10A-4DF1-9F4A-31E30A1C8F69}" srcOrd="3" destOrd="0" presId="urn:microsoft.com/office/officeart/2018/2/layout/IconVerticalSolidList"/>
    <dgm:cxn modelId="{9C8286EC-5F01-4E45-BF9F-4BD61EEB60FC}" type="presParOf" srcId="{DEBE26E7-CBB8-4440-9264-8B01B9BD1095}" destId="{1FD024FD-3953-4599-B5AE-11BFD2B1A234}" srcOrd="4" destOrd="0" presId="urn:microsoft.com/office/officeart/2018/2/layout/IconVerticalSolidList"/>
    <dgm:cxn modelId="{27F2E05C-79BC-4C78-B525-E609BB1B3A93}" type="presParOf" srcId="{1FD024FD-3953-4599-B5AE-11BFD2B1A234}" destId="{F4C76CE4-DB90-48F3-BDFF-3B2D3A123484}" srcOrd="0" destOrd="0" presId="urn:microsoft.com/office/officeart/2018/2/layout/IconVerticalSolidList"/>
    <dgm:cxn modelId="{88E6B4B7-FA55-4ED3-9BE7-AB0EAE8B2B68}" type="presParOf" srcId="{1FD024FD-3953-4599-B5AE-11BFD2B1A234}" destId="{D1329863-AEDC-4A83-9E94-F1FA907453A2}" srcOrd="1" destOrd="0" presId="urn:microsoft.com/office/officeart/2018/2/layout/IconVerticalSolidList"/>
    <dgm:cxn modelId="{1FCAC69E-5637-4261-BC14-BB8D68D23878}" type="presParOf" srcId="{1FD024FD-3953-4599-B5AE-11BFD2B1A234}" destId="{687EB9F6-09CD-4273-8F66-DEBB5D18086B}" srcOrd="2" destOrd="0" presId="urn:microsoft.com/office/officeart/2018/2/layout/IconVerticalSolidList"/>
    <dgm:cxn modelId="{492E8EB5-3ECB-4AF9-AACD-98C13A1101F3}" type="presParOf" srcId="{1FD024FD-3953-4599-B5AE-11BFD2B1A234}" destId="{1167E508-D91F-4C98-8DBC-6C370700DC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E8191-FCD4-4484-84BA-CF9D4A819300}" type="doc">
      <dgm:prSet loTypeId="urn:microsoft.com/office/officeart/2018/2/layout/IconLabelList" loCatId="icon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CCA6E55-E318-4DA8-89A0-C280F616D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VALUES CLOSER TO 1 HAVE A POSITIVE CORRELATION</a:t>
          </a:r>
        </a:p>
      </dgm:t>
    </dgm:pt>
    <dgm:pt modelId="{A63DAEA4-EDE2-4209-AEC0-FB66C24EDCC0}" type="parTrans" cxnId="{BCF84BF7-0DDC-41F6-8260-D1C2328C778E}">
      <dgm:prSet/>
      <dgm:spPr/>
      <dgm:t>
        <a:bodyPr/>
        <a:lstStyle/>
        <a:p>
          <a:endParaRPr lang="en-US"/>
        </a:p>
      </dgm:t>
    </dgm:pt>
    <dgm:pt modelId="{C9651045-518B-488F-8EF4-33866CEE18A2}" type="sibTrans" cxnId="{BCF84BF7-0DDC-41F6-8260-D1C2328C778E}">
      <dgm:prSet/>
      <dgm:spPr/>
      <dgm:t>
        <a:bodyPr/>
        <a:lstStyle/>
        <a:p>
          <a:endParaRPr lang="en-US"/>
        </a:p>
      </dgm:t>
    </dgm:pt>
    <dgm:pt modelId="{B0259A8D-448E-4198-8211-67204DE2B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VALUES CLOSER TO -1 HAVE A NEGATIVE CORRELATION</a:t>
          </a:r>
        </a:p>
      </dgm:t>
    </dgm:pt>
    <dgm:pt modelId="{F4C1E12D-F79B-4802-8836-D23F87C08F3F}" type="parTrans" cxnId="{FAA3F6FC-8E3F-433D-B15F-BA512217E55B}">
      <dgm:prSet/>
      <dgm:spPr/>
      <dgm:t>
        <a:bodyPr/>
        <a:lstStyle/>
        <a:p>
          <a:endParaRPr lang="en-US"/>
        </a:p>
      </dgm:t>
    </dgm:pt>
    <dgm:pt modelId="{D7F72548-AF67-4421-8A56-4BFC389C0A92}" type="sibTrans" cxnId="{FAA3F6FC-8E3F-433D-B15F-BA512217E55B}">
      <dgm:prSet/>
      <dgm:spPr/>
      <dgm:t>
        <a:bodyPr/>
        <a:lstStyle/>
        <a:p>
          <a:endParaRPr lang="en-US"/>
        </a:p>
      </dgm:t>
    </dgm:pt>
    <dgm:pt modelId="{E180530F-287C-4E84-B782-E74AE1E06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TAXI OUT, THE MAJORITY HAD A VALUE OF LESS THAN 0.10 </a:t>
          </a:r>
        </a:p>
      </dgm:t>
    </dgm:pt>
    <dgm:pt modelId="{F24FBCE8-53DA-4F7B-B756-964B94DB8084}" type="parTrans" cxnId="{3ACEF136-A467-405E-93DC-E4E643C4EFE4}">
      <dgm:prSet/>
      <dgm:spPr/>
      <dgm:t>
        <a:bodyPr/>
        <a:lstStyle/>
        <a:p>
          <a:endParaRPr lang="en-US"/>
        </a:p>
      </dgm:t>
    </dgm:pt>
    <dgm:pt modelId="{85F86DBA-E701-4577-8E2A-C9F9C580B4F5}" type="sibTrans" cxnId="{3ACEF136-A467-405E-93DC-E4E643C4EFE4}">
      <dgm:prSet/>
      <dgm:spPr/>
      <dgm:t>
        <a:bodyPr/>
        <a:lstStyle/>
        <a:p>
          <a:endParaRPr lang="en-US"/>
        </a:p>
      </dgm:t>
    </dgm:pt>
    <dgm:pt modelId="{A717267D-FF66-46C0-BBEA-04B591B9D5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OF INTEREST ARE SCHEDULED DEPARTURE (0.19) AND WIND GUST (0.10)</a:t>
          </a:r>
        </a:p>
      </dgm:t>
    </dgm:pt>
    <dgm:pt modelId="{3C35DC86-37A9-44A7-B0CC-77DBCBF075F7}" type="parTrans" cxnId="{ECC1C9CC-65E5-432D-B021-68A614DFF6EC}">
      <dgm:prSet/>
      <dgm:spPr/>
      <dgm:t>
        <a:bodyPr/>
        <a:lstStyle/>
        <a:p>
          <a:endParaRPr lang="en-US"/>
        </a:p>
      </dgm:t>
    </dgm:pt>
    <dgm:pt modelId="{3F3E1664-1653-4CA8-9087-6671D78F38B8}" type="sibTrans" cxnId="{ECC1C9CC-65E5-432D-B021-68A614DFF6EC}">
      <dgm:prSet/>
      <dgm:spPr/>
      <dgm:t>
        <a:bodyPr/>
        <a:lstStyle/>
        <a:p>
          <a:endParaRPr lang="en-US"/>
        </a:p>
      </dgm:t>
    </dgm:pt>
    <dgm:pt modelId="{F9F79D8C-F384-4879-82A1-2FAD1D2D852B}" type="pres">
      <dgm:prSet presAssocID="{658E8191-FCD4-4484-84BA-CF9D4A819300}" presName="root" presStyleCnt="0">
        <dgm:presLayoutVars>
          <dgm:dir/>
          <dgm:resizeHandles val="exact"/>
        </dgm:presLayoutVars>
      </dgm:prSet>
      <dgm:spPr/>
    </dgm:pt>
    <dgm:pt modelId="{DE74F7A3-CC7C-4A08-BE3F-F10A41F634AF}" type="pres">
      <dgm:prSet presAssocID="{CCCA6E55-E318-4DA8-89A0-C280F616DEB5}" presName="compNode" presStyleCnt="0"/>
      <dgm:spPr/>
    </dgm:pt>
    <dgm:pt modelId="{7451E11C-C0F2-41E3-94AD-405958DF6877}" type="pres">
      <dgm:prSet presAssocID="{CCCA6E55-E318-4DA8-89A0-C280F616DE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Up with solid fill"/>
        </a:ext>
      </dgm:extLst>
    </dgm:pt>
    <dgm:pt modelId="{62FFC7CA-0F1B-45CF-974C-07484597C66C}" type="pres">
      <dgm:prSet presAssocID="{CCCA6E55-E318-4DA8-89A0-C280F616DEB5}" presName="spaceRect" presStyleCnt="0"/>
      <dgm:spPr/>
    </dgm:pt>
    <dgm:pt modelId="{44AD6C2C-10F8-4756-874C-285FB6818FDC}" type="pres">
      <dgm:prSet presAssocID="{CCCA6E55-E318-4DA8-89A0-C280F616DEB5}" presName="textRect" presStyleLbl="revTx" presStyleIdx="0" presStyleCnt="4">
        <dgm:presLayoutVars>
          <dgm:chMax val="1"/>
          <dgm:chPref val="1"/>
        </dgm:presLayoutVars>
      </dgm:prSet>
      <dgm:spPr/>
    </dgm:pt>
    <dgm:pt modelId="{020BB8EA-07C2-44AF-8C35-CC295FF1E1F5}" type="pres">
      <dgm:prSet presAssocID="{C9651045-518B-488F-8EF4-33866CEE18A2}" presName="sibTrans" presStyleCnt="0"/>
      <dgm:spPr/>
    </dgm:pt>
    <dgm:pt modelId="{C1FE06A2-8DF5-49B7-8531-70D7F21A04CD}" type="pres">
      <dgm:prSet presAssocID="{B0259A8D-448E-4198-8211-67204DE2B2D2}" presName="compNode" presStyleCnt="0"/>
      <dgm:spPr/>
    </dgm:pt>
    <dgm:pt modelId="{98A96D06-FF75-4034-B8D8-E3AB9EDCDE9C}" type="pres">
      <dgm:prSet presAssocID="{B0259A8D-448E-4198-8211-67204DE2B2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Down with solid fill"/>
        </a:ext>
      </dgm:extLst>
    </dgm:pt>
    <dgm:pt modelId="{4557BAAB-06D7-4921-8024-0EF62ABCD5B7}" type="pres">
      <dgm:prSet presAssocID="{B0259A8D-448E-4198-8211-67204DE2B2D2}" presName="spaceRect" presStyleCnt="0"/>
      <dgm:spPr/>
    </dgm:pt>
    <dgm:pt modelId="{8EE38D4E-4AB4-4082-9B85-FEEC3A4D0ACF}" type="pres">
      <dgm:prSet presAssocID="{B0259A8D-448E-4198-8211-67204DE2B2D2}" presName="textRect" presStyleLbl="revTx" presStyleIdx="1" presStyleCnt="4">
        <dgm:presLayoutVars>
          <dgm:chMax val="1"/>
          <dgm:chPref val="1"/>
        </dgm:presLayoutVars>
      </dgm:prSet>
      <dgm:spPr/>
    </dgm:pt>
    <dgm:pt modelId="{568A45E9-EEBF-4944-B4E2-1BEC90C3E35E}" type="pres">
      <dgm:prSet presAssocID="{D7F72548-AF67-4421-8A56-4BFC389C0A92}" presName="sibTrans" presStyleCnt="0"/>
      <dgm:spPr/>
    </dgm:pt>
    <dgm:pt modelId="{96A6E66A-CEC2-4329-B40D-C66F76EF50F5}" type="pres">
      <dgm:prSet presAssocID="{E180530F-287C-4E84-B782-E74AE1E064CB}" presName="compNode" presStyleCnt="0"/>
      <dgm:spPr/>
    </dgm:pt>
    <dgm:pt modelId="{7C1391D5-CF49-45A9-B454-80FE7AB7AEFE}" type="pres">
      <dgm:prSet presAssocID="{E180530F-287C-4E84-B782-E74AE1E064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 graph with solid fill"/>
        </a:ext>
      </dgm:extLst>
    </dgm:pt>
    <dgm:pt modelId="{8C7CE078-C273-4765-A2D8-38DE2FC8B47E}" type="pres">
      <dgm:prSet presAssocID="{E180530F-287C-4E84-B782-E74AE1E064CB}" presName="spaceRect" presStyleCnt="0"/>
      <dgm:spPr/>
    </dgm:pt>
    <dgm:pt modelId="{05209A63-DB0A-4439-BE68-EE1CBF7E165D}" type="pres">
      <dgm:prSet presAssocID="{E180530F-287C-4E84-B782-E74AE1E064CB}" presName="textRect" presStyleLbl="revTx" presStyleIdx="2" presStyleCnt="4">
        <dgm:presLayoutVars>
          <dgm:chMax val="1"/>
          <dgm:chPref val="1"/>
        </dgm:presLayoutVars>
      </dgm:prSet>
      <dgm:spPr/>
    </dgm:pt>
    <dgm:pt modelId="{B66F5FCA-5200-4C97-B551-D6887BA948AB}" type="pres">
      <dgm:prSet presAssocID="{85F86DBA-E701-4577-8E2A-C9F9C580B4F5}" presName="sibTrans" presStyleCnt="0"/>
      <dgm:spPr/>
    </dgm:pt>
    <dgm:pt modelId="{F767C816-3036-4D26-AEF5-8393CD4BB1AE}" type="pres">
      <dgm:prSet presAssocID="{A717267D-FF66-46C0-BBEA-04B591B9D56E}" presName="compNode" presStyleCnt="0"/>
      <dgm:spPr/>
    </dgm:pt>
    <dgm:pt modelId="{287E7E90-772B-4421-B15D-DD7D836861EF}" type="pres">
      <dgm:prSet presAssocID="{A717267D-FF66-46C0-BBEA-04B591B9D5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7F606FB4-ABB2-405C-B945-8FCB41FD5AA0}" type="pres">
      <dgm:prSet presAssocID="{A717267D-FF66-46C0-BBEA-04B591B9D56E}" presName="spaceRect" presStyleCnt="0"/>
      <dgm:spPr/>
    </dgm:pt>
    <dgm:pt modelId="{A0142316-B927-4E53-9488-80DA589E4E65}" type="pres">
      <dgm:prSet presAssocID="{A717267D-FF66-46C0-BBEA-04B591B9D5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CEF136-A467-405E-93DC-E4E643C4EFE4}" srcId="{658E8191-FCD4-4484-84BA-CF9D4A819300}" destId="{E180530F-287C-4E84-B782-E74AE1E064CB}" srcOrd="2" destOrd="0" parTransId="{F24FBCE8-53DA-4F7B-B756-964B94DB8084}" sibTransId="{85F86DBA-E701-4577-8E2A-C9F9C580B4F5}"/>
    <dgm:cxn modelId="{41FF795C-F1A7-4BDB-B3C8-0D67E49398F4}" type="presOf" srcId="{E180530F-287C-4E84-B782-E74AE1E064CB}" destId="{05209A63-DB0A-4439-BE68-EE1CBF7E165D}" srcOrd="0" destOrd="0" presId="urn:microsoft.com/office/officeart/2018/2/layout/IconLabelList"/>
    <dgm:cxn modelId="{EEE68E55-5065-4985-8F34-5F15D2C50EBD}" type="presOf" srcId="{A717267D-FF66-46C0-BBEA-04B591B9D56E}" destId="{A0142316-B927-4E53-9488-80DA589E4E65}" srcOrd="0" destOrd="0" presId="urn:microsoft.com/office/officeart/2018/2/layout/IconLabelList"/>
    <dgm:cxn modelId="{9DC20A7C-2810-466B-9DC9-3DEA4864BEA6}" type="presOf" srcId="{658E8191-FCD4-4484-84BA-CF9D4A819300}" destId="{F9F79D8C-F384-4879-82A1-2FAD1D2D852B}" srcOrd="0" destOrd="0" presId="urn:microsoft.com/office/officeart/2018/2/layout/IconLabelList"/>
    <dgm:cxn modelId="{D17EAB86-7EE5-4DE1-BD8D-898E1509C8FA}" type="presOf" srcId="{CCCA6E55-E318-4DA8-89A0-C280F616DEB5}" destId="{44AD6C2C-10F8-4756-874C-285FB6818FDC}" srcOrd="0" destOrd="0" presId="urn:microsoft.com/office/officeart/2018/2/layout/IconLabelList"/>
    <dgm:cxn modelId="{93E3709F-C93C-42F7-A600-90F2359D97D2}" type="presOf" srcId="{B0259A8D-448E-4198-8211-67204DE2B2D2}" destId="{8EE38D4E-4AB4-4082-9B85-FEEC3A4D0ACF}" srcOrd="0" destOrd="0" presId="urn:microsoft.com/office/officeart/2018/2/layout/IconLabelList"/>
    <dgm:cxn modelId="{ECC1C9CC-65E5-432D-B021-68A614DFF6EC}" srcId="{658E8191-FCD4-4484-84BA-CF9D4A819300}" destId="{A717267D-FF66-46C0-BBEA-04B591B9D56E}" srcOrd="3" destOrd="0" parTransId="{3C35DC86-37A9-44A7-B0CC-77DBCBF075F7}" sibTransId="{3F3E1664-1653-4CA8-9087-6671D78F38B8}"/>
    <dgm:cxn modelId="{BCF84BF7-0DDC-41F6-8260-D1C2328C778E}" srcId="{658E8191-FCD4-4484-84BA-CF9D4A819300}" destId="{CCCA6E55-E318-4DA8-89A0-C280F616DEB5}" srcOrd="0" destOrd="0" parTransId="{A63DAEA4-EDE2-4209-AEC0-FB66C24EDCC0}" sibTransId="{C9651045-518B-488F-8EF4-33866CEE18A2}"/>
    <dgm:cxn modelId="{FAA3F6FC-8E3F-433D-B15F-BA512217E55B}" srcId="{658E8191-FCD4-4484-84BA-CF9D4A819300}" destId="{B0259A8D-448E-4198-8211-67204DE2B2D2}" srcOrd="1" destOrd="0" parTransId="{F4C1E12D-F79B-4802-8836-D23F87C08F3F}" sibTransId="{D7F72548-AF67-4421-8A56-4BFC389C0A92}"/>
    <dgm:cxn modelId="{1E7B7AF7-CAA7-4453-8936-980466ED5439}" type="presParOf" srcId="{F9F79D8C-F384-4879-82A1-2FAD1D2D852B}" destId="{DE74F7A3-CC7C-4A08-BE3F-F10A41F634AF}" srcOrd="0" destOrd="0" presId="urn:microsoft.com/office/officeart/2018/2/layout/IconLabelList"/>
    <dgm:cxn modelId="{CB6507A9-C78D-45D7-A6BF-F9E9D71D6589}" type="presParOf" srcId="{DE74F7A3-CC7C-4A08-BE3F-F10A41F634AF}" destId="{7451E11C-C0F2-41E3-94AD-405958DF6877}" srcOrd="0" destOrd="0" presId="urn:microsoft.com/office/officeart/2018/2/layout/IconLabelList"/>
    <dgm:cxn modelId="{C44E3D9F-2B69-4580-BFE9-BF774AA287B4}" type="presParOf" srcId="{DE74F7A3-CC7C-4A08-BE3F-F10A41F634AF}" destId="{62FFC7CA-0F1B-45CF-974C-07484597C66C}" srcOrd="1" destOrd="0" presId="urn:microsoft.com/office/officeart/2018/2/layout/IconLabelList"/>
    <dgm:cxn modelId="{18CCD648-FD0F-40E5-BE49-07853E62D0AC}" type="presParOf" srcId="{DE74F7A3-CC7C-4A08-BE3F-F10A41F634AF}" destId="{44AD6C2C-10F8-4756-874C-285FB6818FDC}" srcOrd="2" destOrd="0" presId="urn:microsoft.com/office/officeart/2018/2/layout/IconLabelList"/>
    <dgm:cxn modelId="{1A2C36D7-B159-42CD-A42E-F798CB846DC6}" type="presParOf" srcId="{F9F79D8C-F384-4879-82A1-2FAD1D2D852B}" destId="{020BB8EA-07C2-44AF-8C35-CC295FF1E1F5}" srcOrd="1" destOrd="0" presId="urn:microsoft.com/office/officeart/2018/2/layout/IconLabelList"/>
    <dgm:cxn modelId="{BD452411-9F18-4019-A262-6316A3C14388}" type="presParOf" srcId="{F9F79D8C-F384-4879-82A1-2FAD1D2D852B}" destId="{C1FE06A2-8DF5-49B7-8531-70D7F21A04CD}" srcOrd="2" destOrd="0" presId="urn:microsoft.com/office/officeart/2018/2/layout/IconLabelList"/>
    <dgm:cxn modelId="{9E373837-1EC2-4105-9079-57AE0E20F58C}" type="presParOf" srcId="{C1FE06A2-8DF5-49B7-8531-70D7F21A04CD}" destId="{98A96D06-FF75-4034-B8D8-E3AB9EDCDE9C}" srcOrd="0" destOrd="0" presId="urn:microsoft.com/office/officeart/2018/2/layout/IconLabelList"/>
    <dgm:cxn modelId="{8B7B1B3A-4545-486B-957B-740FD0B4DF20}" type="presParOf" srcId="{C1FE06A2-8DF5-49B7-8531-70D7F21A04CD}" destId="{4557BAAB-06D7-4921-8024-0EF62ABCD5B7}" srcOrd="1" destOrd="0" presId="urn:microsoft.com/office/officeart/2018/2/layout/IconLabelList"/>
    <dgm:cxn modelId="{ED1D7EE0-2BD1-40C2-B1DE-F419EE31C4B5}" type="presParOf" srcId="{C1FE06A2-8DF5-49B7-8531-70D7F21A04CD}" destId="{8EE38D4E-4AB4-4082-9B85-FEEC3A4D0ACF}" srcOrd="2" destOrd="0" presId="urn:microsoft.com/office/officeart/2018/2/layout/IconLabelList"/>
    <dgm:cxn modelId="{0E99BB13-094F-4CE5-A508-2605F59F6411}" type="presParOf" srcId="{F9F79D8C-F384-4879-82A1-2FAD1D2D852B}" destId="{568A45E9-EEBF-4944-B4E2-1BEC90C3E35E}" srcOrd="3" destOrd="0" presId="urn:microsoft.com/office/officeart/2018/2/layout/IconLabelList"/>
    <dgm:cxn modelId="{70EAAFA2-FDDB-4C52-8198-7932215D676F}" type="presParOf" srcId="{F9F79D8C-F384-4879-82A1-2FAD1D2D852B}" destId="{96A6E66A-CEC2-4329-B40D-C66F76EF50F5}" srcOrd="4" destOrd="0" presId="urn:microsoft.com/office/officeart/2018/2/layout/IconLabelList"/>
    <dgm:cxn modelId="{71F32EBC-D2DC-4076-871E-B1496165B22C}" type="presParOf" srcId="{96A6E66A-CEC2-4329-B40D-C66F76EF50F5}" destId="{7C1391D5-CF49-45A9-B454-80FE7AB7AEFE}" srcOrd="0" destOrd="0" presId="urn:microsoft.com/office/officeart/2018/2/layout/IconLabelList"/>
    <dgm:cxn modelId="{1EBAFB47-9BD8-4048-885F-8FDAE01AABD1}" type="presParOf" srcId="{96A6E66A-CEC2-4329-B40D-C66F76EF50F5}" destId="{8C7CE078-C273-4765-A2D8-38DE2FC8B47E}" srcOrd="1" destOrd="0" presId="urn:microsoft.com/office/officeart/2018/2/layout/IconLabelList"/>
    <dgm:cxn modelId="{6C67FD49-2B24-4FFF-8483-04076D56632D}" type="presParOf" srcId="{96A6E66A-CEC2-4329-B40D-C66F76EF50F5}" destId="{05209A63-DB0A-4439-BE68-EE1CBF7E165D}" srcOrd="2" destOrd="0" presId="urn:microsoft.com/office/officeart/2018/2/layout/IconLabelList"/>
    <dgm:cxn modelId="{2CF3E42E-0343-4992-8B15-2A945525AB90}" type="presParOf" srcId="{F9F79D8C-F384-4879-82A1-2FAD1D2D852B}" destId="{B66F5FCA-5200-4C97-B551-D6887BA948AB}" srcOrd="5" destOrd="0" presId="urn:microsoft.com/office/officeart/2018/2/layout/IconLabelList"/>
    <dgm:cxn modelId="{348D19DF-B046-4E6F-A4A1-EC3D3BFEE121}" type="presParOf" srcId="{F9F79D8C-F384-4879-82A1-2FAD1D2D852B}" destId="{F767C816-3036-4D26-AEF5-8393CD4BB1AE}" srcOrd="6" destOrd="0" presId="urn:microsoft.com/office/officeart/2018/2/layout/IconLabelList"/>
    <dgm:cxn modelId="{AB0A2716-AB87-4CB4-937C-BFFC3F732B69}" type="presParOf" srcId="{F767C816-3036-4D26-AEF5-8393CD4BB1AE}" destId="{287E7E90-772B-4421-B15D-DD7D836861EF}" srcOrd="0" destOrd="0" presId="urn:microsoft.com/office/officeart/2018/2/layout/IconLabelList"/>
    <dgm:cxn modelId="{82B09346-2ABA-43E6-AC03-3C407A304BF4}" type="presParOf" srcId="{F767C816-3036-4D26-AEF5-8393CD4BB1AE}" destId="{7F606FB4-ABB2-405C-B945-8FCB41FD5AA0}" srcOrd="1" destOrd="0" presId="urn:microsoft.com/office/officeart/2018/2/layout/IconLabelList"/>
    <dgm:cxn modelId="{62FBE44E-EA12-41D1-A035-2644EF463A45}" type="presParOf" srcId="{F767C816-3036-4D26-AEF5-8393CD4BB1AE}" destId="{A0142316-B927-4E53-9488-80DA589E4E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8BC0FA-FA16-48D3-9A21-8818547F049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1DD52-610C-473C-9D22-65A4609F4579}">
      <dgm:prSet/>
      <dgm:spPr/>
      <dgm:t>
        <a:bodyPr/>
        <a:lstStyle/>
        <a:p>
          <a:r>
            <a:rPr lang="en-US"/>
            <a:t>Train the model on the data </a:t>
          </a:r>
        </a:p>
      </dgm:t>
    </dgm:pt>
    <dgm:pt modelId="{C22F7A51-65BD-43DB-800B-0E0685A5FDD9}" type="parTrans" cxnId="{BE57D654-AC84-4F9C-B172-6E3BEEFBB549}">
      <dgm:prSet/>
      <dgm:spPr/>
      <dgm:t>
        <a:bodyPr/>
        <a:lstStyle/>
        <a:p>
          <a:endParaRPr lang="en-US"/>
        </a:p>
      </dgm:t>
    </dgm:pt>
    <dgm:pt modelId="{EF5836AE-BE36-4172-9614-DAE3F94D587B}" type="sibTrans" cxnId="{BE57D654-AC84-4F9C-B172-6E3BEEFBB54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27A81C9-52CB-4D4C-B93D-CFB98307B5B3}">
      <dgm:prSet/>
      <dgm:spPr/>
      <dgm:t>
        <a:bodyPr/>
        <a:lstStyle/>
        <a:p>
          <a:r>
            <a:rPr lang="en-US"/>
            <a:t>Have it make predictions</a:t>
          </a:r>
        </a:p>
      </dgm:t>
    </dgm:pt>
    <dgm:pt modelId="{BF7FB023-9557-477E-983D-FF3AA9CB8920}" type="parTrans" cxnId="{E970CFAA-0A74-4B4A-9C09-F604ADDFF863}">
      <dgm:prSet/>
      <dgm:spPr/>
      <dgm:t>
        <a:bodyPr/>
        <a:lstStyle/>
        <a:p>
          <a:endParaRPr lang="en-US"/>
        </a:p>
      </dgm:t>
    </dgm:pt>
    <dgm:pt modelId="{4004978B-C1FB-4420-B359-0FB3A4FFDDE9}" type="sibTrans" cxnId="{E970CFAA-0A74-4B4A-9C09-F604ADDFF86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16F6CCA-880E-44D0-9DD9-9B5B02F22078}">
      <dgm:prSet/>
      <dgm:spPr/>
      <dgm:t>
        <a:bodyPr/>
        <a:lstStyle/>
        <a:p>
          <a:r>
            <a:rPr lang="en-US"/>
            <a:t>Compare actual values to predictions</a:t>
          </a:r>
        </a:p>
      </dgm:t>
    </dgm:pt>
    <dgm:pt modelId="{A7E997B1-D8D6-4148-96BE-5C0AA6A07F97}" type="parTrans" cxnId="{D4339157-9D10-410E-B3A8-26E98917DA34}">
      <dgm:prSet/>
      <dgm:spPr/>
      <dgm:t>
        <a:bodyPr/>
        <a:lstStyle/>
        <a:p>
          <a:endParaRPr lang="en-US"/>
        </a:p>
      </dgm:t>
    </dgm:pt>
    <dgm:pt modelId="{D5F8079B-17B6-4141-AA2E-163E906860B0}" type="sibTrans" cxnId="{D4339157-9D10-410E-B3A8-26E98917DA3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071D51-2596-44DA-A6D3-8B0BD798D856}" type="pres">
      <dgm:prSet presAssocID="{148BC0FA-FA16-48D3-9A21-8818547F0497}" presName="Name0" presStyleCnt="0">
        <dgm:presLayoutVars>
          <dgm:animLvl val="lvl"/>
          <dgm:resizeHandles val="exact"/>
        </dgm:presLayoutVars>
      </dgm:prSet>
      <dgm:spPr/>
    </dgm:pt>
    <dgm:pt modelId="{2846E29F-BD67-4498-8FA3-7A8DC6CB502A}" type="pres">
      <dgm:prSet presAssocID="{9601DD52-610C-473C-9D22-65A4609F4579}" presName="compositeNode" presStyleCnt="0">
        <dgm:presLayoutVars>
          <dgm:bulletEnabled val="1"/>
        </dgm:presLayoutVars>
      </dgm:prSet>
      <dgm:spPr/>
    </dgm:pt>
    <dgm:pt modelId="{AFCB41E6-3D76-4B30-9D5A-A03B758D636B}" type="pres">
      <dgm:prSet presAssocID="{9601DD52-610C-473C-9D22-65A4609F4579}" presName="bgRect" presStyleLbl="bgAccFollowNode1" presStyleIdx="0" presStyleCnt="3"/>
      <dgm:spPr/>
    </dgm:pt>
    <dgm:pt modelId="{BBE91B9C-03B4-4942-99CB-038AD00E942C}" type="pres">
      <dgm:prSet presAssocID="{EF5836AE-BE36-4172-9614-DAE3F94D587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A831CE3-C628-4375-B95B-1D9E68BD08D9}" type="pres">
      <dgm:prSet presAssocID="{9601DD52-610C-473C-9D22-65A4609F4579}" presName="bottomLine" presStyleLbl="alignNode1" presStyleIdx="1" presStyleCnt="6">
        <dgm:presLayoutVars/>
      </dgm:prSet>
      <dgm:spPr/>
    </dgm:pt>
    <dgm:pt modelId="{F67B0DAD-870E-487A-8B7D-2F4D9E17610E}" type="pres">
      <dgm:prSet presAssocID="{9601DD52-610C-473C-9D22-65A4609F4579}" presName="nodeText" presStyleLbl="bgAccFollowNode1" presStyleIdx="0" presStyleCnt="3">
        <dgm:presLayoutVars>
          <dgm:bulletEnabled val="1"/>
        </dgm:presLayoutVars>
      </dgm:prSet>
      <dgm:spPr/>
    </dgm:pt>
    <dgm:pt modelId="{41078B56-438D-462C-B8EB-1626F1C0B85B}" type="pres">
      <dgm:prSet presAssocID="{EF5836AE-BE36-4172-9614-DAE3F94D587B}" presName="sibTrans" presStyleCnt="0"/>
      <dgm:spPr/>
    </dgm:pt>
    <dgm:pt modelId="{2FB268A8-2D32-45A4-BB14-BB2B2843BA24}" type="pres">
      <dgm:prSet presAssocID="{E27A81C9-52CB-4D4C-B93D-CFB98307B5B3}" presName="compositeNode" presStyleCnt="0">
        <dgm:presLayoutVars>
          <dgm:bulletEnabled val="1"/>
        </dgm:presLayoutVars>
      </dgm:prSet>
      <dgm:spPr/>
    </dgm:pt>
    <dgm:pt modelId="{6610E22E-A9C6-4D83-8C99-566B3144FC81}" type="pres">
      <dgm:prSet presAssocID="{E27A81C9-52CB-4D4C-B93D-CFB98307B5B3}" presName="bgRect" presStyleLbl="bgAccFollowNode1" presStyleIdx="1" presStyleCnt="3"/>
      <dgm:spPr/>
    </dgm:pt>
    <dgm:pt modelId="{04AFC6DE-9CC7-46AE-B2BB-8117629A395F}" type="pres">
      <dgm:prSet presAssocID="{4004978B-C1FB-4420-B359-0FB3A4FFDDE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4731D19-1273-4194-AE12-7FDD23C19848}" type="pres">
      <dgm:prSet presAssocID="{E27A81C9-52CB-4D4C-B93D-CFB98307B5B3}" presName="bottomLine" presStyleLbl="alignNode1" presStyleIdx="3" presStyleCnt="6">
        <dgm:presLayoutVars/>
      </dgm:prSet>
      <dgm:spPr/>
    </dgm:pt>
    <dgm:pt modelId="{F79AC17C-114A-4C8D-BDDF-6566136D36B1}" type="pres">
      <dgm:prSet presAssocID="{E27A81C9-52CB-4D4C-B93D-CFB98307B5B3}" presName="nodeText" presStyleLbl="bgAccFollowNode1" presStyleIdx="1" presStyleCnt="3">
        <dgm:presLayoutVars>
          <dgm:bulletEnabled val="1"/>
        </dgm:presLayoutVars>
      </dgm:prSet>
      <dgm:spPr/>
    </dgm:pt>
    <dgm:pt modelId="{F5BE73C8-7D71-4D88-AB09-17F511A778E0}" type="pres">
      <dgm:prSet presAssocID="{4004978B-C1FB-4420-B359-0FB3A4FFDDE9}" presName="sibTrans" presStyleCnt="0"/>
      <dgm:spPr/>
    </dgm:pt>
    <dgm:pt modelId="{066158A7-B28C-46CA-AFF4-959280EBE9AA}" type="pres">
      <dgm:prSet presAssocID="{716F6CCA-880E-44D0-9DD9-9B5B02F22078}" presName="compositeNode" presStyleCnt="0">
        <dgm:presLayoutVars>
          <dgm:bulletEnabled val="1"/>
        </dgm:presLayoutVars>
      </dgm:prSet>
      <dgm:spPr/>
    </dgm:pt>
    <dgm:pt modelId="{2ACF8025-1F34-49FB-A07A-7917BAF5D0DA}" type="pres">
      <dgm:prSet presAssocID="{716F6CCA-880E-44D0-9DD9-9B5B02F22078}" presName="bgRect" presStyleLbl="bgAccFollowNode1" presStyleIdx="2" presStyleCnt="3"/>
      <dgm:spPr/>
    </dgm:pt>
    <dgm:pt modelId="{A9035D97-C008-4F2C-AF9D-DCB4BC89AA99}" type="pres">
      <dgm:prSet presAssocID="{D5F8079B-17B6-4141-AA2E-163E906860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422D4C3-6AC5-4E8F-855B-DCAFD16EFC1C}" type="pres">
      <dgm:prSet presAssocID="{716F6CCA-880E-44D0-9DD9-9B5B02F22078}" presName="bottomLine" presStyleLbl="alignNode1" presStyleIdx="5" presStyleCnt="6">
        <dgm:presLayoutVars/>
      </dgm:prSet>
      <dgm:spPr/>
    </dgm:pt>
    <dgm:pt modelId="{EECE92A5-9761-4865-B261-822C05E5827C}" type="pres">
      <dgm:prSet presAssocID="{716F6CCA-880E-44D0-9DD9-9B5B02F2207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B4C6712-B8C7-4809-BA32-9A8C45BDED24}" type="presOf" srcId="{D5F8079B-17B6-4141-AA2E-163E906860B0}" destId="{A9035D97-C008-4F2C-AF9D-DCB4BC89AA99}" srcOrd="0" destOrd="0" presId="urn:microsoft.com/office/officeart/2016/7/layout/BasicLinearProcessNumbered"/>
    <dgm:cxn modelId="{755F0F20-0BBC-49C6-B2D7-531B264DBFF5}" type="presOf" srcId="{E27A81C9-52CB-4D4C-B93D-CFB98307B5B3}" destId="{6610E22E-A9C6-4D83-8C99-566B3144FC81}" srcOrd="0" destOrd="0" presId="urn:microsoft.com/office/officeart/2016/7/layout/BasicLinearProcessNumbered"/>
    <dgm:cxn modelId="{1EAF0A2E-1253-4B14-9105-D37ED16FBD09}" type="presOf" srcId="{9601DD52-610C-473C-9D22-65A4609F4579}" destId="{AFCB41E6-3D76-4B30-9D5A-A03B758D636B}" srcOrd="0" destOrd="0" presId="urn:microsoft.com/office/officeart/2016/7/layout/BasicLinearProcessNumbered"/>
    <dgm:cxn modelId="{C68E3D31-6E25-4F71-BD01-31D5FA1737FE}" type="presOf" srcId="{716F6CCA-880E-44D0-9DD9-9B5B02F22078}" destId="{EECE92A5-9761-4865-B261-822C05E5827C}" srcOrd="1" destOrd="0" presId="urn:microsoft.com/office/officeart/2016/7/layout/BasicLinearProcessNumbered"/>
    <dgm:cxn modelId="{8F87E14B-4644-43BC-B11D-F754EB57701A}" type="presOf" srcId="{148BC0FA-FA16-48D3-9A21-8818547F0497}" destId="{AF071D51-2596-44DA-A6D3-8B0BD798D856}" srcOrd="0" destOrd="0" presId="urn:microsoft.com/office/officeart/2016/7/layout/BasicLinearProcessNumbered"/>
    <dgm:cxn modelId="{BE57D654-AC84-4F9C-B172-6E3BEEFBB549}" srcId="{148BC0FA-FA16-48D3-9A21-8818547F0497}" destId="{9601DD52-610C-473C-9D22-65A4609F4579}" srcOrd="0" destOrd="0" parTransId="{C22F7A51-65BD-43DB-800B-0E0685A5FDD9}" sibTransId="{EF5836AE-BE36-4172-9614-DAE3F94D587B}"/>
    <dgm:cxn modelId="{D4339157-9D10-410E-B3A8-26E98917DA34}" srcId="{148BC0FA-FA16-48D3-9A21-8818547F0497}" destId="{716F6CCA-880E-44D0-9DD9-9B5B02F22078}" srcOrd="2" destOrd="0" parTransId="{A7E997B1-D8D6-4148-96BE-5C0AA6A07F97}" sibTransId="{D5F8079B-17B6-4141-AA2E-163E906860B0}"/>
    <dgm:cxn modelId="{1A0EEB59-D467-4DC1-8EC0-1606D92D01FD}" type="presOf" srcId="{4004978B-C1FB-4420-B359-0FB3A4FFDDE9}" destId="{04AFC6DE-9CC7-46AE-B2BB-8117629A395F}" srcOrd="0" destOrd="0" presId="urn:microsoft.com/office/officeart/2016/7/layout/BasicLinearProcessNumbered"/>
    <dgm:cxn modelId="{AAA27788-6606-490C-B84B-092980F107A1}" type="presOf" srcId="{EF5836AE-BE36-4172-9614-DAE3F94D587B}" destId="{BBE91B9C-03B4-4942-99CB-038AD00E942C}" srcOrd="0" destOrd="0" presId="urn:microsoft.com/office/officeart/2016/7/layout/BasicLinearProcessNumbered"/>
    <dgm:cxn modelId="{184AAA8D-70C8-4EEE-86B0-0C0576606B0D}" type="presOf" srcId="{9601DD52-610C-473C-9D22-65A4609F4579}" destId="{F67B0DAD-870E-487A-8B7D-2F4D9E17610E}" srcOrd="1" destOrd="0" presId="urn:microsoft.com/office/officeart/2016/7/layout/BasicLinearProcessNumbered"/>
    <dgm:cxn modelId="{E970CFAA-0A74-4B4A-9C09-F604ADDFF863}" srcId="{148BC0FA-FA16-48D3-9A21-8818547F0497}" destId="{E27A81C9-52CB-4D4C-B93D-CFB98307B5B3}" srcOrd="1" destOrd="0" parTransId="{BF7FB023-9557-477E-983D-FF3AA9CB8920}" sibTransId="{4004978B-C1FB-4420-B359-0FB3A4FFDDE9}"/>
    <dgm:cxn modelId="{AA73F7CD-5B96-489B-AD4D-1C99FA5B1698}" type="presOf" srcId="{E27A81C9-52CB-4D4C-B93D-CFB98307B5B3}" destId="{F79AC17C-114A-4C8D-BDDF-6566136D36B1}" srcOrd="1" destOrd="0" presId="urn:microsoft.com/office/officeart/2016/7/layout/BasicLinearProcessNumbered"/>
    <dgm:cxn modelId="{02644CF6-7918-4E68-977C-DD34ADE366B0}" type="presOf" srcId="{716F6CCA-880E-44D0-9DD9-9B5B02F22078}" destId="{2ACF8025-1F34-49FB-A07A-7917BAF5D0DA}" srcOrd="0" destOrd="0" presId="urn:microsoft.com/office/officeart/2016/7/layout/BasicLinearProcessNumbered"/>
    <dgm:cxn modelId="{207AB5BD-D5BC-4E9A-A0B5-73EBDBBED647}" type="presParOf" srcId="{AF071D51-2596-44DA-A6D3-8B0BD798D856}" destId="{2846E29F-BD67-4498-8FA3-7A8DC6CB502A}" srcOrd="0" destOrd="0" presId="urn:microsoft.com/office/officeart/2016/7/layout/BasicLinearProcessNumbered"/>
    <dgm:cxn modelId="{498117B6-8F75-461B-A188-636F248FEF37}" type="presParOf" srcId="{2846E29F-BD67-4498-8FA3-7A8DC6CB502A}" destId="{AFCB41E6-3D76-4B30-9D5A-A03B758D636B}" srcOrd="0" destOrd="0" presId="urn:microsoft.com/office/officeart/2016/7/layout/BasicLinearProcessNumbered"/>
    <dgm:cxn modelId="{2AB498A5-E010-4F71-AC62-EE0AC5AB48FA}" type="presParOf" srcId="{2846E29F-BD67-4498-8FA3-7A8DC6CB502A}" destId="{BBE91B9C-03B4-4942-99CB-038AD00E942C}" srcOrd="1" destOrd="0" presId="urn:microsoft.com/office/officeart/2016/7/layout/BasicLinearProcessNumbered"/>
    <dgm:cxn modelId="{A0FE0744-8B6B-44C9-B676-2D2A16D0A197}" type="presParOf" srcId="{2846E29F-BD67-4498-8FA3-7A8DC6CB502A}" destId="{EA831CE3-C628-4375-B95B-1D9E68BD08D9}" srcOrd="2" destOrd="0" presId="urn:microsoft.com/office/officeart/2016/7/layout/BasicLinearProcessNumbered"/>
    <dgm:cxn modelId="{F60CAF56-F083-4FD8-896F-FCEBEEAA449F}" type="presParOf" srcId="{2846E29F-BD67-4498-8FA3-7A8DC6CB502A}" destId="{F67B0DAD-870E-487A-8B7D-2F4D9E17610E}" srcOrd="3" destOrd="0" presId="urn:microsoft.com/office/officeart/2016/7/layout/BasicLinearProcessNumbered"/>
    <dgm:cxn modelId="{98DAA60D-4039-4939-A554-501B7386EDF1}" type="presParOf" srcId="{AF071D51-2596-44DA-A6D3-8B0BD798D856}" destId="{41078B56-438D-462C-B8EB-1626F1C0B85B}" srcOrd="1" destOrd="0" presId="urn:microsoft.com/office/officeart/2016/7/layout/BasicLinearProcessNumbered"/>
    <dgm:cxn modelId="{3CD439E4-D562-4732-BF89-5DF65D4EDF5B}" type="presParOf" srcId="{AF071D51-2596-44DA-A6D3-8B0BD798D856}" destId="{2FB268A8-2D32-45A4-BB14-BB2B2843BA24}" srcOrd="2" destOrd="0" presId="urn:microsoft.com/office/officeart/2016/7/layout/BasicLinearProcessNumbered"/>
    <dgm:cxn modelId="{4B1B35AD-0601-4BA4-8B00-FD103D21D572}" type="presParOf" srcId="{2FB268A8-2D32-45A4-BB14-BB2B2843BA24}" destId="{6610E22E-A9C6-4D83-8C99-566B3144FC81}" srcOrd="0" destOrd="0" presId="urn:microsoft.com/office/officeart/2016/7/layout/BasicLinearProcessNumbered"/>
    <dgm:cxn modelId="{AEBCFF1F-3A5F-4E55-8EBC-D62A0B0C3DC2}" type="presParOf" srcId="{2FB268A8-2D32-45A4-BB14-BB2B2843BA24}" destId="{04AFC6DE-9CC7-46AE-B2BB-8117629A395F}" srcOrd="1" destOrd="0" presId="urn:microsoft.com/office/officeart/2016/7/layout/BasicLinearProcessNumbered"/>
    <dgm:cxn modelId="{66906BC6-1A23-46FD-9B73-D84D1FB80BE1}" type="presParOf" srcId="{2FB268A8-2D32-45A4-BB14-BB2B2843BA24}" destId="{84731D19-1273-4194-AE12-7FDD23C19848}" srcOrd="2" destOrd="0" presId="urn:microsoft.com/office/officeart/2016/7/layout/BasicLinearProcessNumbered"/>
    <dgm:cxn modelId="{DD4F8994-816F-45BB-84DA-AF89C8C9A26A}" type="presParOf" srcId="{2FB268A8-2D32-45A4-BB14-BB2B2843BA24}" destId="{F79AC17C-114A-4C8D-BDDF-6566136D36B1}" srcOrd="3" destOrd="0" presId="urn:microsoft.com/office/officeart/2016/7/layout/BasicLinearProcessNumbered"/>
    <dgm:cxn modelId="{BDAC6588-B50C-408C-B58F-5CC686AFAF13}" type="presParOf" srcId="{AF071D51-2596-44DA-A6D3-8B0BD798D856}" destId="{F5BE73C8-7D71-4D88-AB09-17F511A778E0}" srcOrd="3" destOrd="0" presId="urn:microsoft.com/office/officeart/2016/7/layout/BasicLinearProcessNumbered"/>
    <dgm:cxn modelId="{53EDE7AE-B01A-4E65-879B-A674E46B05B0}" type="presParOf" srcId="{AF071D51-2596-44DA-A6D3-8B0BD798D856}" destId="{066158A7-B28C-46CA-AFF4-959280EBE9AA}" srcOrd="4" destOrd="0" presId="urn:microsoft.com/office/officeart/2016/7/layout/BasicLinearProcessNumbered"/>
    <dgm:cxn modelId="{98A809E3-F516-428C-89A1-E556FD4FD6B0}" type="presParOf" srcId="{066158A7-B28C-46CA-AFF4-959280EBE9AA}" destId="{2ACF8025-1F34-49FB-A07A-7917BAF5D0DA}" srcOrd="0" destOrd="0" presId="urn:microsoft.com/office/officeart/2016/7/layout/BasicLinearProcessNumbered"/>
    <dgm:cxn modelId="{FD5EF8BB-6537-45E8-9B65-393511961F4F}" type="presParOf" srcId="{066158A7-B28C-46CA-AFF4-959280EBE9AA}" destId="{A9035D97-C008-4F2C-AF9D-DCB4BC89AA99}" srcOrd="1" destOrd="0" presId="urn:microsoft.com/office/officeart/2016/7/layout/BasicLinearProcessNumbered"/>
    <dgm:cxn modelId="{87065893-1D6F-4A95-9427-E8C235D131EA}" type="presParOf" srcId="{066158A7-B28C-46CA-AFF4-959280EBE9AA}" destId="{A422D4C3-6AC5-4E8F-855B-DCAFD16EFC1C}" srcOrd="2" destOrd="0" presId="urn:microsoft.com/office/officeart/2016/7/layout/BasicLinearProcessNumbered"/>
    <dgm:cxn modelId="{350AC0C9-9AC0-4078-9FC2-0DFC60C3C917}" type="presParOf" srcId="{066158A7-B28C-46CA-AFF4-959280EBE9AA}" destId="{EECE92A5-9761-4865-B261-822C05E582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9FCBB1-1E41-47F3-B258-14689E79E9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1F823F-8BAD-4A28-BCBC-7B4F9FC66486}">
      <dgm:prSet/>
      <dgm:spPr/>
      <dgm:t>
        <a:bodyPr/>
        <a:lstStyle/>
        <a:p>
          <a:r>
            <a:rPr lang="en-US"/>
            <a:t>WE LOOK AT R SQUARED ERROR TO DETERMINE MODEL’S ACCURACY</a:t>
          </a:r>
        </a:p>
      </dgm:t>
    </dgm:pt>
    <dgm:pt modelId="{F8E0C1D8-DEFE-4252-BA4D-44E3DC0630FD}" type="parTrans" cxnId="{27C33EDA-F540-4AF9-8F5B-B19D96452522}">
      <dgm:prSet/>
      <dgm:spPr/>
      <dgm:t>
        <a:bodyPr/>
        <a:lstStyle/>
        <a:p>
          <a:endParaRPr lang="en-US"/>
        </a:p>
      </dgm:t>
    </dgm:pt>
    <dgm:pt modelId="{D6A31B22-767B-4EFE-A8A0-AD3525A869AF}" type="sibTrans" cxnId="{27C33EDA-F540-4AF9-8F5B-B19D96452522}">
      <dgm:prSet/>
      <dgm:spPr/>
      <dgm:t>
        <a:bodyPr/>
        <a:lstStyle/>
        <a:p>
          <a:endParaRPr lang="en-US"/>
        </a:p>
      </dgm:t>
    </dgm:pt>
    <dgm:pt modelId="{E4B1B2AD-513B-4CE8-9A30-6895F0C3359B}">
      <dgm:prSet/>
      <dgm:spPr/>
      <dgm:t>
        <a:bodyPr/>
        <a:lstStyle/>
        <a:p>
          <a:r>
            <a:rPr lang="en-US"/>
            <a:t>CLOSER TO 1 IS BETTER</a:t>
          </a:r>
        </a:p>
      </dgm:t>
    </dgm:pt>
    <dgm:pt modelId="{578D2DDA-641F-4624-A5F5-28D99FF571DC}" type="parTrans" cxnId="{8C699701-7633-4BA3-8190-89E5A87490A3}">
      <dgm:prSet/>
      <dgm:spPr/>
      <dgm:t>
        <a:bodyPr/>
        <a:lstStyle/>
        <a:p>
          <a:endParaRPr lang="en-US"/>
        </a:p>
      </dgm:t>
    </dgm:pt>
    <dgm:pt modelId="{A1969299-8D97-4A4B-B640-896198B091E8}" type="sibTrans" cxnId="{8C699701-7633-4BA3-8190-89E5A87490A3}">
      <dgm:prSet/>
      <dgm:spPr/>
      <dgm:t>
        <a:bodyPr/>
        <a:lstStyle/>
        <a:p>
          <a:endParaRPr lang="en-US"/>
        </a:p>
      </dgm:t>
    </dgm:pt>
    <dgm:pt modelId="{BD0C3C70-1DCF-434C-8783-09C0698F587C}">
      <dgm:prSet/>
      <dgm:spPr/>
      <dgm:t>
        <a:bodyPr/>
        <a:lstStyle/>
        <a:p>
          <a:r>
            <a:rPr lang="en-US"/>
            <a:t>OUR MODEL PRODUCED A 0.036 </a:t>
          </a:r>
        </a:p>
      </dgm:t>
    </dgm:pt>
    <dgm:pt modelId="{42E8BDB6-5CA9-4A6E-A9B9-0E5222688A43}" type="parTrans" cxnId="{D0AC930C-138D-41D2-ADC7-4A2023910B80}">
      <dgm:prSet/>
      <dgm:spPr/>
      <dgm:t>
        <a:bodyPr/>
        <a:lstStyle/>
        <a:p>
          <a:endParaRPr lang="en-US"/>
        </a:p>
      </dgm:t>
    </dgm:pt>
    <dgm:pt modelId="{4CE96A25-240E-422A-979A-1CF23DFC8AFE}" type="sibTrans" cxnId="{D0AC930C-138D-41D2-ADC7-4A2023910B80}">
      <dgm:prSet/>
      <dgm:spPr/>
      <dgm:t>
        <a:bodyPr/>
        <a:lstStyle/>
        <a:p>
          <a:endParaRPr lang="en-US"/>
        </a:p>
      </dgm:t>
    </dgm:pt>
    <dgm:pt modelId="{6B735EDE-66C9-4604-BB23-2B476C509C7B}">
      <dgm:prSet/>
      <dgm:spPr/>
      <dgm:t>
        <a:bodyPr/>
        <a:lstStyle/>
        <a:p>
          <a:r>
            <a:rPr lang="en-US"/>
            <a:t>THIS MEANS THAT SCHEDULED DEPARTURE ISN’T A GOOD WAY OF PREDICTING TAXI OUT</a:t>
          </a:r>
        </a:p>
      </dgm:t>
    </dgm:pt>
    <dgm:pt modelId="{421E403F-56A6-4025-A3DE-1478C6838C23}" type="parTrans" cxnId="{6F218E4A-1E04-4EA3-BEDA-CF1DBD2F21F1}">
      <dgm:prSet/>
      <dgm:spPr/>
      <dgm:t>
        <a:bodyPr/>
        <a:lstStyle/>
        <a:p>
          <a:endParaRPr lang="en-US"/>
        </a:p>
      </dgm:t>
    </dgm:pt>
    <dgm:pt modelId="{8B10143F-21C6-403E-BE2C-D63F3C0DD522}" type="sibTrans" cxnId="{6F218E4A-1E04-4EA3-BEDA-CF1DBD2F21F1}">
      <dgm:prSet/>
      <dgm:spPr/>
      <dgm:t>
        <a:bodyPr/>
        <a:lstStyle/>
        <a:p>
          <a:endParaRPr lang="en-US"/>
        </a:p>
      </dgm:t>
    </dgm:pt>
    <dgm:pt modelId="{9767969E-C4CB-4DAB-AB0E-65B498321650}">
      <dgm:prSet/>
      <dgm:spPr/>
      <dgm:t>
        <a:bodyPr/>
        <a:lstStyle/>
        <a:p>
          <a:r>
            <a:rPr lang="en-US"/>
            <a:t>WE COULD LOOK INTO OTHER MODELS IN THIS CASE AS NONE OF THE OTHER FEATURES HAD A HIGH CORRELATION IN THE HEATMAP</a:t>
          </a:r>
        </a:p>
      </dgm:t>
    </dgm:pt>
    <dgm:pt modelId="{6A3617B4-A193-498B-A2DC-CF9711A6C0D5}" type="parTrans" cxnId="{32A09634-7FE3-4DBB-BD17-F97ACB4DEB68}">
      <dgm:prSet/>
      <dgm:spPr/>
      <dgm:t>
        <a:bodyPr/>
        <a:lstStyle/>
        <a:p>
          <a:endParaRPr lang="en-US"/>
        </a:p>
      </dgm:t>
    </dgm:pt>
    <dgm:pt modelId="{F41296F8-6F79-4AA9-9255-85FDADDA8061}" type="sibTrans" cxnId="{32A09634-7FE3-4DBB-BD17-F97ACB4DEB68}">
      <dgm:prSet/>
      <dgm:spPr/>
      <dgm:t>
        <a:bodyPr/>
        <a:lstStyle/>
        <a:p>
          <a:endParaRPr lang="en-US"/>
        </a:p>
      </dgm:t>
    </dgm:pt>
    <dgm:pt modelId="{DC29C68B-E3BC-4136-A036-40C3CB13A1CD}" type="pres">
      <dgm:prSet presAssocID="{AF9FCBB1-1E41-47F3-B258-14689E79E922}" presName="linear" presStyleCnt="0">
        <dgm:presLayoutVars>
          <dgm:animLvl val="lvl"/>
          <dgm:resizeHandles val="exact"/>
        </dgm:presLayoutVars>
      </dgm:prSet>
      <dgm:spPr/>
    </dgm:pt>
    <dgm:pt modelId="{B8D2E740-C8C5-4487-A69C-D34F80767A9D}" type="pres">
      <dgm:prSet presAssocID="{041F823F-8BAD-4A28-BCBC-7B4F9FC6648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187504-D78A-4C72-8EE0-C2E2A40D5A9B}" type="pres">
      <dgm:prSet presAssocID="{D6A31B22-767B-4EFE-A8A0-AD3525A869AF}" presName="spacer" presStyleCnt="0"/>
      <dgm:spPr/>
    </dgm:pt>
    <dgm:pt modelId="{BD20CD7F-2149-4E8E-BBDA-5E26980EC8AB}" type="pres">
      <dgm:prSet presAssocID="{E4B1B2AD-513B-4CE8-9A30-6895F0C335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89DC319-58E4-42C2-B9B3-7D81282E3F3A}" type="pres">
      <dgm:prSet presAssocID="{A1969299-8D97-4A4B-B640-896198B091E8}" presName="spacer" presStyleCnt="0"/>
      <dgm:spPr/>
    </dgm:pt>
    <dgm:pt modelId="{C08D9CD0-D4A4-4252-BCF1-FCA45BDA45EC}" type="pres">
      <dgm:prSet presAssocID="{BD0C3C70-1DCF-434C-8783-09C0698F587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CBBEEB-8F3C-4112-8B90-6BB8B64B2430}" type="pres">
      <dgm:prSet presAssocID="{4CE96A25-240E-422A-979A-1CF23DFC8AFE}" presName="spacer" presStyleCnt="0"/>
      <dgm:spPr/>
    </dgm:pt>
    <dgm:pt modelId="{AF77D5DF-C9F1-4F8D-8337-E439BC7C5078}" type="pres">
      <dgm:prSet presAssocID="{6B735EDE-66C9-4604-BB23-2B476C509C7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E5E9DE-3A60-46B7-A07C-E27B16564709}" type="pres">
      <dgm:prSet presAssocID="{8B10143F-21C6-403E-BE2C-D63F3C0DD522}" presName="spacer" presStyleCnt="0"/>
      <dgm:spPr/>
    </dgm:pt>
    <dgm:pt modelId="{CC463A1D-31EB-4FA6-87CA-5738F5139217}" type="pres">
      <dgm:prSet presAssocID="{9767969E-C4CB-4DAB-AB0E-65B49832165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C699701-7633-4BA3-8190-89E5A87490A3}" srcId="{AF9FCBB1-1E41-47F3-B258-14689E79E922}" destId="{E4B1B2AD-513B-4CE8-9A30-6895F0C3359B}" srcOrd="1" destOrd="0" parTransId="{578D2DDA-641F-4624-A5F5-28D99FF571DC}" sibTransId="{A1969299-8D97-4A4B-B640-896198B091E8}"/>
    <dgm:cxn modelId="{D0AC930C-138D-41D2-ADC7-4A2023910B80}" srcId="{AF9FCBB1-1E41-47F3-B258-14689E79E922}" destId="{BD0C3C70-1DCF-434C-8783-09C0698F587C}" srcOrd="2" destOrd="0" parTransId="{42E8BDB6-5CA9-4A6E-A9B9-0E5222688A43}" sibTransId="{4CE96A25-240E-422A-979A-1CF23DFC8AFE}"/>
    <dgm:cxn modelId="{E0777F2E-D4CF-4770-8602-AC219F8ACB82}" type="presOf" srcId="{041F823F-8BAD-4A28-BCBC-7B4F9FC66486}" destId="{B8D2E740-C8C5-4487-A69C-D34F80767A9D}" srcOrd="0" destOrd="0" presId="urn:microsoft.com/office/officeart/2005/8/layout/vList2"/>
    <dgm:cxn modelId="{32A09634-7FE3-4DBB-BD17-F97ACB4DEB68}" srcId="{AF9FCBB1-1E41-47F3-B258-14689E79E922}" destId="{9767969E-C4CB-4DAB-AB0E-65B498321650}" srcOrd="4" destOrd="0" parTransId="{6A3617B4-A193-498B-A2DC-CF9711A6C0D5}" sibTransId="{F41296F8-6F79-4AA9-9255-85FDADDA8061}"/>
    <dgm:cxn modelId="{8D1C2447-9B74-436C-9AC2-BAA9B5885829}" type="presOf" srcId="{6B735EDE-66C9-4604-BB23-2B476C509C7B}" destId="{AF77D5DF-C9F1-4F8D-8337-E439BC7C5078}" srcOrd="0" destOrd="0" presId="urn:microsoft.com/office/officeart/2005/8/layout/vList2"/>
    <dgm:cxn modelId="{6F218E4A-1E04-4EA3-BEDA-CF1DBD2F21F1}" srcId="{AF9FCBB1-1E41-47F3-B258-14689E79E922}" destId="{6B735EDE-66C9-4604-BB23-2B476C509C7B}" srcOrd="3" destOrd="0" parTransId="{421E403F-56A6-4025-A3DE-1478C6838C23}" sibTransId="{8B10143F-21C6-403E-BE2C-D63F3C0DD522}"/>
    <dgm:cxn modelId="{42C70891-44A8-4975-B9E9-FEAFFCDD9130}" type="presOf" srcId="{9767969E-C4CB-4DAB-AB0E-65B498321650}" destId="{CC463A1D-31EB-4FA6-87CA-5738F5139217}" srcOrd="0" destOrd="0" presId="urn:microsoft.com/office/officeart/2005/8/layout/vList2"/>
    <dgm:cxn modelId="{F071F6A2-2481-454F-BB9F-96EB6A0BD363}" type="presOf" srcId="{AF9FCBB1-1E41-47F3-B258-14689E79E922}" destId="{DC29C68B-E3BC-4136-A036-40C3CB13A1CD}" srcOrd="0" destOrd="0" presId="urn:microsoft.com/office/officeart/2005/8/layout/vList2"/>
    <dgm:cxn modelId="{BF7D21C3-75A4-4B5C-93AB-5CB208D29571}" type="presOf" srcId="{E4B1B2AD-513B-4CE8-9A30-6895F0C3359B}" destId="{BD20CD7F-2149-4E8E-BBDA-5E26980EC8AB}" srcOrd="0" destOrd="0" presId="urn:microsoft.com/office/officeart/2005/8/layout/vList2"/>
    <dgm:cxn modelId="{5A497ED5-98C8-4E88-8D12-9778633CF047}" type="presOf" srcId="{BD0C3C70-1DCF-434C-8783-09C0698F587C}" destId="{C08D9CD0-D4A4-4252-BCF1-FCA45BDA45EC}" srcOrd="0" destOrd="0" presId="urn:microsoft.com/office/officeart/2005/8/layout/vList2"/>
    <dgm:cxn modelId="{27C33EDA-F540-4AF9-8F5B-B19D96452522}" srcId="{AF9FCBB1-1E41-47F3-B258-14689E79E922}" destId="{041F823F-8BAD-4A28-BCBC-7B4F9FC66486}" srcOrd="0" destOrd="0" parTransId="{F8E0C1D8-DEFE-4252-BA4D-44E3DC0630FD}" sibTransId="{D6A31B22-767B-4EFE-A8A0-AD3525A869AF}"/>
    <dgm:cxn modelId="{3109761D-7CDA-4DD5-B532-00081E40C129}" type="presParOf" srcId="{DC29C68B-E3BC-4136-A036-40C3CB13A1CD}" destId="{B8D2E740-C8C5-4487-A69C-D34F80767A9D}" srcOrd="0" destOrd="0" presId="urn:microsoft.com/office/officeart/2005/8/layout/vList2"/>
    <dgm:cxn modelId="{F6B1F89C-3B04-4ECF-8928-1E64F2E60BED}" type="presParOf" srcId="{DC29C68B-E3BC-4136-A036-40C3CB13A1CD}" destId="{3B187504-D78A-4C72-8EE0-C2E2A40D5A9B}" srcOrd="1" destOrd="0" presId="urn:microsoft.com/office/officeart/2005/8/layout/vList2"/>
    <dgm:cxn modelId="{D3B3A775-E6E1-42B0-9583-8E19CF8FB92A}" type="presParOf" srcId="{DC29C68B-E3BC-4136-A036-40C3CB13A1CD}" destId="{BD20CD7F-2149-4E8E-BBDA-5E26980EC8AB}" srcOrd="2" destOrd="0" presId="urn:microsoft.com/office/officeart/2005/8/layout/vList2"/>
    <dgm:cxn modelId="{815F5A81-7B33-4283-9138-3B866DED3439}" type="presParOf" srcId="{DC29C68B-E3BC-4136-A036-40C3CB13A1CD}" destId="{189DC319-58E4-42C2-B9B3-7D81282E3F3A}" srcOrd="3" destOrd="0" presId="urn:microsoft.com/office/officeart/2005/8/layout/vList2"/>
    <dgm:cxn modelId="{3DDCD72C-4E7B-440E-9791-C92D5C890976}" type="presParOf" srcId="{DC29C68B-E3BC-4136-A036-40C3CB13A1CD}" destId="{C08D9CD0-D4A4-4252-BCF1-FCA45BDA45EC}" srcOrd="4" destOrd="0" presId="urn:microsoft.com/office/officeart/2005/8/layout/vList2"/>
    <dgm:cxn modelId="{F4CB3753-8F00-4611-9EFE-DC7D15F33FC3}" type="presParOf" srcId="{DC29C68B-E3BC-4136-A036-40C3CB13A1CD}" destId="{CBCBBEEB-8F3C-4112-8B90-6BB8B64B2430}" srcOrd="5" destOrd="0" presId="urn:microsoft.com/office/officeart/2005/8/layout/vList2"/>
    <dgm:cxn modelId="{06248024-BA9C-40C1-BFBB-C448FDB8E08F}" type="presParOf" srcId="{DC29C68B-E3BC-4136-A036-40C3CB13A1CD}" destId="{AF77D5DF-C9F1-4F8D-8337-E439BC7C5078}" srcOrd="6" destOrd="0" presId="urn:microsoft.com/office/officeart/2005/8/layout/vList2"/>
    <dgm:cxn modelId="{AA3D6FFF-A8FE-4523-B52A-32D2200807C2}" type="presParOf" srcId="{DC29C68B-E3BC-4136-A036-40C3CB13A1CD}" destId="{7FE5E9DE-3A60-46B7-A07C-E27B16564709}" srcOrd="7" destOrd="0" presId="urn:microsoft.com/office/officeart/2005/8/layout/vList2"/>
    <dgm:cxn modelId="{614F0F7D-27E9-41BD-B231-4FDBF896D716}" type="presParOf" srcId="{DC29C68B-E3BC-4136-A036-40C3CB13A1CD}" destId="{CC463A1D-31EB-4FA6-87CA-5738F513921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9847C-62BD-4E5D-A854-08C86E039FB6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09AD4-8814-4732-AE38-1D6C044460AD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43F-BC44-4026-8907-7516409546A4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Spans</a:t>
          </a:r>
          <a:r>
            <a:rPr lang="en-US" sz="2500" kern="1200" baseline="0"/>
            <a:t> from nov 2019 to dec 2020</a:t>
          </a:r>
          <a:endParaRPr lang="en-gb" sz="2500" kern="1200"/>
        </a:p>
      </dsp:txBody>
      <dsp:txXfrm>
        <a:off x="1759790" y="651"/>
        <a:ext cx="5098209" cy="1523627"/>
      </dsp:txXfrm>
    </dsp:sp>
    <dsp:sp modelId="{2E15758E-F23A-4CC8-8B40-3F871EA39077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3596F-B401-4D8A-A9F7-3BA7FABD0AD3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5C69-A221-4859-A4B1-FBE4A3DB22CC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Features: Wind speed, temp, airline carrier, etc.</a:t>
          </a:r>
          <a:endParaRPr lang="en-gb" sz="2500" kern="1200"/>
        </a:p>
      </dsp:txBody>
      <dsp:txXfrm>
        <a:off x="1759790" y="1905186"/>
        <a:ext cx="5098209" cy="1523627"/>
      </dsp:txXfrm>
    </dsp:sp>
    <dsp:sp modelId="{F4C76CE4-DB90-48F3-BDFF-3B2D3A123484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29863-AEDC-4A83-9E94-F1FA907453A2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7E508-D91F-4C98-8DBC-6C370700DCF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will be focusing on taxi out</a:t>
          </a:r>
          <a:endParaRPr lang="en-gb" sz="2500" kern="1200"/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1E11C-C0F2-41E3-94AD-405958DF6877}">
      <dsp:nvSpPr>
        <dsp:cNvPr id="0" name=""/>
        <dsp:cNvSpPr/>
      </dsp:nvSpPr>
      <dsp:spPr>
        <a:xfrm>
          <a:off x="938775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D6C2C-10F8-4756-874C-285FB6818FDC}">
      <dsp:nvSpPr>
        <dsp:cNvPr id="0" name=""/>
        <dsp:cNvSpPr/>
      </dsp:nvSpPr>
      <dsp:spPr>
        <a:xfrm>
          <a:off x="372805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VALUES CLOSER TO 1 HAVE A POSITIVE CORRELATION</a:t>
          </a:r>
        </a:p>
      </dsp:txBody>
      <dsp:txXfrm>
        <a:off x="372805" y="2173142"/>
        <a:ext cx="2058075" cy="720000"/>
      </dsp:txXfrm>
    </dsp:sp>
    <dsp:sp modelId="{98A96D06-FF75-4034-B8D8-E3AB9EDCDE9C}">
      <dsp:nvSpPr>
        <dsp:cNvPr id="0" name=""/>
        <dsp:cNvSpPr/>
      </dsp:nvSpPr>
      <dsp:spPr>
        <a:xfrm>
          <a:off x="3357014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E38D4E-4AB4-4082-9B85-FEEC3A4D0ACF}">
      <dsp:nvSpPr>
        <dsp:cNvPr id="0" name=""/>
        <dsp:cNvSpPr/>
      </dsp:nvSpPr>
      <dsp:spPr>
        <a:xfrm>
          <a:off x="2791043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VALUES CLOSER TO -1 HAVE A NEGATIVE CORRELATION</a:t>
          </a:r>
        </a:p>
      </dsp:txBody>
      <dsp:txXfrm>
        <a:off x="2791043" y="2173142"/>
        <a:ext cx="2058075" cy="720000"/>
      </dsp:txXfrm>
    </dsp:sp>
    <dsp:sp modelId="{7C1391D5-CF49-45A9-B454-80FE7AB7AEFE}">
      <dsp:nvSpPr>
        <dsp:cNvPr id="0" name=""/>
        <dsp:cNvSpPr/>
      </dsp:nvSpPr>
      <dsp:spPr>
        <a:xfrm>
          <a:off x="5775252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09A63-DB0A-4439-BE68-EE1CBF7E165D}">
      <dsp:nvSpPr>
        <dsp:cNvPr id="0" name=""/>
        <dsp:cNvSpPr/>
      </dsp:nvSpPr>
      <dsp:spPr>
        <a:xfrm>
          <a:off x="5209281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 TAXI OUT, THE MAJORITY HAD A VALUE OF LESS THAN 0.10 </a:t>
          </a:r>
        </a:p>
      </dsp:txBody>
      <dsp:txXfrm>
        <a:off x="5209281" y="2173142"/>
        <a:ext cx="2058075" cy="720000"/>
      </dsp:txXfrm>
    </dsp:sp>
    <dsp:sp modelId="{287E7E90-772B-4421-B15D-DD7D836861EF}">
      <dsp:nvSpPr>
        <dsp:cNvPr id="0" name=""/>
        <dsp:cNvSpPr/>
      </dsp:nvSpPr>
      <dsp:spPr>
        <a:xfrm>
          <a:off x="8193490" y="95648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142316-B927-4E53-9488-80DA589E4E65}">
      <dsp:nvSpPr>
        <dsp:cNvPr id="0" name=""/>
        <dsp:cNvSpPr/>
      </dsp:nvSpPr>
      <dsp:spPr>
        <a:xfrm>
          <a:off x="7627519" y="21731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TWO OF INTEREST ARE SCHEDULED DEPARTURE (0.19) AND WIND GUST (0.10)</a:t>
          </a:r>
        </a:p>
      </dsp:txBody>
      <dsp:txXfrm>
        <a:off x="7627519" y="2173142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41E6-3D76-4B30-9D5A-A03B758D636B}">
      <dsp:nvSpPr>
        <dsp:cNvPr id="0" name=""/>
        <dsp:cNvSpPr/>
      </dsp:nvSpPr>
      <dsp:spPr>
        <a:xfrm>
          <a:off x="0" y="1166812"/>
          <a:ext cx="2143125" cy="3000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86" tIns="330200" rIns="16708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 the model on the data </a:t>
          </a:r>
        </a:p>
      </dsp:txBody>
      <dsp:txXfrm>
        <a:off x="0" y="2306955"/>
        <a:ext cx="2143125" cy="1800225"/>
      </dsp:txXfrm>
    </dsp:sp>
    <dsp:sp modelId="{BBE91B9C-03B4-4942-99CB-038AD00E942C}">
      <dsp:nvSpPr>
        <dsp:cNvPr id="0" name=""/>
        <dsp:cNvSpPr/>
      </dsp:nvSpPr>
      <dsp:spPr>
        <a:xfrm>
          <a:off x="621506" y="1466849"/>
          <a:ext cx="900112" cy="9001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176" tIns="12700" rIns="7017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753324" y="1598667"/>
        <a:ext cx="636476" cy="636476"/>
      </dsp:txXfrm>
    </dsp:sp>
    <dsp:sp modelId="{EA831CE3-C628-4375-B95B-1D9E68BD08D9}">
      <dsp:nvSpPr>
        <dsp:cNvPr id="0" name=""/>
        <dsp:cNvSpPr/>
      </dsp:nvSpPr>
      <dsp:spPr>
        <a:xfrm>
          <a:off x="0" y="4167115"/>
          <a:ext cx="2143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0E22E-A9C6-4D83-8C99-566B3144FC81}">
      <dsp:nvSpPr>
        <dsp:cNvPr id="0" name=""/>
        <dsp:cNvSpPr/>
      </dsp:nvSpPr>
      <dsp:spPr>
        <a:xfrm>
          <a:off x="2357437" y="1166812"/>
          <a:ext cx="2143125" cy="3000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86" tIns="330200" rIns="16708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Have it make predictions</a:t>
          </a:r>
        </a:p>
      </dsp:txBody>
      <dsp:txXfrm>
        <a:off x="2357437" y="2306955"/>
        <a:ext cx="2143125" cy="1800225"/>
      </dsp:txXfrm>
    </dsp:sp>
    <dsp:sp modelId="{04AFC6DE-9CC7-46AE-B2BB-8117629A395F}">
      <dsp:nvSpPr>
        <dsp:cNvPr id="0" name=""/>
        <dsp:cNvSpPr/>
      </dsp:nvSpPr>
      <dsp:spPr>
        <a:xfrm>
          <a:off x="2978943" y="1466849"/>
          <a:ext cx="900112" cy="9001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176" tIns="12700" rIns="7017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3110761" y="1598667"/>
        <a:ext cx="636476" cy="636476"/>
      </dsp:txXfrm>
    </dsp:sp>
    <dsp:sp modelId="{84731D19-1273-4194-AE12-7FDD23C19848}">
      <dsp:nvSpPr>
        <dsp:cNvPr id="0" name=""/>
        <dsp:cNvSpPr/>
      </dsp:nvSpPr>
      <dsp:spPr>
        <a:xfrm>
          <a:off x="2357437" y="4167115"/>
          <a:ext cx="2143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F8025-1F34-49FB-A07A-7917BAF5D0DA}">
      <dsp:nvSpPr>
        <dsp:cNvPr id="0" name=""/>
        <dsp:cNvSpPr/>
      </dsp:nvSpPr>
      <dsp:spPr>
        <a:xfrm>
          <a:off x="4714875" y="1166812"/>
          <a:ext cx="2143125" cy="3000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86" tIns="330200" rIns="16708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Compare actual values to predictions</a:t>
          </a:r>
        </a:p>
      </dsp:txBody>
      <dsp:txXfrm>
        <a:off x="4714875" y="2306955"/>
        <a:ext cx="2143125" cy="1800225"/>
      </dsp:txXfrm>
    </dsp:sp>
    <dsp:sp modelId="{A9035D97-C008-4F2C-AF9D-DCB4BC89AA99}">
      <dsp:nvSpPr>
        <dsp:cNvPr id="0" name=""/>
        <dsp:cNvSpPr/>
      </dsp:nvSpPr>
      <dsp:spPr>
        <a:xfrm>
          <a:off x="5336381" y="1466849"/>
          <a:ext cx="900112" cy="9001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176" tIns="12700" rIns="7017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5468199" y="1598667"/>
        <a:ext cx="636476" cy="636476"/>
      </dsp:txXfrm>
    </dsp:sp>
    <dsp:sp modelId="{A422D4C3-6AC5-4E8F-855B-DCAFD16EFC1C}">
      <dsp:nvSpPr>
        <dsp:cNvPr id="0" name=""/>
        <dsp:cNvSpPr/>
      </dsp:nvSpPr>
      <dsp:spPr>
        <a:xfrm>
          <a:off x="4714875" y="4167115"/>
          <a:ext cx="2143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2E740-C8C5-4487-A69C-D34F80767A9D}">
      <dsp:nvSpPr>
        <dsp:cNvPr id="0" name=""/>
        <dsp:cNvSpPr/>
      </dsp:nvSpPr>
      <dsp:spPr>
        <a:xfrm>
          <a:off x="0" y="33499"/>
          <a:ext cx="10058399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LOOK AT R SQUARED ERROR TO DETERMINE MODEL’S ACCURACY</a:t>
          </a:r>
        </a:p>
      </dsp:txBody>
      <dsp:txXfrm>
        <a:off x="34906" y="68405"/>
        <a:ext cx="9988587" cy="645240"/>
      </dsp:txXfrm>
    </dsp:sp>
    <dsp:sp modelId="{BD20CD7F-2149-4E8E-BBDA-5E26980EC8AB}">
      <dsp:nvSpPr>
        <dsp:cNvPr id="0" name=""/>
        <dsp:cNvSpPr/>
      </dsp:nvSpPr>
      <dsp:spPr>
        <a:xfrm>
          <a:off x="0" y="800392"/>
          <a:ext cx="10058399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CLOSER TO 1 IS BETTER</a:t>
          </a:r>
        </a:p>
      </dsp:txBody>
      <dsp:txXfrm>
        <a:off x="34906" y="835298"/>
        <a:ext cx="9988587" cy="645240"/>
      </dsp:txXfrm>
    </dsp:sp>
    <dsp:sp modelId="{C08D9CD0-D4A4-4252-BCF1-FCA45BDA45EC}">
      <dsp:nvSpPr>
        <dsp:cNvPr id="0" name=""/>
        <dsp:cNvSpPr/>
      </dsp:nvSpPr>
      <dsp:spPr>
        <a:xfrm>
          <a:off x="0" y="1567285"/>
          <a:ext cx="10058399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OUR MODEL PRODUCED A 0.036 </a:t>
          </a:r>
        </a:p>
      </dsp:txBody>
      <dsp:txXfrm>
        <a:off x="34906" y="1602191"/>
        <a:ext cx="9988587" cy="645240"/>
      </dsp:txXfrm>
    </dsp:sp>
    <dsp:sp modelId="{AF77D5DF-C9F1-4F8D-8337-E439BC7C5078}">
      <dsp:nvSpPr>
        <dsp:cNvPr id="0" name=""/>
        <dsp:cNvSpPr/>
      </dsp:nvSpPr>
      <dsp:spPr>
        <a:xfrm>
          <a:off x="0" y="2334178"/>
          <a:ext cx="10058399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MEANS THAT SCHEDULED DEPARTURE ISN’T A GOOD WAY OF PREDICTING TAXI OUT</a:t>
          </a:r>
        </a:p>
      </dsp:txBody>
      <dsp:txXfrm>
        <a:off x="34906" y="2369084"/>
        <a:ext cx="9988587" cy="645240"/>
      </dsp:txXfrm>
    </dsp:sp>
    <dsp:sp modelId="{CC463A1D-31EB-4FA6-87CA-5738F5139217}">
      <dsp:nvSpPr>
        <dsp:cNvPr id="0" name=""/>
        <dsp:cNvSpPr/>
      </dsp:nvSpPr>
      <dsp:spPr>
        <a:xfrm>
          <a:off x="0" y="3101071"/>
          <a:ext cx="10058399" cy="715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COULD LOOK INTO OTHER MODELS IN THIS CASE AS NONE OF THE OTHER FEATURES HAD A HIGH CORRELATION IN THE HEATMAP</a:t>
          </a:r>
        </a:p>
      </dsp:txBody>
      <dsp:txXfrm>
        <a:off x="34906" y="3135977"/>
        <a:ext cx="9988587" cy="64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10/13/2023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LINEAR REGRESSION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gb" dirty="0">
                <a:solidFill>
                  <a:schemeClr val="tx1"/>
                </a:solidFill>
              </a:rPr>
              <a:t>f JFK Airport Data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T</a:t>
            </a:r>
            <a:r>
              <a:rPr lang="en-gb" dirty="0"/>
              <a:t>he Dataset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B034470-CE02-1715-CF95-9180DEC35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en-US" dirty="0"/>
              <a:t>Collection of conditions, airlines, wind speeds, etc. at JFK airport</a:t>
            </a:r>
          </a:p>
          <a:p>
            <a:r>
              <a:rPr lang="en-US" dirty="0"/>
              <a:t>Contains both numerical and non-numerical value so it required some changes for accurate analysis.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D951121-0F44-6EC8-DB6A-13ADE2A3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AF379E8-AC6C-43B9-9222-BDF0AF9336F0}" type="datetime1">
              <a:rPr lang="en-US" smtClean="0"/>
              <a:pPr rtl="0">
                <a:spcAft>
                  <a:spcPts val="600"/>
                </a:spcAft>
              </a:pPr>
              <a:t>10/13/2023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63209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6CCA-8743-3AA1-897B-AB4D6017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Heatmap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35D3-FA4D-C412-F4EF-BACE6283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AF379E8-AC6C-43B9-9222-BDF0AF9336F0}" type="datetime1">
              <a:rPr lang="en-US" smtClean="0"/>
              <a:pPr rtl="0">
                <a:spcAft>
                  <a:spcPts val="600"/>
                </a:spcAft>
              </a:pPr>
              <a:t>10/13/2023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C6E261-5B13-9667-8CC0-622B9E2B7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4298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03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AB2C-179C-88D3-A6A8-0BE1DA97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AF379E8-AC6C-43B9-9222-BDF0AF9336F0}" type="datetime1">
              <a:rPr lang="en-US" smtClean="0"/>
              <a:pPr rtl="0">
                <a:spcAft>
                  <a:spcPts val="600"/>
                </a:spcAft>
              </a:pPr>
              <a:t>10/13/2023</a:t>
            </a:fld>
            <a:endParaRPr lang="en-US"/>
          </a:p>
        </p:txBody>
      </p:sp>
      <p:pic>
        <p:nvPicPr>
          <p:cNvPr id="6" name="Picture 5" descr="A diagram of numbers and symbols&#10;&#10;Description automatically generated">
            <a:extLst>
              <a:ext uri="{FF2B5EF4-FFF2-40B4-BE49-F238E27FC236}">
                <a16:creationId xmlns:a16="http://schemas.microsoft.com/office/drawing/2014/main" id="{8E9B711E-64C4-3597-8039-578D3169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62" y="411480"/>
            <a:ext cx="8390475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9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84C20F6-CB32-574D-DC4D-01CD2DF5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Method: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ABDB77-F63B-D2F2-BF0B-B09681F49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59807-7E0A-D10C-ECB3-FAA8D907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5361324-1C8A-40EA-A8C7-BACD05350B74}" type="datetime1">
              <a:rPr lang="en-US" smtClean="0"/>
              <a:pPr rtl="0">
                <a:spcAft>
                  <a:spcPts val="600"/>
                </a:spcAft>
              </a:pPr>
              <a:t>10/13/2023</a:t>
            </a:fld>
            <a:endParaRPr lang="en-US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FF0CF11E-9C71-59EA-94A8-793495DFD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571712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4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C61A3E6-38D9-113A-22C1-47AF9DA5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RESULTS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41A2-7401-EE3D-3CD2-580BF6A5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BA78C1D-B8C9-43D1-BED3-AB201E145563}" type="datetime1">
              <a:rPr lang="en-US" smtClean="0"/>
              <a:pPr rtl="0">
                <a:spcAft>
                  <a:spcPts val="600"/>
                </a:spcAft>
              </a:pPr>
              <a:t>10/13/2023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D3FFC06-16DB-D756-65A9-346C4CBBC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19802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55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{C5C145B9-0D3A-442A-8B73-F98AB24CFB42}tf78438558_win32</Template>
  <TotalTime>0</TotalTime>
  <Words>194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Garamond</vt:lpstr>
      <vt:lpstr>SavonVTI</vt:lpstr>
      <vt:lpstr>LINEAR REGRESSION</vt:lpstr>
      <vt:lpstr>The Dataset</vt:lpstr>
      <vt:lpstr>Heatmap</vt:lpstr>
      <vt:lpstr>PowerPoint Presentation</vt:lpstr>
      <vt:lpstr>Method: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Visconti, Haley</dc:creator>
  <cp:lastModifiedBy>Visconti, Haley</cp:lastModifiedBy>
  <cp:revision>1</cp:revision>
  <dcterms:created xsi:type="dcterms:W3CDTF">2023-10-13T09:46:59Z</dcterms:created>
  <dcterms:modified xsi:type="dcterms:W3CDTF">2023-10-13T10:27:04Z</dcterms:modified>
</cp:coreProperties>
</file>