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232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Business Central 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68559" y="4871804"/>
            <a:ext cx="4498569" cy="94661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System </a:t>
            </a:r>
            <a:r>
              <a:rPr lang="da-DK" sz="1400" dirty="0" err="1">
                <a:solidFill>
                  <a:schemeClr val="tx1"/>
                </a:solidFill>
              </a:rPr>
              <a:t>objects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68559" y="3485645"/>
            <a:ext cx="4498569" cy="104850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Custom Base Application (C/AL)</a:t>
            </a:r>
            <a:br>
              <a:rPr lang="da-DK" sz="1400" dirty="0">
                <a:solidFill>
                  <a:schemeClr val="tx1"/>
                </a:solidFill>
              </a:rPr>
            </a:br>
            <a:r>
              <a:rPr lang="da-DK" sz="1400" dirty="0">
                <a:solidFill>
                  <a:schemeClr val="tx1"/>
                </a:solidFill>
              </a:rPr>
              <a:t>V14.0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3rd-party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300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Business Central 2019 Release </a:t>
            </a:r>
            <a:r>
              <a:rPr lang="da-DK" sz="1400" dirty="0" err="1"/>
              <a:t>Wave</a:t>
            </a:r>
            <a:r>
              <a:rPr lang="da-DK" sz="1400" dirty="0"/>
              <a:t> 2 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33076" y="3763581"/>
            <a:ext cx="677783" cy="4926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3rd-party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3rd-party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3rd-party Extension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26629" y="5296312"/>
            <a:ext cx="3305331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33519" y="4875922"/>
            <a:ext cx="4498569" cy="94661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System </a:t>
            </a:r>
            <a:r>
              <a:rPr lang="da-DK" sz="1400" dirty="0" err="1">
                <a:solidFill>
                  <a:schemeClr val="tx1"/>
                </a:solidFill>
              </a:rPr>
              <a:t>objects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V15.0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091589" y="5300430"/>
            <a:ext cx="3305331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1629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33518" y="4619912"/>
            <a:ext cx="4498569" cy="1629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endCxn id="34" idx="1"/>
          </p:cNvCxnSpPr>
          <p:nvPr/>
        </p:nvCxnSpPr>
        <p:spPr>
          <a:xfrm flipV="1">
            <a:off x="292308" y="3292594"/>
            <a:ext cx="576250" cy="524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90038" y="3292593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1132087" y="4701364"/>
            <a:ext cx="696498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282077" y="44101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3D2A8202-8A22-4D4E-A2D9-D12B1E9870F0}"/>
              </a:ext>
            </a:extLst>
          </p:cNvPr>
          <p:cNvSpPr/>
          <p:nvPr/>
        </p:nvSpPr>
        <p:spPr>
          <a:xfrm>
            <a:off x="6644309" y="3463138"/>
            <a:ext cx="3329079" cy="104850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Custom Base Application (AL)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6EE87991-FBE8-4AA2-9397-E65B9522544A}"/>
              </a:ext>
            </a:extLst>
          </p:cNvPr>
          <p:cNvSpPr/>
          <p:nvPr/>
        </p:nvSpPr>
        <p:spPr>
          <a:xfrm>
            <a:off x="10077328" y="3460002"/>
            <a:ext cx="1037254" cy="10485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>
                <a:solidFill>
                  <a:schemeClr val="tx1"/>
                </a:solidFill>
              </a:rPr>
              <a:t>Test Library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V14.0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76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38</cp:revision>
  <dcterms:created xsi:type="dcterms:W3CDTF">2019-07-08T10:09:49Z</dcterms:created>
  <dcterms:modified xsi:type="dcterms:W3CDTF">2019-10-30T12:48:50Z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