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70" r:id="rId5"/>
    <p:sldId id="269" r:id="rId6"/>
    <p:sldId id="272" r:id="rId7"/>
    <p:sldId id="263" r:id="rId8"/>
    <p:sldId id="267" r:id="rId9"/>
    <p:sldId id="274" r:id="rId10"/>
    <p:sldId id="260" r:id="rId11"/>
    <p:sldId id="261" r:id="rId12"/>
    <p:sldId id="262" r:id="rId13"/>
    <p:sldId id="275" r:id="rId14"/>
    <p:sldId id="264" r:id="rId15"/>
    <p:sldId id="265" r:id="rId16"/>
    <p:sldId id="266" r:id="rId17"/>
    <p:sldId id="268" r:id="rId18"/>
    <p:sldId id="271" r:id="rId19"/>
    <p:sldId id="273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67" autoAdjust="0"/>
  </p:normalViewPr>
  <p:slideViewPr>
    <p:cSldViewPr snapToGrid="0" snapToObjects="1">
      <p:cViewPr varScale="1">
        <p:scale>
          <a:sx n="92" d="100"/>
          <a:sy n="92" d="100"/>
        </p:scale>
        <p:origin x="-104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 den 21. June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 den 21. June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 den 21. June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 den 21. June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 den 21. June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 den 21. June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 den 21. June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 den 21. June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 den 21. June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 den 21. June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 den 21. June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 den 21. June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Assisting Fuzzing with Symbolic Execution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Fuzzing with American Fuzzy Lop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5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Driller: </a:t>
            </a:r>
            <a:r>
              <a:rPr lang="en-US" dirty="0" err="1"/>
              <a:t>K</a:t>
            </a:r>
            <a:r>
              <a:rPr lang="en-US" dirty="0" err="1" smtClean="0"/>
              <a:t>odedækning</a:t>
            </a:r>
            <a:endParaRPr lang="en-US" dirty="0"/>
          </a:p>
        </p:txBody>
      </p:sp>
      <p:pic>
        <p:nvPicPr>
          <p:cNvPr id="5" name="Content Placeholder 4" descr="Skærmbillede 2017-06-21 kl. 10.44.1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443" r="-1"/>
          <a:stretch/>
        </p:blipFill>
        <p:spPr/>
      </p:pic>
      <p:sp>
        <p:nvSpPr>
          <p:cNvPr id="6" name="TextBox 5"/>
          <p:cNvSpPr txBox="1"/>
          <p:nvPr/>
        </p:nvSpPr>
        <p:spPr>
          <a:xfrm>
            <a:off x="457200" y="1600200"/>
            <a:ext cx="325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Fuzzing</a:t>
            </a:r>
          </a:p>
        </p:txBody>
      </p:sp>
    </p:spTree>
    <p:extLst>
      <p:ext uri="{BB962C8B-B14F-4D97-AF65-F5344CB8AC3E}">
        <p14:creationId xmlns:p14="http://schemas.microsoft.com/office/powerpoint/2010/main" val="3520701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Driller: </a:t>
            </a:r>
            <a:r>
              <a:rPr lang="en-US" dirty="0" err="1"/>
              <a:t>K</a:t>
            </a:r>
            <a:r>
              <a:rPr lang="en-US" dirty="0" err="1" smtClean="0"/>
              <a:t>odedækning</a:t>
            </a:r>
            <a:endParaRPr lang="en-US" dirty="0"/>
          </a:p>
        </p:txBody>
      </p:sp>
      <p:pic>
        <p:nvPicPr>
          <p:cNvPr id="4" name="Content Placeholder 3" descr="Skærmbillede 2017-06-21 kl. 10.44.3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9266" y="1600200"/>
            <a:ext cx="5097534" cy="4876800"/>
          </a:xfrm>
        </p:spPr>
      </p:pic>
      <p:sp>
        <p:nvSpPr>
          <p:cNvPr id="5" name="TextBox 4"/>
          <p:cNvSpPr txBox="1"/>
          <p:nvPr/>
        </p:nvSpPr>
        <p:spPr>
          <a:xfrm>
            <a:off x="457200" y="1600200"/>
            <a:ext cx="3256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Fuzzing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Conc</a:t>
            </a:r>
            <a:r>
              <a:rPr lang="en-US" dirty="0" err="1" smtClean="0"/>
              <a:t>olic</a:t>
            </a:r>
            <a:r>
              <a:rPr lang="en-US" dirty="0" smtClean="0"/>
              <a:t> </a:t>
            </a:r>
            <a:r>
              <a:rPr lang="en-US" dirty="0" smtClean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31340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Driller: </a:t>
            </a:r>
            <a:r>
              <a:rPr lang="en-US" dirty="0" err="1"/>
              <a:t>K</a:t>
            </a:r>
            <a:r>
              <a:rPr lang="en-US" dirty="0" err="1" smtClean="0"/>
              <a:t>odedækning</a:t>
            </a:r>
            <a:endParaRPr lang="en-US" dirty="0"/>
          </a:p>
        </p:txBody>
      </p:sp>
      <p:pic>
        <p:nvPicPr>
          <p:cNvPr id="4" name="Content Placeholder 3" descr="Skærmbillede 2017-06-21 kl. 10.45.5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443" r="-1"/>
          <a:stretch/>
        </p:blipFill>
        <p:spPr/>
      </p:pic>
      <p:sp>
        <p:nvSpPr>
          <p:cNvPr id="5" name="TextBox 4"/>
          <p:cNvSpPr txBox="1"/>
          <p:nvPr/>
        </p:nvSpPr>
        <p:spPr>
          <a:xfrm>
            <a:off x="457200" y="1600200"/>
            <a:ext cx="3256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Fuzzing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Conc</a:t>
            </a:r>
            <a:r>
              <a:rPr lang="en-US" dirty="0" err="1" smtClean="0"/>
              <a:t>olic</a:t>
            </a:r>
            <a:r>
              <a:rPr lang="en-US" dirty="0" smtClean="0"/>
              <a:t> </a:t>
            </a:r>
            <a:r>
              <a:rPr lang="en-US" dirty="0" smtClean="0"/>
              <a:t>execution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Fuzzing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27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Driller: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600107"/>
            <a:ext cx="8229600" cy="2554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a-DK" dirty="0" smtClean="0"/>
              <a:t>DARPA </a:t>
            </a:r>
            <a:r>
              <a:rPr lang="da-DK" dirty="0" err="1" smtClean="0"/>
              <a:t>Cyber</a:t>
            </a:r>
            <a:r>
              <a:rPr lang="da-DK" dirty="0" smtClean="0"/>
              <a:t> Grand Challenge </a:t>
            </a:r>
            <a:r>
              <a:rPr lang="da-DK" dirty="0" err="1" smtClean="0"/>
              <a:t>Qualifying</a:t>
            </a:r>
            <a:r>
              <a:rPr lang="da-DK" dirty="0" smtClean="0"/>
              <a:t> Event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126 Binaries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6 </a:t>
            </a:r>
            <a:r>
              <a:rPr lang="en-US" dirty="0" err="1" smtClean="0"/>
              <a:t>udviklere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4 IT-</a:t>
            </a:r>
            <a:r>
              <a:rPr lang="en-US" dirty="0" err="1" smtClean="0"/>
              <a:t>sikkerhedsfirmaer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600" i="1" dirty="0" smtClean="0"/>
              <a:t>“test </a:t>
            </a:r>
            <a:r>
              <a:rPr lang="en-US" sz="1600" i="1" dirty="0"/>
              <a:t>the abilities of a new generation of fully automated cyber defense </a:t>
            </a:r>
            <a:r>
              <a:rPr lang="en-US" sz="1600" i="1" dirty="0" smtClean="0"/>
              <a:t>systems”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756200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Driller: Tests</a:t>
            </a:r>
            <a:endParaRPr lang="en-US" dirty="0"/>
          </a:p>
        </p:txBody>
      </p:sp>
      <p:pic>
        <p:nvPicPr>
          <p:cNvPr id="5" name="Content Placeholder 4" descr="Skærmbillede 2017-06-21 kl. 11.02.0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880"/>
          <a:stretch/>
        </p:blipFill>
        <p:spPr/>
      </p:pic>
      <p:sp>
        <p:nvSpPr>
          <p:cNvPr id="7" name="TextBox 6"/>
          <p:cNvSpPr txBox="1"/>
          <p:nvPr/>
        </p:nvSpPr>
        <p:spPr>
          <a:xfrm>
            <a:off x="457200" y="1600200"/>
            <a:ext cx="373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Fuzzing: 68</a:t>
            </a:r>
          </a:p>
        </p:txBody>
      </p:sp>
    </p:spTree>
    <p:extLst>
      <p:ext uri="{BB962C8B-B14F-4D97-AF65-F5344CB8AC3E}">
        <p14:creationId xmlns:p14="http://schemas.microsoft.com/office/powerpoint/2010/main" val="255638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Driller: Tests</a:t>
            </a:r>
            <a:endParaRPr lang="en-US" dirty="0"/>
          </a:p>
        </p:txBody>
      </p:sp>
      <p:pic>
        <p:nvPicPr>
          <p:cNvPr id="4" name="Content Placeholder 3" descr="Skærmbillede 2017-06-21 kl. 11.02.4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880"/>
          <a:stretch/>
        </p:blipFill>
        <p:spPr/>
      </p:pic>
      <p:sp>
        <p:nvSpPr>
          <p:cNvPr id="5" name="TextBox 4"/>
          <p:cNvSpPr txBox="1"/>
          <p:nvPr/>
        </p:nvSpPr>
        <p:spPr>
          <a:xfrm>
            <a:off x="457201" y="1600200"/>
            <a:ext cx="324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Fuzzing: </a:t>
            </a:r>
            <a:r>
              <a:rPr lang="en-US" dirty="0" smtClean="0"/>
              <a:t>68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Symbolic execution: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6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Driller: Tests</a:t>
            </a:r>
            <a:endParaRPr lang="en-US" dirty="0"/>
          </a:p>
        </p:txBody>
      </p:sp>
      <p:pic>
        <p:nvPicPr>
          <p:cNvPr id="4" name="Content Placeholder 3" descr="Skærmbillede 2017-06-21 kl. 11.03.1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880"/>
          <a:stretch/>
        </p:blipFill>
        <p:spPr/>
      </p:pic>
      <p:sp>
        <p:nvSpPr>
          <p:cNvPr id="6" name="TextBox 5"/>
          <p:cNvSpPr txBox="1"/>
          <p:nvPr/>
        </p:nvSpPr>
        <p:spPr>
          <a:xfrm>
            <a:off x="457201" y="1600200"/>
            <a:ext cx="3187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Fuzzing: 68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Symbolic execution: 16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Driller: 77</a:t>
            </a:r>
          </a:p>
        </p:txBody>
      </p:sp>
    </p:spTree>
    <p:extLst>
      <p:ext uri="{BB962C8B-B14F-4D97-AF65-F5344CB8AC3E}">
        <p14:creationId xmlns:p14="http://schemas.microsoft.com/office/powerpoint/2010/main" val="15230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Driller: Tests</a:t>
            </a:r>
            <a:endParaRPr lang="en-US" dirty="0"/>
          </a:p>
        </p:txBody>
      </p:sp>
      <p:pic>
        <p:nvPicPr>
          <p:cNvPr id="4" name="Content Placeholder 3" descr="Skærmbillede 2017-06-21 kl. 11.03.1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880"/>
          <a:stretch/>
        </p:blipFill>
        <p:spPr/>
      </p:pic>
      <p:sp>
        <p:nvSpPr>
          <p:cNvPr id="6" name="TextBox 5"/>
          <p:cNvSpPr txBox="1"/>
          <p:nvPr/>
        </p:nvSpPr>
        <p:spPr>
          <a:xfrm>
            <a:off x="457201" y="1600200"/>
            <a:ext cx="3187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Fuzzing: 68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Symbolic execution: 16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Driller: 77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Forbedring</a:t>
            </a:r>
            <a:r>
              <a:rPr lang="en-US" dirty="0" smtClean="0"/>
              <a:t>: 9</a:t>
            </a:r>
          </a:p>
        </p:txBody>
      </p:sp>
    </p:spTree>
    <p:extLst>
      <p:ext uri="{BB962C8B-B14F-4D97-AF65-F5344CB8AC3E}">
        <p14:creationId xmlns:p14="http://schemas.microsoft.com/office/powerpoint/2010/main" val="38444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Udfordringer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err="1" smtClean="0"/>
              <a:t>Stadig</a:t>
            </a:r>
            <a:r>
              <a:rPr lang="en-US" dirty="0" smtClean="0"/>
              <a:t> under </a:t>
            </a:r>
            <a:r>
              <a:rPr lang="en-US" dirty="0" err="1" smtClean="0"/>
              <a:t>udvikling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Mangel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brugsrettet</a:t>
            </a:r>
            <a:r>
              <a:rPr lang="en-US" dirty="0" smtClean="0"/>
              <a:t> </a:t>
            </a:r>
            <a:r>
              <a:rPr lang="en-US" dirty="0" err="1" smtClean="0"/>
              <a:t>dokumentering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Specialtilpasset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CGC </a:t>
            </a:r>
            <a:r>
              <a:rPr lang="en-US" dirty="0" smtClean="0"/>
              <a:t>binaries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698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Refleksion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Mayhem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ForAllSecurity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Anden</a:t>
            </a:r>
            <a:r>
              <a:rPr lang="en-US" dirty="0" smtClean="0"/>
              <a:t> </a:t>
            </a:r>
            <a:r>
              <a:rPr lang="en-US" dirty="0" err="1" smtClean="0"/>
              <a:t>brug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angr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8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Oversigt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Baggrund</a:t>
            </a:r>
            <a:r>
              <a:rPr lang="en-US" dirty="0" smtClean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opgaven</a:t>
            </a:r>
            <a:endParaRPr lang="en-US" dirty="0" smtClean="0"/>
          </a:p>
          <a:p>
            <a:r>
              <a:rPr lang="en-US" dirty="0" smtClean="0"/>
              <a:t>Driller</a:t>
            </a:r>
          </a:p>
          <a:p>
            <a:r>
              <a:rPr lang="en-US" dirty="0" err="1" smtClean="0"/>
              <a:t>Udfordringer</a:t>
            </a:r>
            <a:endParaRPr lang="en-US" dirty="0" smtClean="0"/>
          </a:p>
          <a:p>
            <a:r>
              <a:rPr lang="en-US" dirty="0" err="1" smtClean="0"/>
              <a:t>Refleksion</a:t>
            </a:r>
            <a:endParaRPr lang="en-US" dirty="0" smtClean="0"/>
          </a:p>
          <a:p>
            <a:r>
              <a:rPr lang="en-US" dirty="0" err="1" smtClean="0"/>
              <a:t>Konklusion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783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Konklusion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Fuzzing</a:t>
            </a:r>
          </a:p>
          <a:p>
            <a:endParaRPr lang="en-US" dirty="0"/>
          </a:p>
          <a:p>
            <a:r>
              <a:rPr lang="en-US" dirty="0" err="1" smtClean="0"/>
              <a:t>Kodedækning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Udvikling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2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Baggrund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Problemformulering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r>
              <a:rPr lang="en-US" i="1" dirty="0" err="1" smtClean="0"/>
              <a:t>Kan</a:t>
            </a:r>
            <a:r>
              <a:rPr lang="en-US" i="1" dirty="0" smtClean="0"/>
              <a:t> AFL </a:t>
            </a:r>
            <a:r>
              <a:rPr lang="en-US" i="1" dirty="0" err="1" smtClean="0"/>
              <a:t>forbedres</a:t>
            </a:r>
            <a:r>
              <a:rPr lang="en-US" i="1" dirty="0" smtClean="0"/>
              <a:t> </a:t>
            </a:r>
            <a:r>
              <a:rPr lang="en-US" i="1" dirty="0" err="1" smtClean="0"/>
              <a:t>gennem</a:t>
            </a:r>
            <a:r>
              <a:rPr lang="en-US" i="1" dirty="0" smtClean="0"/>
              <a:t> </a:t>
            </a:r>
            <a:r>
              <a:rPr lang="en-US" i="1" dirty="0" err="1" smtClean="0"/>
              <a:t>brug</a:t>
            </a:r>
            <a:r>
              <a:rPr lang="en-US" i="1" dirty="0" smtClean="0"/>
              <a:t> </a:t>
            </a:r>
            <a:r>
              <a:rPr lang="en-US" i="1" dirty="0" err="1" smtClean="0"/>
              <a:t>af</a:t>
            </a:r>
            <a:r>
              <a:rPr lang="en-US" i="1" dirty="0" smtClean="0"/>
              <a:t> Symbolic Execution</a:t>
            </a:r>
          </a:p>
          <a:p>
            <a:endParaRPr lang="en-US" dirty="0" smtClean="0"/>
          </a:p>
          <a:p>
            <a:r>
              <a:rPr lang="en-US" dirty="0" err="1" smtClean="0"/>
              <a:t>Hvorfor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</a:t>
            </a:r>
            <a:r>
              <a:rPr lang="en-US" dirty="0" err="1" smtClean="0"/>
              <a:t>ksempler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9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Eksempel</a:t>
            </a:r>
            <a:r>
              <a:rPr lang="en-US" dirty="0" smtClean="0"/>
              <a:t>: </a:t>
            </a:r>
            <a:r>
              <a:rPr lang="en-US" dirty="0" err="1" smtClean="0"/>
              <a:t>Generel</a:t>
            </a:r>
            <a:r>
              <a:rPr lang="en-US" dirty="0" smtClean="0"/>
              <a:t> input</a:t>
            </a:r>
            <a:endParaRPr lang="en-US" dirty="0"/>
          </a:p>
        </p:txBody>
      </p:sp>
      <p:pic>
        <p:nvPicPr>
          <p:cNvPr id="5" name="Content Placeholder 4" descr="Skærmbillede 2017-06-21 kl. 13.07.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59" b="-205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3735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Eksempel</a:t>
            </a:r>
            <a:r>
              <a:rPr lang="en-US" dirty="0" smtClean="0"/>
              <a:t>: </a:t>
            </a:r>
            <a:r>
              <a:rPr lang="en-US" dirty="0" err="1" smtClean="0"/>
              <a:t>Specifik</a:t>
            </a:r>
            <a:r>
              <a:rPr lang="en-US" dirty="0" smtClean="0"/>
              <a:t> input</a:t>
            </a:r>
            <a:endParaRPr lang="en-US" dirty="0"/>
          </a:p>
        </p:txBody>
      </p:sp>
      <p:pic>
        <p:nvPicPr>
          <p:cNvPr id="7" name="Content Placeholder 6" descr="Skærmbillede 2017-06-21 kl. 11.28.4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288" b="-212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25192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Fuzzer</a:t>
            </a:r>
            <a:r>
              <a:rPr lang="en-US" dirty="0" smtClean="0"/>
              <a:t>		</a:t>
            </a:r>
            <a:r>
              <a:rPr lang="en-US" dirty="0" smtClean="0"/>
              <a:t>		American </a:t>
            </a:r>
            <a:r>
              <a:rPr lang="en-US" dirty="0" smtClean="0"/>
              <a:t>Fuzzy Lop</a:t>
            </a:r>
          </a:p>
          <a:p>
            <a:r>
              <a:rPr lang="en-US" dirty="0" err="1"/>
              <a:t>Concolic</a:t>
            </a:r>
            <a:r>
              <a:rPr lang="en-US" dirty="0"/>
              <a:t> execution </a:t>
            </a:r>
            <a:r>
              <a:rPr lang="en-US" dirty="0" smtClean="0"/>
              <a:t>engine	</a:t>
            </a:r>
            <a:r>
              <a:rPr lang="en-US" dirty="0" err="1" smtClean="0"/>
              <a:t>a</a:t>
            </a:r>
            <a:r>
              <a:rPr lang="en-US" dirty="0" err="1" smtClean="0"/>
              <a:t>ngr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Lavet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UC Santa Barbara </a:t>
            </a:r>
            <a:r>
              <a:rPr lang="en-US" dirty="0" err="1"/>
              <a:t>SecLab</a:t>
            </a:r>
            <a:r>
              <a:rPr lang="en-US" dirty="0"/>
              <a:t> aka </a:t>
            </a:r>
            <a:r>
              <a:rPr lang="en-US" dirty="0" err="1" smtClean="0"/>
              <a:t>Shellphish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5727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Driller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Algoritme</a:t>
            </a:r>
            <a:r>
              <a:rPr lang="en-US" dirty="0"/>
              <a:t>/</a:t>
            </a:r>
            <a:r>
              <a:rPr lang="en-US" dirty="0" err="1" smtClean="0"/>
              <a:t>automatisering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Kodedækning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1837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Driller: </a:t>
            </a:r>
            <a:r>
              <a:rPr lang="en-US" dirty="0" err="1" smtClean="0"/>
              <a:t>Algoritme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Initialisering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Fuzzing</a:t>
            </a:r>
          </a:p>
          <a:p>
            <a:endParaRPr lang="en-US" dirty="0"/>
          </a:p>
          <a:p>
            <a:r>
              <a:rPr lang="en-US" dirty="0" err="1" smtClean="0"/>
              <a:t>Concolic</a:t>
            </a:r>
            <a:r>
              <a:rPr lang="en-US" dirty="0" smtClean="0"/>
              <a:t> execution</a:t>
            </a:r>
          </a:p>
          <a:p>
            <a:endParaRPr lang="en-US" dirty="0"/>
          </a:p>
          <a:p>
            <a:r>
              <a:rPr lang="en-US" dirty="0" err="1" smtClean="0"/>
              <a:t>Gentagelse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60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Driller</a:t>
            </a:r>
            <a:r>
              <a:rPr lang="en-US" dirty="0" smtClean="0"/>
              <a:t>: </a:t>
            </a:r>
            <a:r>
              <a:rPr lang="en-US" dirty="0" err="1"/>
              <a:t>Kodedækning</a:t>
            </a:r>
            <a:endParaRPr lang="en-US" dirty="0"/>
          </a:p>
        </p:txBody>
      </p:sp>
      <p:pic>
        <p:nvPicPr>
          <p:cNvPr id="4" name="Content Placeholder 3" descr="Skærmbillede 2017-06-21 kl. 14.27.3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880"/>
          <a:stretch/>
        </p:blipFill>
        <p:spPr>
          <a:xfrm>
            <a:off x="443395" y="1600200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906651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722</TotalTime>
  <Words>176</Words>
  <Application>Microsoft Macintosh PowerPoint</Application>
  <PresentationFormat>On-screen Show (4:3)</PresentationFormat>
  <Paragraphs>90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Assisting Fuzzing with Symbolic Execution </vt:lpstr>
      <vt:lpstr>Oversigt</vt:lpstr>
      <vt:lpstr>Baggrund</vt:lpstr>
      <vt:lpstr>Eksempel: Generel input</vt:lpstr>
      <vt:lpstr>Eksempel: Specifik input</vt:lpstr>
      <vt:lpstr>Driller</vt:lpstr>
      <vt:lpstr>Driller </vt:lpstr>
      <vt:lpstr>Driller: Algoritme</vt:lpstr>
      <vt:lpstr>Driller: Kodedækning</vt:lpstr>
      <vt:lpstr>Driller: Kodedækning</vt:lpstr>
      <vt:lpstr>Driller: Kodedækning</vt:lpstr>
      <vt:lpstr>Driller: Kodedækning</vt:lpstr>
      <vt:lpstr>Driller: Tests</vt:lpstr>
      <vt:lpstr>Driller: Tests</vt:lpstr>
      <vt:lpstr>Driller: Tests</vt:lpstr>
      <vt:lpstr>Driller: Tests</vt:lpstr>
      <vt:lpstr>Driller: Tests</vt:lpstr>
      <vt:lpstr>Udfordringer</vt:lpstr>
      <vt:lpstr>Refleksion</vt:lpstr>
      <vt:lpstr>Konklusion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Assisting Fuzzing with Symbolic Execution </dc:title>
  <dc:creator>Claes Untslayer</dc:creator>
  <cp:lastModifiedBy>Claes Untslayer</cp:lastModifiedBy>
  <cp:revision>16</cp:revision>
  <dcterms:created xsi:type="dcterms:W3CDTF">2017-06-21T08:19:03Z</dcterms:created>
  <dcterms:modified xsi:type="dcterms:W3CDTF">2017-06-21T20:27:02Z</dcterms:modified>
</cp:coreProperties>
</file>