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018A3-10A9-40A5-AD40-83DCD1EE161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470436F-83C4-44BC-841C-C2A2BB133A9F}">
      <dgm:prSet phldrT="[Text]"/>
      <dgm:spPr/>
      <dgm:t>
        <a:bodyPr/>
        <a:lstStyle/>
        <a:p>
          <a:r>
            <a:rPr lang="en-US" dirty="0" smtClean="0"/>
            <a:t>PUAN HAJAH HALIFAH BINTI ISMAIL</a:t>
          </a:r>
        </a:p>
        <a:p>
          <a:r>
            <a:rPr lang="en-US" dirty="0" smtClean="0"/>
            <a:t>(PENGERUSI)</a:t>
          </a:r>
          <a:endParaRPr lang="en-US" dirty="0"/>
        </a:p>
      </dgm:t>
    </dgm:pt>
    <dgm:pt modelId="{96C72A97-FF4E-47E2-A715-315CAFB4D823}" type="parTrans" cxnId="{26C88231-8532-498F-89B6-1962DCF1BD21}">
      <dgm:prSet/>
      <dgm:spPr/>
      <dgm:t>
        <a:bodyPr/>
        <a:lstStyle/>
        <a:p>
          <a:endParaRPr lang="en-US"/>
        </a:p>
      </dgm:t>
    </dgm:pt>
    <dgm:pt modelId="{C0494658-9E03-46E1-8D06-96BD56411E99}" type="sibTrans" cxnId="{26C88231-8532-498F-89B6-1962DCF1BD21}">
      <dgm:prSet/>
      <dgm:spPr/>
      <dgm:t>
        <a:bodyPr/>
        <a:lstStyle/>
        <a:p>
          <a:endParaRPr lang="en-US"/>
        </a:p>
      </dgm:t>
    </dgm:pt>
    <dgm:pt modelId="{E3AC791B-807C-4EB9-AC21-E254CAE0CAC7}">
      <dgm:prSet phldrT="[Text]"/>
      <dgm:spPr/>
      <dgm:t>
        <a:bodyPr/>
        <a:lstStyle/>
        <a:p>
          <a:r>
            <a:rPr lang="en-US" dirty="0" smtClean="0"/>
            <a:t>PUAN LILIS BINTI FIRDAUS</a:t>
          </a:r>
        </a:p>
        <a:p>
          <a:r>
            <a:rPr lang="en-US" dirty="0" smtClean="0"/>
            <a:t>(TIMBALAN PENGERUSI)</a:t>
          </a:r>
          <a:endParaRPr lang="en-US" dirty="0"/>
        </a:p>
      </dgm:t>
    </dgm:pt>
    <dgm:pt modelId="{994BC1E7-9252-4438-972F-B01CD97B8796}" type="parTrans" cxnId="{1DFEFF97-A64F-490E-A1DB-9D13EDB555A3}">
      <dgm:prSet/>
      <dgm:spPr/>
      <dgm:t>
        <a:bodyPr/>
        <a:lstStyle/>
        <a:p>
          <a:endParaRPr lang="en-US"/>
        </a:p>
      </dgm:t>
    </dgm:pt>
    <dgm:pt modelId="{DC789581-2894-46B2-B5D9-5B6D0ACAC8A2}" type="sibTrans" cxnId="{1DFEFF97-A64F-490E-A1DB-9D13EDB555A3}">
      <dgm:prSet/>
      <dgm:spPr/>
      <dgm:t>
        <a:bodyPr/>
        <a:lstStyle/>
        <a:p>
          <a:endParaRPr lang="en-US"/>
        </a:p>
      </dgm:t>
    </dgm:pt>
    <dgm:pt modelId="{E975DB23-6E75-453A-896A-11449AB2DC91}">
      <dgm:prSet phldrT="[Text]"/>
      <dgm:spPr/>
      <dgm:t>
        <a:bodyPr/>
        <a:lstStyle/>
        <a:p>
          <a:r>
            <a:rPr lang="en-US" dirty="0" smtClean="0"/>
            <a:t>USTAZ KHAIRUL ANUAR BIN RAMLAN</a:t>
          </a:r>
        </a:p>
        <a:p>
          <a:r>
            <a:rPr lang="en-US" dirty="0" smtClean="0"/>
            <a:t>(NAIB PENGERUSI)</a:t>
          </a:r>
          <a:endParaRPr lang="en-US" dirty="0"/>
        </a:p>
      </dgm:t>
    </dgm:pt>
    <dgm:pt modelId="{FBB942AC-C31E-4292-A61B-CDC29DB6F6D6}" type="parTrans" cxnId="{CD342034-A42F-4B05-A8F8-2551B6837991}">
      <dgm:prSet/>
      <dgm:spPr/>
      <dgm:t>
        <a:bodyPr/>
        <a:lstStyle/>
        <a:p>
          <a:endParaRPr lang="en-US"/>
        </a:p>
      </dgm:t>
    </dgm:pt>
    <dgm:pt modelId="{95C79148-B790-44BC-923C-DA4936BC6FFD}" type="sibTrans" cxnId="{CD342034-A42F-4B05-A8F8-2551B6837991}">
      <dgm:prSet/>
      <dgm:spPr/>
      <dgm:t>
        <a:bodyPr/>
        <a:lstStyle/>
        <a:p>
          <a:endParaRPr lang="en-US"/>
        </a:p>
      </dgm:t>
    </dgm:pt>
    <dgm:pt modelId="{4C1A3815-8F47-4E20-9E36-309C36732C09}" type="pres">
      <dgm:prSet presAssocID="{F80018A3-10A9-40A5-AD40-83DCD1EE16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67FC91-4EEE-4F47-A91D-B5E2224AEB6E}" type="pres">
      <dgm:prSet presAssocID="{0470436F-83C4-44BC-841C-C2A2BB133A9F}" presName="hierRoot1" presStyleCnt="0">
        <dgm:presLayoutVars>
          <dgm:hierBranch val="init"/>
        </dgm:presLayoutVars>
      </dgm:prSet>
      <dgm:spPr/>
    </dgm:pt>
    <dgm:pt modelId="{3CF8F5B8-3012-4C62-A28E-CEFBAEB4A51A}" type="pres">
      <dgm:prSet presAssocID="{0470436F-83C4-44BC-841C-C2A2BB133A9F}" presName="rootComposite1" presStyleCnt="0"/>
      <dgm:spPr/>
    </dgm:pt>
    <dgm:pt modelId="{8C8B61FC-B128-43C7-9061-7901358139DB}" type="pres">
      <dgm:prSet presAssocID="{0470436F-83C4-44BC-841C-C2A2BB133A9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0DCC8D-B129-44CC-88C7-2DC149ECC0F2}" type="pres">
      <dgm:prSet presAssocID="{0470436F-83C4-44BC-841C-C2A2BB133A9F}" presName="rootConnector1" presStyleLbl="node1" presStyleIdx="0" presStyleCnt="0"/>
      <dgm:spPr/>
    </dgm:pt>
    <dgm:pt modelId="{A2C7ABF4-F720-4765-A29E-B97B9D293EE8}" type="pres">
      <dgm:prSet presAssocID="{0470436F-83C4-44BC-841C-C2A2BB133A9F}" presName="hierChild2" presStyleCnt="0"/>
      <dgm:spPr/>
    </dgm:pt>
    <dgm:pt modelId="{27B4E1B1-9017-4F01-9055-0A58485681BE}" type="pres">
      <dgm:prSet presAssocID="{994BC1E7-9252-4438-972F-B01CD97B8796}" presName="Name37" presStyleLbl="parChTrans1D2" presStyleIdx="0" presStyleCnt="2"/>
      <dgm:spPr/>
    </dgm:pt>
    <dgm:pt modelId="{2D3726FD-06C3-4255-AC7B-1DBB929836CF}" type="pres">
      <dgm:prSet presAssocID="{E3AC791B-807C-4EB9-AC21-E254CAE0CAC7}" presName="hierRoot2" presStyleCnt="0">
        <dgm:presLayoutVars>
          <dgm:hierBranch val="init"/>
        </dgm:presLayoutVars>
      </dgm:prSet>
      <dgm:spPr/>
    </dgm:pt>
    <dgm:pt modelId="{C041AD94-B965-46FB-B6A3-D86B94F2FB11}" type="pres">
      <dgm:prSet presAssocID="{E3AC791B-807C-4EB9-AC21-E254CAE0CAC7}" presName="rootComposite" presStyleCnt="0"/>
      <dgm:spPr/>
    </dgm:pt>
    <dgm:pt modelId="{B61B0778-CCB9-46FE-B553-F9D9A8327A4B}" type="pres">
      <dgm:prSet presAssocID="{E3AC791B-807C-4EB9-AC21-E254CAE0CAC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6346F1-7D33-4208-B7F4-7497FE0F2C9F}" type="pres">
      <dgm:prSet presAssocID="{E3AC791B-807C-4EB9-AC21-E254CAE0CAC7}" presName="rootConnector" presStyleLbl="node2" presStyleIdx="0" presStyleCnt="2"/>
      <dgm:spPr/>
    </dgm:pt>
    <dgm:pt modelId="{942901A2-E213-4279-B766-6499BF203789}" type="pres">
      <dgm:prSet presAssocID="{E3AC791B-807C-4EB9-AC21-E254CAE0CAC7}" presName="hierChild4" presStyleCnt="0"/>
      <dgm:spPr/>
    </dgm:pt>
    <dgm:pt modelId="{385A4CDC-41C0-432E-8EA8-B31B9DE7F412}" type="pres">
      <dgm:prSet presAssocID="{E3AC791B-807C-4EB9-AC21-E254CAE0CAC7}" presName="hierChild5" presStyleCnt="0"/>
      <dgm:spPr/>
    </dgm:pt>
    <dgm:pt modelId="{94578C1A-DB2C-4CAA-B4C1-9BDD6108262A}" type="pres">
      <dgm:prSet presAssocID="{FBB942AC-C31E-4292-A61B-CDC29DB6F6D6}" presName="Name37" presStyleLbl="parChTrans1D2" presStyleIdx="1" presStyleCnt="2"/>
      <dgm:spPr/>
    </dgm:pt>
    <dgm:pt modelId="{995AC766-A6A9-4746-B0AC-08266C1ED7A9}" type="pres">
      <dgm:prSet presAssocID="{E975DB23-6E75-453A-896A-11449AB2DC91}" presName="hierRoot2" presStyleCnt="0">
        <dgm:presLayoutVars>
          <dgm:hierBranch val="init"/>
        </dgm:presLayoutVars>
      </dgm:prSet>
      <dgm:spPr/>
    </dgm:pt>
    <dgm:pt modelId="{1A0AF72C-DB9A-4AB3-881B-5E719B6B8734}" type="pres">
      <dgm:prSet presAssocID="{E975DB23-6E75-453A-896A-11449AB2DC91}" presName="rootComposite" presStyleCnt="0"/>
      <dgm:spPr/>
    </dgm:pt>
    <dgm:pt modelId="{E5FD719C-695E-431C-9B8D-A8B99C66CE7A}" type="pres">
      <dgm:prSet presAssocID="{E975DB23-6E75-453A-896A-11449AB2DC9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34C83E-D6E1-4D5B-9CCF-F8B065EA5CC5}" type="pres">
      <dgm:prSet presAssocID="{E975DB23-6E75-453A-896A-11449AB2DC91}" presName="rootConnector" presStyleLbl="node2" presStyleIdx="1" presStyleCnt="2"/>
      <dgm:spPr/>
    </dgm:pt>
    <dgm:pt modelId="{6DF2FFC6-E929-4740-B941-41DF5463904F}" type="pres">
      <dgm:prSet presAssocID="{E975DB23-6E75-453A-896A-11449AB2DC91}" presName="hierChild4" presStyleCnt="0"/>
      <dgm:spPr/>
    </dgm:pt>
    <dgm:pt modelId="{93CB15E6-8D1B-4995-B784-CD424971EDF4}" type="pres">
      <dgm:prSet presAssocID="{E975DB23-6E75-453A-896A-11449AB2DC91}" presName="hierChild5" presStyleCnt="0"/>
      <dgm:spPr/>
    </dgm:pt>
    <dgm:pt modelId="{0D8E65FC-3E19-407D-BF12-0637B2C4E307}" type="pres">
      <dgm:prSet presAssocID="{0470436F-83C4-44BC-841C-C2A2BB133A9F}" presName="hierChild3" presStyleCnt="0"/>
      <dgm:spPr/>
    </dgm:pt>
  </dgm:ptLst>
  <dgm:cxnLst>
    <dgm:cxn modelId="{91196D5F-EB74-45DB-899A-BBE473D1E196}" type="presOf" srcId="{E3AC791B-807C-4EB9-AC21-E254CAE0CAC7}" destId="{0B6346F1-7D33-4208-B7F4-7497FE0F2C9F}" srcOrd="1" destOrd="0" presId="urn:microsoft.com/office/officeart/2005/8/layout/orgChart1"/>
    <dgm:cxn modelId="{AEF07028-11A6-417E-A02C-B638ACECC135}" type="presOf" srcId="{0470436F-83C4-44BC-841C-C2A2BB133A9F}" destId="{8C8B61FC-B128-43C7-9061-7901358139DB}" srcOrd="0" destOrd="0" presId="urn:microsoft.com/office/officeart/2005/8/layout/orgChart1"/>
    <dgm:cxn modelId="{CD342034-A42F-4B05-A8F8-2551B6837991}" srcId="{0470436F-83C4-44BC-841C-C2A2BB133A9F}" destId="{E975DB23-6E75-453A-896A-11449AB2DC91}" srcOrd="1" destOrd="0" parTransId="{FBB942AC-C31E-4292-A61B-CDC29DB6F6D6}" sibTransId="{95C79148-B790-44BC-923C-DA4936BC6FFD}"/>
    <dgm:cxn modelId="{2244D014-F8F7-4DB6-8553-474E8BED816A}" type="presOf" srcId="{FBB942AC-C31E-4292-A61B-CDC29DB6F6D6}" destId="{94578C1A-DB2C-4CAA-B4C1-9BDD6108262A}" srcOrd="0" destOrd="0" presId="urn:microsoft.com/office/officeart/2005/8/layout/orgChart1"/>
    <dgm:cxn modelId="{B5F7A0C2-AE3C-4FD4-A08A-C24AC1DEF162}" type="presOf" srcId="{E975DB23-6E75-453A-896A-11449AB2DC91}" destId="{DB34C83E-D6E1-4D5B-9CCF-F8B065EA5CC5}" srcOrd="1" destOrd="0" presId="urn:microsoft.com/office/officeart/2005/8/layout/orgChart1"/>
    <dgm:cxn modelId="{6E2536A4-AF32-4613-8922-0BC2565013C7}" type="presOf" srcId="{F80018A3-10A9-40A5-AD40-83DCD1EE1610}" destId="{4C1A3815-8F47-4E20-9E36-309C36732C09}" srcOrd="0" destOrd="0" presId="urn:microsoft.com/office/officeart/2005/8/layout/orgChart1"/>
    <dgm:cxn modelId="{F8D22503-58E1-48B1-9821-242BFA04DA6A}" type="presOf" srcId="{E975DB23-6E75-453A-896A-11449AB2DC91}" destId="{E5FD719C-695E-431C-9B8D-A8B99C66CE7A}" srcOrd="0" destOrd="0" presId="urn:microsoft.com/office/officeart/2005/8/layout/orgChart1"/>
    <dgm:cxn modelId="{828B594F-177D-4271-82EE-44DF35217FB8}" type="presOf" srcId="{994BC1E7-9252-4438-972F-B01CD97B8796}" destId="{27B4E1B1-9017-4F01-9055-0A58485681BE}" srcOrd="0" destOrd="0" presId="urn:microsoft.com/office/officeart/2005/8/layout/orgChart1"/>
    <dgm:cxn modelId="{DC39AD6B-236F-472F-A2B3-43484456A018}" type="presOf" srcId="{E3AC791B-807C-4EB9-AC21-E254CAE0CAC7}" destId="{B61B0778-CCB9-46FE-B553-F9D9A8327A4B}" srcOrd="0" destOrd="0" presId="urn:microsoft.com/office/officeart/2005/8/layout/orgChart1"/>
    <dgm:cxn modelId="{26C88231-8532-498F-89B6-1962DCF1BD21}" srcId="{F80018A3-10A9-40A5-AD40-83DCD1EE1610}" destId="{0470436F-83C4-44BC-841C-C2A2BB133A9F}" srcOrd="0" destOrd="0" parTransId="{96C72A97-FF4E-47E2-A715-315CAFB4D823}" sibTransId="{C0494658-9E03-46E1-8D06-96BD56411E99}"/>
    <dgm:cxn modelId="{1DFEFF97-A64F-490E-A1DB-9D13EDB555A3}" srcId="{0470436F-83C4-44BC-841C-C2A2BB133A9F}" destId="{E3AC791B-807C-4EB9-AC21-E254CAE0CAC7}" srcOrd="0" destOrd="0" parTransId="{994BC1E7-9252-4438-972F-B01CD97B8796}" sibTransId="{DC789581-2894-46B2-B5D9-5B6D0ACAC8A2}"/>
    <dgm:cxn modelId="{174FB5E6-0898-49D7-9540-8CF06CF1ED49}" type="presOf" srcId="{0470436F-83C4-44BC-841C-C2A2BB133A9F}" destId="{DB0DCC8D-B129-44CC-88C7-2DC149ECC0F2}" srcOrd="1" destOrd="0" presId="urn:microsoft.com/office/officeart/2005/8/layout/orgChart1"/>
    <dgm:cxn modelId="{5B06B2E0-1D9D-40B9-9B6C-DBAF87E54413}" type="presParOf" srcId="{4C1A3815-8F47-4E20-9E36-309C36732C09}" destId="{B567FC91-4EEE-4F47-A91D-B5E2224AEB6E}" srcOrd="0" destOrd="0" presId="urn:microsoft.com/office/officeart/2005/8/layout/orgChart1"/>
    <dgm:cxn modelId="{A830526D-A30E-4B89-BBFC-2A0A52A5CDB2}" type="presParOf" srcId="{B567FC91-4EEE-4F47-A91D-B5E2224AEB6E}" destId="{3CF8F5B8-3012-4C62-A28E-CEFBAEB4A51A}" srcOrd="0" destOrd="0" presId="urn:microsoft.com/office/officeart/2005/8/layout/orgChart1"/>
    <dgm:cxn modelId="{E8D41472-5F89-443A-B8D8-93795B9D383B}" type="presParOf" srcId="{3CF8F5B8-3012-4C62-A28E-CEFBAEB4A51A}" destId="{8C8B61FC-B128-43C7-9061-7901358139DB}" srcOrd="0" destOrd="0" presId="urn:microsoft.com/office/officeart/2005/8/layout/orgChart1"/>
    <dgm:cxn modelId="{50C359E1-CE7C-4701-A074-9F2B5C2537EC}" type="presParOf" srcId="{3CF8F5B8-3012-4C62-A28E-CEFBAEB4A51A}" destId="{DB0DCC8D-B129-44CC-88C7-2DC149ECC0F2}" srcOrd="1" destOrd="0" presId="urn:microsoft.com/office/officeart/2005/8/layout/orgChart1"/>
    <dgm:cxn modelId="{315963C1-E512-4115-B1DC-645E2FA6942E}" type="presParOf" srcId="{B567FC91-4EEE-4F47-A91D-B5E2224AEB6E}" destId="{A2C7ABF4-F720-4765-A29E-B97B9D293EE8}" srcOrd="1" destOrd="0" presId="urn:microsoft.com/office/officeart/2005/8/layout/orgChart1"/>
    <dgm:cxn modelId="{14621BCC-0643-4322-97F8-C8C362E3A011}" type="presParOf" srcId="{A2C7ABF4-F720-4765-A29E-B97B9D293EE8}" destId="{27B4E1B1-9017-4F01-9055-0A58485681BE}" srcOrd="0" destOrd="0" presId="urn:microsoft.com/office/officeart/2005/8/layout/orgChart1"/>
    <dgm:cxn modelId="{FE09C73F-8852-4143-8F5A-183AF1E6B28C}" type="presParOf" srcId="{A2C7ABF4-F720-4765-A29E-B97B9D293EE8}" destId="{2D3726FD-06C3-4255-AC7B-1DBB929836CF}" srcOrd="1" destOrd="0" presId="urn:microsoft.com/office/officeart/2005/8/layout/orgChart1"/>
    <dgm:cxn modelId="{701023AA-79C8-4E38-BD8D-18FFB899C38D}" type="presParOf" srcId="{2D3726FD-06C3-4255-AC7B-1DBB929836CF}" destId="{C041AD94-B965-46FB-B6A3-D86B94F2FB11}" srcOrd="0" destOrd="0" presId="urn:microsoft.com/office/officeart/2005/8/layout/orgChart1"/>
    <dgm:cxn modelId="{84918DE1-5EEF-4258-84A4-4681AD80C0E3}" type="presParOf" srcId="{C041AD94-B965-46FB-B6A3-D86B94F2FB11}" destId="{B61B0778-CCB9-46FE-B553-F9D9A8327A4B}" srcOrd="0" destOrd="0" presId="urn:microsoft.com/office/officeart/2005/8/layout/orgChart1"/>
    <dgm:cxn modelId="{A3E1B043-A97E-4000-ACB1-D7A0DEC5A428}" type="presParOf" srcId="{C041AD94-B965-46FB-B6A3-D86B94F2FB11}" destId="{0B6346F1-7D33-4208-B7F4-7497FE0F2C9F}" srcOrd="1" destOrd="0" presId="urn:microsoft.com/office/officeart/2005/8/layout/orgChart1"/>
    <dgm:cxn modelId="{A5136964-F0A5-4087-B614-A1A960927D7F}" type="presParOf" srcId="{2D3726FD-06C3-4255-AC7B-1DBB929836CF}" destId="{942901A2-E213-4279-B766-6499BF203789}" srcOrd="1" destOrd="0" presId="urn:microsoft.com/office/officeart/2005/8/layout/orgChart1"/>
    <dgm:cxn modelId="{B10E71F0-9D50-4955-9E6D-AE003C8F2F91}" type="presParOf" srcId="{2D3726FD-06C3-4255-AC7B-1DBB929836CF}" destId="{385A4CDC-41C0-432E-8EA8-B31B9DE7F412}" srcOrd="2" destOrd="0" presId="urn:microsoft.com/office/officeart/2005/8/layout/orgChart1"/>
    <dgm:cxn modelId="{20EA61F8-E517-40BC-9E92-3C61EADFD94A}" type="presParOf" srcId="{A2C7ABF4-F720-4765-A29E-B97B9D293EE8}" destId="{94578C1A-DB2C-4CAA-B4C1-9BDD6108262A}" srcOrd="2" destOrd="0" presId="urn:microsoft.com/office/officeart/2005/8/layout/orgChart1"/>
    <dgm:cxn modelId="{641F69F6-9861-473E-ABD1-5CEF35F5C901}" type="presParOf" srcId="{A2C7ABF4-F720-4765-A29E-B97B9D293EE8}" destId="{995AC766-A6A9-4746-B0AC-08266C1ED7A9}" srcOrd="3" destOrd="0" presId="urn:microsoft.com/office/officeart/2005/8/layout/orgChart1"/>
    <dgm:cxn modelId="{858CB5AC-A62C-4F0F-B9A1-ACFA3144C568}" type="presParOf" srcId="{995AC766-A6A9-4746-B0AC-08266C1ED7A9}" destId="{1A0AF72C-DB9A-4AB3-881B-5E719B6B8734}" srcOrd="0" destOrd="0" presId="urn:microsoft.com/office/officeart/2005/8/layout/orgChart1"/>
    <dgm:cxn modelId="{ED0C5CEC-A694-4E92-9590-30FE8FE7D2CD}" type="presParOf" srcId="{1A0AF72C-DB9A-4AB3-881B-5E719B6B8734}" destId="{E5FD719C-695E-431C-9B8D-A8B99C66CE7A}" srcOrd="0" destOrd="0" presId="urn:microsoft.com/office/officeart/2005/8/layout/orgChart1"/>
    <dgm:cxn modelId="{7308A07F-4FA0-4D1C-AFD0-4AB5265D4B5B}" type="presParOf" srcId="{1A0AF72C-DB9A-4AB3-881B-5E719B6B8734}" destId="{DB34C83E-D6E1-4D5B-9CCF-F8B065EA5CC5}" srcOrd="1" destOrd="0" presId="urn:microsoft.com/office/officeart/2005/8/layout/orgChart1"/>
    <dgm:cxn modelId="{48C28469-B6CE-4CBD-9D50-26E6E5FDF837}" type="presParOf" srcId="{995AC766-A6A9-4746-B0AC-08266C1ED7A9}" destId="{6DF2FFC6-E929-4740-B941-41DF5463904F}" srcOrd="1" destOrd="0" presId="urn:microsoft.com/office/officeart/2005/8/layout/orgChart1"/>
    <dgm:cxn modelId="{DD57B339-6564-4D4A-A0C7-6D5BAA875BDC}" type="presParOf" srcId="{995AC766-A6A9-4746-B0AC-08266C1ED7A9}" destId="{93CB15E6-8D1B-4995-B784-CD424971EDF4}" srcOrd="2" destOrd="0" presId="urn:microsoft.com/office/officeart/2005/8/layout/orgChart1"/>
    <dgm:cxn modelId="{DC6481ED-F74D-46E5-AD58-00B20CE6BC1D}" type="presParOf" srcId="{B567FC91-4EEE-4F47-A91D-B5E2224AEB6E}" destId="{0D8E65FC-3E19-407D-BF12-0637B2C4E3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78C1A-DB2C-4CAA-B4C1-9BDD6108262A}">
      <dsp:nvSpPr>
        <dsp:cNvPr id="0" name=""/>
        <dsp:cNvSpPr/>
      </dsp:nvSpPr>
      <dsp:spPr>
        <a:xfrm>
          <a:off x="4114800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4E1B1-9017-4F01-9055-0A58485681BE}">
      <dsp:nvSpPr>
        <dsp:cNvPr id="0" name=""/>
        <dsp:cNvSpPr/>
      </dsp:nvSpPr>
      <dsp:spPr>
        <a:xfrm>
          <a:off x="1862986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2251813" y="0"/>
              </a:moveTo>
              <a:lnTo>
                <a:pt x="2251813" y="390810"/>
              </a:lnTo>
              <a:lnTo>
                <a:pt x="0" y="390810"/>
              </a:lnTo>
              <a:lnTo>
                <a:pt x="0" y="78162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B61FC-B128-43C7-9061-7901358139DB}">
      <dsp:nvSpPr>
        <dsp:cNvPr id="0" name=""/>
        <dsp:cNvSpPr/>
      </dsp:nvSpPr>
      <dsp:spPr>
        <a:xfrm>
          <a:off x="2253797" y="11168"/>
          <a:ext cx="3722005" cy="1861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PUAN HAJAH HALIFAH BINTI ISMAIL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(PENGERUSI)</a:t>
          </a:r>
          <a:endParaRPr lang="en-US" sz="2900" kern="1200" dirty="0"/>
        </a:p>
      </dsp:txBody>
      <dsp:txXfrm>
        <a:off x="2253797" y="11168"/>
        <a:ext cx="3722005" cy="1861002"/>
      </dsp:txXfrm>
    </dsp:sp>
    <dsp:sp modelId="{B61B0778-CCB9-46FE-B553-F9D9A8327A4B}">
      <dsp:nvSpPr>
        <dsp:cNvPr id="0" name=""/>
        <dsp:cNvSpPr/>
      </dsp:nvSpPr>
      <dsp:spPr>
        <a:xfrm>
          <a:off x="1984" y="2653792"/>
          <a:ext cx="3722005" cy="1861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PUAN LILIS BINTI FIRDAUS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(TIMBALAN PENGERUSI)</a:t>
          </a:r>
          <a:endParaRPr lang="en-US" sz="2900" kern="1200" dirty="0"/>
        </a:p>
      </dsp:txBody>
      <dsp:txXfrm>
        <a:off x="1984" y="2653792"/>
        <a:ext cx="3722005" cy="1861002"/>
      </dsp:txXfrm>
    </dsp:sp>
    <dsp:sp modelId="{E5FD719C-695E-431C-9B8D-A8B99C66CE7A}">
      <dsp:nvSpPr>
        <dsp:cNvPr id="0" name=""/>
        <dsp:cNvSpPr/>
      </dsp:nvSpPr>
      <dsp:spPr>
        <a:xfrm>
          <a:off x="4505610" y="2653792"/>
          <a:ext cx="3722005" cy="1861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USTAZ KHAIRUL ANUAR BIN RAMLAN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(NAIB PENGERUSI)</a:t>
          </a:r>
          <a:endParaRPr lang="en-US" sz="2900" kern="1200" dirty="0"/>
        </a:p>
      </dsp:txBody>
      <dsp:txXfrm>
        <a:off x="4505610" y="2653792"/>
        <a:ext cx="3722005" cy="186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AD13-0CE9-4FA4-B6A6-98CB512F0D6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08BF-C430-499C-80A4-AF38795E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AD13-0CE9-4FA4-B6A6-98CB512F0D6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08BF-C430-499C-80A4-AF38795E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1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AD13-0CE9-4FA4-B6A6-98CB512F0D6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08BF-C430-499C-80A4-AF38795E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8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AD13-0CE9-4FA4-B6A6-98CB512F0D6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08BF-C430-499C-80A4-AF38795E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AD13-0CE9-4FA4-B6A6-98CB512F0D6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08BF-C430-499C-80A4-AF38795E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1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AD13-0CE9-4FA4-B6A6-98CB512F0D6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08BF-C430-499C-80A4-AF38795E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2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AD13-0CE9-4FA4-B6A6-98CB512F0D6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08BF-C430-499C-80A4-AF38795E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8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AD13-0CE9-4FA4-B6A6-98CB512F0D6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08BF-C430-499C-80A4-AF38795E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9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AD13-0CE9-4FA4-B6A6-98CB512F0D6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08BF-C430-499C-80A4-AF38795E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AD13-0CE9-4FA4-B6A6-98CB512F0D6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08BF-C430-499C-80A4-AF38795E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5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AD13-0CE9-4FA4-B6A6-98CB512F0D6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08BF-C430-499C-80A4-AF38795E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4AD13-0CE9-4FA4-B6A6-98CB512F0D6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08BF-C430-499C-80A4-AF38795E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ge result for KVPJ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160" y="642937"/>
            <a:ext cx="1859915" cy="18573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angle 7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SISTEM PENGURUSAN DISIPLIN PELAJAR LUAR KOLEJ VOKASIONAL PERDAGANGAN JOHOR BHARU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61117" y="4572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Nama</a:t>
            </a:r>
            <a:r>
              <a:rPr lang="en-US" b="1" dirty="0"/>
              <a:t> </a:t>
            </a:r>
            <a:r>
              <a:rPr lang="en-US" b="1" dirty="0" smtClean="0"/>
              <a:t>: </a:t>
            </a:r>
            <a:endParaRPr lang="en-US" dirty="0"/>
          </a:p>
          <a:p>
            <a:r>
              <a:rPr lang="en-US" b="1" dirty="0" err="1"/>
              <a:t>Kelas</a:t>
            </a:r>
            <a:r>
              <a:rPr lang="en-US" b="1" dirty="0"/>
              <a:t>: </a:t>
            </a:r>
            <a:endParaRPr lang="en-US" dirty="0"/>
          </a:p>
          <a:p>
            <a:r>
              <a:rPr lang="en-US" b="1" dirty="0"/>
              <a:t>No </a:t>
            </a:r>
            <a:r>
              <a:rPr lang="en-US" b="1" dirty="0" err="1"/>
              <a:t>Kad</a:t>
            </a:r>
            <a:r>
              <a:rPr lang="en-US" b="1" dirty="0"/>
              <a:t> </a:t>
            </a:r>
            <a:r>
              <a:rPr lang="en-US" b="1" dirty="0" err="1"/>
              <a:t>Pengenalan</a:t>
            </a:r>
            <a:r>
              <a:rPr lang="en-US" b="1" dirty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SENARAI PROJEK YANG BERKAIT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Semasa</a:t>
            </a:r>
            <a:r>
              <a:rPr lang="en-US" sz="2000" dirty="0"/>
              <a:t> </a:t>
            </a:r>
            <a:r>
              <a:rPr lang="en-US" sz="2000" dirty="0" err="1"/>
              <a:t>membincangkan</a:t>
            </a:r>
            <a:r>
              <a:rPr lang="en-US" sz="2000" dirty="0"/>
              <a:t> </a:t>
            </a:r>
            <a:r>
              <a:rPr lang="en-US" sz="2000" dirty="0" err="1"/>
              <a:t>projek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, kami </a:t>
            </a:r>
            <a:r>
              <a:rPr lang="en-US" sz="2000" dirty="0" err="1"/>
              <a:t>bersetuju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menetapkan</a:t>
            </a:r>
            <a:r>
              <a:rPr lang="en-US" sz="2000" dirty="0"/>
              <a:t> 4 </a:t>
            </a:r>
            <a:r>
              <a:rPr lang="en-US" sz="2000" dirty="0" err="1"/>
              <a:t>pilihan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iaitu</a:t>
            </a:r>
            <a:r>
              <a:rPr lang="en-US" sz="2000" dirty="0" smtClean="0"/>
              <a:t>: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/>
              <a:t>Sistem</a:t>
            </a:r>
            <a:r>
              <a:rPr lang="en-US" sz="2000" dirty="0"/>
              <a:t> parking </a:t>
            </a:r>
            <a:r>
              <a:rPr lang="en-US" sz="2000" dirty="0" err="1"/>
              <a:t>kereta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motosikal</a:t>
            </a:r>
            <a:r>
              <a:rPr lang="en-US" sz="2000" dirty="0"/>
              <a:t> di KVPJB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daftar</a:t>
            </a:r>
            <a:r>
              <a:rPr lang="en-US" sz="2000" dirty="0"/>
              <a:t> </a:t>
            </a:r>
            <a:r>
              <a:rPr lang="en-US" sz="2000" dirty="0" err="1"/>
              <a:t>asrama</a:t>
            </a:r>
            <a:r>
              <a:rPr lang="en-US" sz="2000" dirty="0"/>
              <a:t> KVPJB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daftar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sukan</a:t>
            </a:r>
            <a:endParaRPr lang="en-US" sz="2000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daftar</a:t>
            </a:r>
            <a:r>
              <a:rPr lang="en-US" sz="2000" dirty="0"/>
              <a:t> </a:t>
            </a:r>
            <a:r>
              <a:rPr lang="en-US" sz="2000" dirty="0" err="1"/>
              <a:t>pelajar</a:t>
            </a:r>
            <a:r>
              <a:rPr lang="en-US" sz="2000" dirty="0"/>
              <a:t> </a:t>
            </a:r>
            <a:r>
              <a:rPr lang="en-US" sz="2000" dirty="0" err="1"/>
              <a:t>luar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Selepas</a:t>
            </a:r>
            <a:r>
              <a:rPr lang="en-US" sz="2000" dirty="0"/>
              <a:t> </a:t>
            </a:r>
            <a:r>
              <a:rPr lang="en-US" sz="2000" dirty="0" err="1"/>
              <a:t>pengundian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rasminya</a:t>
            </a:r>
            <a:r>
              <a:rPr lang="en-US" sz="2000" dirty="0"/>
              <a:t> </a:t>
            </a:r>
            <a:r>
              <a:rPr lang="en-US" sz="2000" dirty="0" err="1"/>
              <a:t>mendapat</a:t>
            </a:r>
            <a:r>
              <a:rPr lang="en-US" sz="2000" dirty="0"/>
              <a:t> </a:t>
            </a:r>
            <a:r>
              <a:rPr lang="en-US" sz="2000" dirty="0" err="1"/>
              <a:t>undi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daftar</a:t>
            </a:r>
            <a:r>
              <a:rPr lang="en-US" sz="2000" dirty="0"/>
              <a:t> </a:t>
            </a:r>
            <a:r>
              <a:rPr lang="en-US" sz="2000" dirty="0" err="1"/>
              <a:t>pelajar</a:t>
            </a:r>
            <a:r>
              <a:rPr lang="en-US" sz="2000" dirty="0"/>
              <a:t> </a:t>
            </a:r>
            <a:r>
              <a:rPr lang="en-US" sz="2000" dirty="0" err="1"/>
              <a:t>luar</a:t>
            </a:r>
            <a:r>
              <a:rPr lang="en-US" sz="20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22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/>
              <a:t>Sistem</a:t>
            </a:r>
            <a:r>
              <a:rPr lang="en-US" sz="2600" dirty="0"/>
              <a:t> </a:t>
            </a:r>
            <a:r>
              <a:rPr lang="en-US" sz="2600" dirty="0" err="1"/>
              <a:t>pengurusan</a:t>
            </a:r>
            <a:r>
              <a:rPr lang="en-US" sz="2600" dirty="0"/>
              <a:t> </a:t>
            </a:r>
            <a:r>
              <a:rPr lang="en-US" sz="2600" dirty="0" err="1"/>
              <a:t>disiplin</a:t>
            </a:r>
            <a:r>
              <a:rPr lang="en-US" sz="2600" dirty="0"/>
              <a:t> </a:t>
            </a:r>
            <a:r>
              <a:rPr lang="en-US" sz="2600" dirty="0" err="1"/>
              <a:t>pelajar</a:t>
            </a:r>
            <a:r>
              <a:rPr lang="en-US" sz="2600" dirty="0"/>
              <a:t> </a:t>
            </a:r>
            <a:r>
              <a:rPr lang="en-US" sz="2600" dirty="0" err="1"/>
              <a:t>Kolej</a:t>
            </a:r>
            <a:r>
              <a:rPr lang="en-US" sz="2600" dirty="0"/>
              <a:t> </a:t>
            </a:r>
            <a:r>
              <a:rPr lang="en-US" sz="2600" dirty="0" err="1"/>
              <a:t>Vokasional</a:t>
            </a:r>
            <a:r>
              <a:rPr lang="en-US" sz="2600" dirty="0"/>
              <a:t> </a:t>
            </a:r>
            <a:r>
              <a:rPr lang="en-US" sz="2600" dirty="0" err="1"/>
              <a:t>Perdagangan</a:t>
            </a:r>
            <a:r>
              <a:rPr lang="en-US" sz="2600" dirty="0"/>
              <a:t>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mempunyai</a:t>
            </a:r>
            <a:r>
              <a:rPr lang="en-US" sz="2600" dirty="0"/>
              <a:t> </a:t>
            </a:r>
            <a:r>
              <a:rPr lang="en-US" sz="2600" dirty="0" err="1"/>
              <a:t>objektif</a:t>
            </a:r>
            <a:r>
              <a:rPr lang="en-US" sz="2600" dirty="0"/>
              <a:t> yang </a:t>
            </a:r>
            <a:r>
              <a:rPr lang="en-US" sz="2600" dirty="0" err="1"/>
              <a:t>jelas</a:t>
            </a:r>
            <a:r>
              <a:rPr lang="en-US" sz="2600" dirty="0"/>
              <a:t> </a:t>
            </a:r>
            <a:r>
              <a:rPr lang="en-US" sz="2600" dirty="0" err="1"/>
              <a:t>bagi</a:t>
            </a:r>
            <a:r>
              <a:rPr lang="en-US" sz="2600" dirty="0"/>
              <a:t> </a:t>
            </a:r>
            <a:r>
              <a:rPr lang="en-US" sz="2600" dirty="0" err="1"/>
              <a:t>merialisasikan</a:t>
            </a:r>
            <a:r>
              <a:rPr lang="en-US" sz="2600" dirty="0"/>
              <a:t> </a:t>
            </a:r>
            <a:r>
              <a:rPr lang="en-US" sz="2600" dirty="0" err="1"/>
              <a:t>matlamat</a:t>
            </a:r>
            <a:r>
              <a:rPr lang="en-US" sz="2600" dirty="0"/>
              <a:t> </a:t>
            </a:r>
            <a:r>
              <a:rPr lang="en-US" sz="2600" dirty="0" err="1"/>
              <a:t>sistem</a:t>
            </a:r>
            <a:r>
              <a:rPr lang="en-US" sz="2600" dirty="0"/>
              <a:t> </a:t>
            </a:r>
            <a:r>
              <a:rPr lang="en-US" sz="2600" dirty="0" err="1"/>
              <a:t>ini</a:t>
            </a:r>
            <a:r>
              <a:rPr lang="en-US" sz="2600" dirty="0"/>
              <a:t>. </a:t>
            </a:r>
            <a:r>
              <a:rPr lang="en-US" sz="2600" dirty="0" err="1"/>
              <a:t>Antara</a:t>
            </a:r>
            <a:r>
              <a:rPr lang="en-US" sz="2600" dirty="0"/>
              <a:t> </a:t>
            </a:r>
            <a:r>
              <a:rPr lang="en-US" sz="2600" dirty="0" err="1"/>
              <a:t>objektif</a:t>
            </a:r>
            <a:r>
              <a:rPr lang="en-US" sz="2600" dirty="0"/>
              <a:t> </a:t>
            </a:r>
            <a:r>
              <a:rPr lang="en-US" sz="2600" dirty="0" err="1"/>
              <a:t>sistem</a:t>
            </a:r>
            <a:r>
              <a:rPr lang="en-US" sz="2600" dirty="0"/>
              <a:t>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ialah</a:t>
            </a:r>
            <a:r>
              <a:rPr lang="en-US" sz="2600" dirty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 err="1"/>
              <a:t>Sistem</a:t>
            </a:r>
            <a:r>
              <a:rPr lang="en-US" sz="2600" dirty="0"/>
              <a:t>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dibina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merekodkan</a:t>
            </a:r>
            <a:r>
              <a:rPr lang="en-US" sz="2600" dirty="0"/>
              <a:t> </a:t>
            </a:r>
            <a:r>
              <a:rPr lang="en-US" sz="2600" dirty="0" err="1"/>
              <a:t>disiplin</a:t>
            </a:r>
            <a:r>
              <a:rPr lang="en-US" sz="2600" dirty="0"/>
              <a:t> </a:t>
            </a:r>
            <a:r>
              <a:rPr lang="en-US" sz="2600" dirty="0" err="1"/>
              <a:t>pelajar</a:t>
            </a:r>
            <a:r>
              <a:rPr lang="en-US" sz="2600" dirty="0"/>
              <a:t> </a:t>
            </a:r>
            <a:r>
              <a:rPr lang="en-US" sz="2600" dirty="0" err="1"/>
              <a:t>tahun</a:t>
            </a:r>
            <a:r>
              <a:rPr lang="en-US" sz="2600" dirty="0"/>
              <a:t> 2, 3 </a:t>
            </a:r>
            <a:r>
              <a:rPr lang="en-US" sz="2600" dirty="0" err="1"/>
              <a:t>dan</a:t>
            </a:r>
            <a:r>
              <a:rPr lang="en-US" sz="2600" dirty="0"/>
              <a:t> 4 yang </a:t>
            </a:r>
            <a:r>
              <a:rPr lang="en-US" sz="2600" dirty="0" err="1"/>
              <a:t>menetap</a:t>
            </a:r>
            <a:r>
              <a:rPr lang="en-US" sz="2600" dirty="0"/>
              <a:t> </a:t>
            </a:r>
            <a:r>
              <a:rPr lang="en-US" sz="2600" dirty="0" err="1"/>
              <a:t>diluar</a:t>
            </a:r>
            <a:endParaRPr lang="en-US" sz="26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 err="1"/>
              <a:t>Sistem</a:t>
            </a:r>
            <a:r>
              <a:rPr lang="en-US" sz="2600" dirty="0"/>
              <a:t>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dibina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memastikan</a:t>
            </a:r>
            <a:r>
              <a:rPr lang="en-US" sz="2600" dirty="0"/>
              <a:t> </a:t>
            </a:r>
            <a:r>
              <a:rPr lang="en-US" sz="2600" dirty="0" err="1"/>
              <a:t>disiplin</a:t>
            </a:r>
            <a:r>
              <a:rPr lang="en-US" sz="2600" dirty="0"/>
              <a:t> </a:t>
            </a:r>
            <a:r>
              <a:rPr lang="en-US" sz="2600" dirty="0" err="1"/>
              <a:t>pelajar</a:t>
            </a:r>
            <a:r>
              <a:rPr lang="en-US" sz="2600" dirty="0"/>
              <a:t> </a:t>
            </a:r>
            <a:r>
              <a:rPr lang="en-US" sz="2600" dirty="0" err="1"/>
              <a:t>luar</a:t>
            </a:r>
            <a:r>
              <a:rPr lang="en-US" sz="2600" dirty="0"/>
              <a:t> </a:t>
            </a:r>
            <a:r>
              <a:rPr lang="en-US" sz="2600" dirty="0" err="1"/>
              <a:t>terkawal</a:t>
            </a:r>
            <a:endParaRPr lang="en-US" sz="26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 err="1"/>
              <a:t>Sistem</a:t>
            </a:r>
            <a:r>
              <a:rPr lang="en-US" sz="2600" dirty="0"/>
              <a:t>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dibina</a:t>
            </a:r>
            <a:r>
              <a:rPr lang="en-US" sz="2600" dirty="0"/>
              <a:t> </a:t>
            </a:r>
            <a:r>
              <a:rPr lang="en-US" sz="2600" dirty="0" err="1"/>
              <a:t>supaya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Memastikan</a:t>
            </a:r>
            <a:r>
              <a:rPr lang="en-US" sz="2600" dirty="0"/>
              <a:t> </a:t>
            </a:r>
            <a:r>
              <a:rPr lang="en-US" sz="2600" dirty="0" err="1"/>
              <a:t>pelajar</a:t>
            </a:r>
            <a:r>
              <a:rPr lang="en-US" sz="2600" dirty="0"/>
              <a:t> </a:t>
            </a:r>
            <a:r>
              <a:rPr lang="en-US" sz="2600" dirty="0" err="1"/>
              <a:t>luar</a:t>
            </a:r>
            <a:r>
              <a:rPr lang="en-US" sz="2600" dirty="0"/>
              <a:t> </a:t>
            </a:r>
            <a:r>
              <a:rPr lang="en-US" sz="2600" dirty="0" err="1"/>
              <a:t>mematuhi</a:t>
            </a:r>
            <a:r>
              <a:rPr lang="en-US" sz="2600" dirty="0"/>
              <a:t> </a:t>
            </a:r>
            <a:r>
              <a:rPr lang="en-US" sz="2600" dirty="0" err="1"/>
              <a:t>peraturan</a:t>
            </a:r>
            <a:r>
              <a:rPr lang="en-US" sz="2600" dirty="0"/>
              <a:t> yang </a:t>
            </a:r>
            <a:r>
              <a:rPr lang="en-US" sz="2600" dirty="0" err="1"/>
              <a:t>ditetapkan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</a:t>
            </a:r>
            <a:r>
              <a:rPr lang="en-US" sz="2600" dirty="0" err="1"/>
              <a:t>kolej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SKOP PROJEK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/>
              <a:t>pelajar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2 3 </a:t>
            </a:r>
            <a:r>
              <a:rPr lang="en-US" sz="2000" dirty="0" err="1"/>
              <a:t>dan</a:t>
            </a:r>
            <a:r>
              <a:rPr lang="en-US" sz="2000" dirty="0"/>
              <a:t> 4 yang </a:t>
            </a:r>
            <a:r>
              <a:rPr lang="en-US" sz="2000" dirty="0" err="1"/>
              <a:t>duduk</a:t>
            </a:r>
            <a:r>
              <a:rPr lang="en-US" sz="2000" dirty="0"/>
              <a:t> </a:t>
            </a:r>
            <a:r>
              <a:rPr lang="en-US" sz="2000" dirty="0" err="1"/>
              <a:t>luar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dinilai</a:t>
            </a:r>
            <a:r>
              <a:rPr lang="en-US" sz="2000" dirty="0"/>
              <a:t> </a:t>
            </a:r>
            <a:r>
              <a:rPr lang="en-US" sz="2000" dirty="0" err="1" smtClean="0"/>
              <a:t>disiplinya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265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STRUKTUR ORGANISASI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5262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30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182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SENARAI PROJEK YANG BERKAIT </vt:lpstr>
      <vt:lpstr>OBJEKTIF</vt:lpstr>
      <vt:lpstr>SKOP PROJEK</vt:lpstr>
      <vt:lpstr>STRUKTUR ORGANISASI</vt:lpstr>
    </vt:vector>
  </TitlesOfParts>
  <Company>Kementerian Pelajaran Malaysia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IMS</dc:creator>
  <cp:lastModifiedBy>IMS</cp:lastModifiedBy>
  <cp:revision>5</cp:revision>
  <dcterms:created xsi:type="dcterms:W3CDTF">2018-06-25T00:39:09Z</dcterms:created>
  <dcterms:modified xsi:type="dcterms:W3CDTF">2018-06-25T01:56:41Z</dcterms:modified>
</cp:coreProperties>
</file>