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slideLayouts/slideLayout12.xml" ContentType="application/vnd.openxmlformats-officedocument.presentationml.slideLayout+xml"/>
  <Override PartName="/ppt/theme/theme5.xml" ContentType="application/vnd.openxmlformats-officedocument.theme+xml"/>
  <Override PartName="/ppt/slideLayouts/slideLayout13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3" r:id="rId1"/>
    <p:sldMasterId id="2147483668" r:id="rId2"/>
    <p:sldMasterId id="2147483674" r:id="rId3"/>
    <p:sldMasterId id="2147483648" r:id="rId4"/>
    <p:sldMasterId id="2147483684" r:id="rId5"/>
    <p:sldMasterId id="2147483697" r:id="rId6"/>
  </p:sldMasterIdLst>
  <p:notesMasterIdLst>
    <p:notesMasterId r:id="rId14"/>
  </p:notesMasterIdLst>
  <p:handoutMasterIdLst>
    <p:handoutMasterId r:id="rId15"/>
  </p:handoutMasterIdLst>
  <p:sldIdLst>
    <p:sldId id="355" r:id="rId7"/>
    <p:sldId id="362" r:id="rId8"/>
    <p:sldId id="359" r:id="rId9"/>
    <p:sldId id="364" r:id="rId10"/>
    <p:sldId id="363" r:id="rId11"/>
    <p:sldId id="367" r:id="rId12"/>
    <p:sldId id="366" r:id="rId13"/>
  </p:sldIdLst>
  <p:sldSz cx="9144000" cy="5143500" type="screen16x9"/>
  <p:notesSz cx="9925050" cy="66659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99"/>
    <a:srgbClr val="98C6EA"/>
    <a:srgbClr val="0052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12" autoAdjust="0"/>
    <p:restoredTop sz="96374" autoAdjust="0"/>
  </p:normalViewPr>
  <p:slideViewPr>
    <p:cSldViewPr snapToGrid="0">
      <p:cViewPr varScale="1">
        <p:scale>
          <a:sx n="90" d="100"/>
          <a:sy n="90" d="100"/>
        </p:scale>
        <p:origin x="966" y="84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1" d="100"/>
          <a:sy n="131" d="100"/>
        </p:scale>
        <p:origin x="-810" y="-96"/>
      </p:cViewPr>
      <p:guideLst>
        <p:guide orient="horz" pos="2100"/>
        <p:guide pos="31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4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22/05/2019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22/05/2019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740025" y="500063"/>
            <a:ext cx="444500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740025" y="500063"/>
            <a:ext cx="4445000" cy="250031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</a:t>
            </a:fld>
            <a:endParaRPr lang="en-GB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TPU </a:t>
            </a:r>
            <a:r>
              <a:rPr lang="de-DE" dirty="0" err="1"/>
              <a:t>slower</a:t>
            </a:r>
            <a:r>
              <a:rPr lang="de-DE" dirty="0"/>
              <a:t>!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3535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83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NLP for Opinion Mining | Group 6 | Multi-Lingual Theme Prediction | Michael Sorg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NLP for Opinion Mining | Group 6 | Multi-Lingual Theme Prediction | Michael Sorg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133600"/>
            <a:ext cx="9144000" cy="30099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8" hasCustomPrompt="1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00200"/>
            <a:ext cx="9144000" cy="3543299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 dirty="0"/>
          </a:p>
        </p:txBody>
      </p:sp>
      <p:sp>
        <p:nvSpPr>
          <p:cNvPr id="11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NLP for Opinion Mining | Group 6 | Multi-Lingual Theme Prediction | Michael Sorg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NLP for Opinion Mining | Group 6 | Multi-Lingual Theme Prediction | Michael Sorg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NLP for Opinion Mining | Group 6 | Multi-Lingual Theme Prediction | Michael Sorg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NLP for Opinion Mining | Group 6 | Multi-Lingual Theme Prediction | Michael Sorg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NLP for Opinion Mining | Group 6 | Multi-Lingual Theme Prediction | Michael Sorg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NLP for Opinion Mining | Group 6 | Multi-Lingual Theme Prediction | Michael Sorg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600200"/>
            <a:ext cx="8508999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NLP for Opinion Mining | Group 6 | Multi-Lingual Theme Prediction | Michael Sorg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143125"/>
            <a:ext cx="8508999" cy="254317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 useBgFill="1"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NLP for Opinion Mining | Group 6 | Multi-Lingual Theme Prediction | Michael Sorg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90" y="1600200"/>
            <a:ext cx="8508999" cy="50530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602000"/>
            <a:ext cx="4180910" cy="3095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602000"/>
            <a:ext cx="4180910" cy="3095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baseline="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NLP for Opinion Mining | Group 6 | Multi-Lingual Theme Prediction | Michael Sorg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NLP for Opinion Mining | Group 6 | Multi-Lingual Theme Prediction | Michael Sorg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148752"/>
            <a:ext cx="4188333" cy="2547074"/>
          </a:xfrm>
          <a:prstGeom prst="rect">
            <a:avLst/>
          </a:prstGeom>
        </p:spPr>
        <p:txBody>
          <a:bodyPr lIns="0" rIns="0"/>
          <a:lstStyle>
            <a:lvl1pPr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400"/>
            </a:lvl2pPr>
            <a:lvl3pPr>
              <a:defRPr sz="14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648200" y="2148840"/>
            <a:ext cx="4180392" cy="2546911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152650"/>
            <a:ext cx="9144000" cy="29908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NLP for Opinion Mining | Group 6 | Multi-Lingual Theme Prediction | Michael Sorg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152650"/>
            <a:ext cx="4197858" cy="2552700"/>
          </a:xfrm>
          <a:prstGeom prst="rect">
            <a:avLst/>
          </a:prstGeom>
        </p:spPr>
        <p:txBody>
          <a:bodyPr lIns="0" rIns="0"/>
          <a:lstStyle>
            <a:lvl1pPr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400"/>
            </a:lvl2pPr>
            <a:lvl3pPr>
              <a:defRPr sz="14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648200" y="2143125"/>
            <a:ext cx="4180392" cy="2543176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 dirty="0"/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9" hasCustomPrompt="1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7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2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7829538" cy="28851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/>
              <a:t>NLP for Opinion Mining | Group 6 | Multi-Lingual Theme Prediction | Michael Sorg</a:t>
            </a:r>
            <a:endParaRPr lang="en-US" dirty="0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5" name="Bild 8" descr="20150416 tum logo blau png final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18800" y="324000"/>
            <a:ext cx="604774" cy="31851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sldNum="0" hd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4922462"/>
            <a:ext cx="1115376" cy="210507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‹Nr.›</a:t>
            </a:fld>
            <a:endParaRPr lang="de-DE" sz="1200" dirty="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 l="398" t="14167" b="1083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8800" y="324000"/>
            <a:ext cx="599513" cy="320288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DE"/>
              <a:t>NLP for Opinion Mining | Group 6 | Multi-Lingual Theme Prediction | Michael Sorg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sldNum="0"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/>
              <a:t>NLP for Opinion Mining | Group 6 | Multi-Lingual Theme Prediction | Michael Sorg</a:t>
            </a:r>
            <a:endParaRPr lang="en-US" dirty="0"/>
          </a:p>
        </p:txBody>
      </p:sp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11" y="324000"/>
            <a:ext cx="604774" cy="318516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19506" y="321468"/>
            <a:ext cx="7160425" cy="3462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Lehrstuhl für Mustertechnik</a:t>
            </a:r>
          </a:p>
          <a:p>
            <a:pPr>
              <a:lnSpc>
                <a:spcPts val="900"/>
              </a:lnSpc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Fakultät für Musterverfahren</a:t>
            </a:r>
          </a:p>
          <a:p>
            <a:pPr>
              <a:lnSpc>
                <a:spcPts val="900"/>
              </a:lnSpc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Technische Universität</a:t>
            </a:r>
            <a:r>
              <a:rPr lang="de-DE" sz="800" baseline="0" dirty="0">
                <a:solidFill>
                  <a:schemeClr val="tx2"/>
                </a:solidFill>
                <a:latin typeface="+mn-lt"/>
              </a:rPr>
              <a:t> München</a:t>
            </a:r>
            <a:endParaRPr lang="de-DE" sz="800" dirty="0">
              <a:solidFill>
                <a:schemeClr val="tx2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hf sldNum="0"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000"/>
            <a:ext cx="604774" cy="318516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74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/>
              <a:t>NLP for Opinion Mining | Group 6 | Multi-Lingual Theme Prediction | Michael Sorg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  <p:sldLayoutId id="2147483704" r:id="rId3"/>
    <p:sldLayoutId id="2147483657" r:id="rId4"/>
    <p:sldLayoutId id="2147483711" r:id="rId5"/>
    <p:sldLayoutId id="2147483703" r:id="rId6"/>
    <p:sldLayoutId id="2147483653" r:id="rId7"/>
    <p:sldLayoutId id="2147483656" r:id="rId8"/>
  </p:sldLayoutIdLst>
  <p:hf sldNum="0"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5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18800" y="324000"/>
            <a:ext cx="599513" cy="320288"/>
          </a:xfrm>
          <a:prstGeom prst="rect">
            <a:avLst/>
          </a:prstGeom>
        </p:spPr>
      </p:pic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DE"/>
              <a:t>NLP for Opinion Mining | Group 6 | Multi-Lingual Theme Prediction | Michael Sorg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sldNum="0"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18800" y="324000"/>
            <a:ext cx="599513" cy="320288"/>
          </a:xfrm>
          <a:prstGeom prst="rect">
            <a:avLst/>
          </a:prstGeom>
        </p:spPr>
      </p:pic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DE"/>
              <a:t>NLP for Opinion Mining | Group 6 | Multi-Lingual Theme Prediction | Michael Sorg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sldNum="0"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4" descr="TUM_Glockenturm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215" y="1476375"/>
            <a:ext cx="3819542" cy="3333750"/>
          </a:xfrm>
          <a:prstGeom prst="rect">
            <a:avLst/>
          </a:prstGeom>
        </p:spPr>
      </p:pic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Multi-Lingual Theme Prediction of Customer Reviews Using Deep Pre-Trained Embeddings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0"/>
          </p:nvPr>
        </p:nvSpPr>
        <p:spPr>
          <a:xfrm>
            <a:off x="317500" y="1796556"/>
            <a:ext cx="8508999" cy="955594"/>
          </a:xfrm>
        </p:spPr>
        <p:txBody>
          <a:bodyPr/>
          <a:lstStyle/>
          <a:p>
            <a:r>
              <a:rPr lang="en-GB" noProof="0" dirty="0"/>
              <a:t>Team 06</a:t>
            </a:r>
          </a:p>
          <a:p>
            <a:r>
              <a:rPr lang="en-GB" noProof="0" dirty="0"/>
              <a:t>Michael Sorg</a:t>
            </a:r>
          </a:p>
          <a:p>
            <a:r>
              <a:rPr lang="en-GB" noProof="0" dirty="0"/>
              <a:t>08.05.2019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747D1A66-B756-491A-ADC9-D1D3C51330B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NLP for Opinion Mining | Group 6 | Multi-Lingual Theme Prediction | Michael Sorg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F6A2A85D-BB90-421A-B981-8A7F269F0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307" y="240480"/>
            <a:ext cx="8508999" cy="380810"/>
          </a:xfrm>
        </p:spPr>
        <p:txBody>
          <a:bodyPr/>
          <a:lstStyle/>
          <a:p>
            <a:r>
              <a:rPr lang="en-GB" noProof="0" dirty="0"/>
              <a:t>Amazon Multilingual Dataset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06957A7-7D9A-41A5-AF5D-678E2636151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NLP </a:t>
            </a:r>
            <a:r>
              <a:rPr lang="de-DE" dirty="0" err="1"/>
              <a:t>for</a:t>
            </a:r>
            <a:r>
              <a:rPr lang="de-DE" dirty="0"/>
              <a:t> Opinion Mining | Group 6 | Multi-Lingual </a:t>
            </a:r>
            <a:r>
              <a:rPr lang="de-DE" dirty="0" err="1"/>
              <a:t>Theme</a:t>
            </a:r>
            <a:r>
              <a:rPr lang="de-DE" dirty="0"/>
              <a:t> </a:t>
            </a:r>
            <a:r>
              <a:rPr lang="de-DE" dirty="0" err="1"/>
              <a:t>Prediction</a:t>
            </a:r>
            <a:r>
              <a:rPr lang="de-DE" dirty="0"/>
              <a:t> | Michael Sorg</a:t>
            </a:r>
            <a:endParaRPr lang="en-US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A03E567F-DD9A-4AD8-B9D3-F2CAB0F8AE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17" y="1480856"/>
            <a:ext cx="7700554" cy="2058393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B29302E2-0F4D-421C-A1D5-8D00D11371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9871" y="551202"/>
            <a:ext cx="601830" cy="4303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783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06957A7-7D9A-41A5-AF5D-678E2636151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NLP for Opinion Mining | Group 6 | Multi-Lingual Theme Prediction | Michael Sorg</a:t>
            </a:r>
            <a:endParaRPr lang="en-US" dirty="0"/>
          </a:p>
        </p:txBody>
      </p:sp>
      <p:sp>
        <p:nvSpPr>
          <p:cNvPr id="13" name="Titel 5">
            <a:extLst>
              <a:ext uri="{FF2B5EF4-FFF2-40B4-BE49-F238E27FC236}">
                <a16:creationId xmlns:a16="http://schemas.microsoft.com/office/drawing/2014/main" id="{3FDBED0E-5F96-4B18-8C9F-F06D93883B2A}"/>
              </a:ext>
            </a:extLst>
          </p:cNvPr>
          <p:cNvSpPr txBox="1">
            <a:spLocks/>
          </p:cNvSpPr>
          <p:nvPr/>
        </p:nvSpPr>
        <p:spPr>
          <a:xfrm>
            <a:off x="319090" y="560297"/>
            <a:ext cx="8508999" cy="38081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lang="de-DE" sz="2500" b="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GB" dirty="0"/>
              <a:t>Review</a:t>
            </a:r>
          </a:p>
        </p:txBody>
      </p:sp>
      <p:sp>
        <p:nvSpPr>
          <p:cNvPr id="14" name="Textplatzhalter 7">
            <a:extLst>
              <a:ext uri="{FF2B5EF4-FFF2-40B4-BE49-F238E27FC236}">
                <a16:creationId xmlns:a16="http://schemas.microsoft.com/office/drawing/2014/main" id="{2CF1CC65-BF81-4D62-A723-EA8BAD6EA3E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9090" y="1600200"/>
            <a:ext cx="8508999" cy="325478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For each dataset create tensorflow dataset loader (using dataset </a:t>
            </a:r>
            <a:r>
              <a:rPr lang="en-GB" dirty="0" err="1"/>
              <a:t>api</a:t>
            </a:r>
            <a:r>
              <a:rPr lang="en-GB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noProof="0" dirty="0"/>
              <a:t>Amazon Reviews dataset does not fit on disk and into ram </a:t>
            </a:r>
            <a:r>
              <a:rPr lang="en-GB" noProof="0" dirty="0">
                <a:sym typeface="Wingdings" panose="05000000000000000000" pitchFamily="2" charset="2"/>
              </a:rPr>
              <a:t> change runtime in </a:t>
            </a:r>
            <a:r>
              <a:rPr lang="en-GB" noProof="0" dirty="0" err="1">
                <a:sym typeface="Wingdings" panose="05000000000000000000" pitchFamily="2" charset="2"/>
              </a:rPr>
              <a:t>colab</a:t>
            </a:r>
            <a:endParaRPr lang="en-GB" noProof="0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>
                <a:sym typeface="Wingdings" panose="05000000000000000000" pitchFamily="2" charset="2"/>
              </a:rPr>
              <a:t>Todo</a:t>
            </a:r>
            <a:r>
              <a:rPr lang="en-GB" dirty="0">
                <a:sym typeface="Wingdings" panose="05000000000000000000" pitchFamily="2" charset="2"/>
              </a:rPr>
              <a:t>: look into </a:t>
            </a:r>
            <a:r>
              <a:rPr lang="en-GB" dirty="0" err="1">
                <a:sym typeface="Wingdings" panose="05000000000000000000" pitchFamily="2" charset="2"/>
              </a:rPr>
              <a:t>TFRecord</a:t>
            </a:r>
            <a:endParaRPr lang="en-GB" noProof="0" dirty="0">
              <a:sym typeface="Wingdings" panose="05000000000000000000" pitchFamily="2" charset="2"/>
            </a:endParaRPr>
          </a:p>
        </p:txBody>
      </p:sp>
      <p:pic>
        <p:nvPicPr>
          <p:cNvPr id="1026" name="Picture 2" descr="C7S] &#10;[86] &#10;O &#10;d &#10;d &#10;[&quot;cache/ . gz&quot;, &#10;&quot; cache/ j son . gz &quot; &#10;tf .data . TextLineDataset (I, &#10;d. shuffle (1024) . batch(16) . prefetch(16) &#10;iterator &#10;iterator() &#10;next element &#10;iterator . get_next C) &#10;with ff. Session() as sess: &#10;for i in range161: &#10;value — &#10;sess . &#10;print(value) &#10;[b' {&quot;reviewerID&quot; : &#10;&quot;A3TYDOHSJLRD37&quot;, &quot; &#10;b' {&quot;reviewerID&quot;: ' &#10;• AILV9A437V9X6K&quot;, &quot; &#10;b' {&quot;reviewerID&quot;: ' &#10;• A2QGLMPBVZ30'0'&quot;, &quot; &#10;b' reviewerID : &#10;&quot; &quot;A3SG9GHVA9WHD4&quot;, &quot; &#10;• &quot;BeeeBNLLHW&quot;, &#10;asln • &#10;• &quot;BeeeomZXGU&quot;, &#10;asln • &#10;• &quot;BeeUM7YJ1&quot;, &#10;asln • &#10;• &quot;Beee7XMDIM&quot;, &#10;asln ">
            <a:extLst>
              <a:ext uri="{FF2B5EF4-FFF2-40B4-BE49-F238E27FC236}">
                <a16:creationId xmlns:a16="http://schemas.microsoft.com/office/drawing/2014/main" id="{AC1D64B2-36B3-4598-8625-195686132D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2993" y="2302270"/>
            <a:ext cx="3698014" cy="2396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3964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F6A2A85D-BB90-421A-B981-8A7F269F0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810"/>
          </a:xfrm>
        </p:spPr>
        <p:txBody>
          <a:bodyPr/>
          <a:lstStyle/>
          <a:p>
            <a:r>
              <a:rPr lang="en-GB" noProof="0" dirty="0"/>
              <a:t>Review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06957A7-7D9A-41A5-AF5D-678E2636151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NLP for Opinion Mining | Group 6 | Multi-Lingual Theme Prediction | Michael Sorg</a:t>
            </a:r>
            <a:endParaRPr lang="en-US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98A0C805-C05B-49CE-9B2A-205CD1D9A9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9090" y="1600200"/>
            <a:ext cx="8508999" cy="3254785"/>
          </a:xfrm>
        </p:spPr>
        <p:txBody>
          <a:bodyPr/>
          <a:lstStyle/>
          <a:p>
            <a:r>
              <a:rPr lang="en-GB" dirty="0">
                <a:sym typeface="Wingdings" panose="05000000000000000000" pitchFamily="2" charset="2"/>
              </a:rPr>
              <a:t> </a:t>
            </a:r>
            <a:r>
              <a:rPr lang="en-GB" noProof="0" dirty="0"/>
              <a:t>Full training pipeline with dummy architecture</a:t>
            </a:r>
          </a:p>
        </p:txBody>
      </p:sp>
    </p:spTree>
    <p:extLst>
      <p:ext uri="{BB962C8B-B14F-4D97-AF65-F5344CB8AC3E}">
        <p14:creationId xmlns:p14="http://schemas.microsoft.com/office/powerpoint/2010/main" val="3765079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F6A2A85D-BB90-421A-B981-8A7F269F0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810"/>
          </a:xfrm>
        </p:spPr>
        <p:txBody>
          <a:bodyPr/>
          <a:lstStyle/>
          <a:p>
            <a:r>
              <a:rPr lang="en-GB" dirty="0"/>
              <a:t>Roadmap</a:t>
            </a:r>
            <a:endParaRPr lang="en-GB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06957A7-7D9A-41A5-AF5D-678E2636151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NLP for Opinion Mining | Group 6 | Multi-Lingual Theme Prediction | Michael Sorg</a:t>
            </a:r>
            <a:endParaRPr lang="en-US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98A0C805-C05B-49CE-9B2A-205CD1D9A9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9090" y="1600200"/>
            <a:ext cx="8508999" cy="3254785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GB" noProof="0" dirty="0"/>
              <a:t>network architecture search (train/test on amazon multilingual </a:t>
            </a:r>
            <a:r>
              <a:rPr lang="en-GB" noProof="0" dirty="0" err="1"/>
              <a:t>en</a:t>
            </a:r>
            <a:r>
              <a:rPr lang="en-GB" noProof="0" dirty="0"/>
              <a:t>/de)</a:t>
            </a:r>
          </a:p>
          <a:p>
            <a:pPr marL="519113" lvl="1" indent="-342900"/>
            <a:r>
              <a:rPr lang="en-GB" sz="1400" dirty="0"/>
              <a:t>w/o training </a:t>
            </a:r>
            <a:r>
              <a:rPr lang="en-GB" sz="1400" dirty="0" err="1"/>
              <a:t>xling</a:t>
            </a:r>
            <a:r>
              <a:rPr lang="en-GB" sz="1400" dirty="0"/>
              <a:t> embeddings</a:t>
            </a:r>
          </a:p>
          <a:p>
            <a:pPr lvl="1" indent="0">
              <a:buNone/>
            </a:pPr>
            <a:endParaRPr lang="en-GB" sz="1400" noProof="0" dirty="0"/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Additionally use full amazon reviews dataset</a:t>
            </a:r>
          </a:p>
          <a:p>
            <a:pPr marL="342900" indent="-342900">
              <a:buFont typeface="+mj-lt"/>
              <a:buAutoNum type="arabicPeriod"/>
            </a:pPr>
            <a:endParaRPr lang="en-GB" dirty="0"/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Test and fine-tune on organic dataset</a:t>
            </a:r>
          </a:p>
          <a:p>
            <a:pPr marL="342900" indent="-342900">
              <a:buFont typeface="+mj-lt"/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2606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50F81E05-7290-47DF-A00A-833E7FC99A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90" y="1554481"/>
            <a:ext cx="8508999" cy="313182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Docker </a:t>
            </a:r>
            <a:r>
              <a:rPr lang="de-DE" dirty="0" err="1"/>
              <a:t>instances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 Google </a:t>
            </a:r>
            <a:r>
              <a:rPr lang="de-DE" dirty="0" err="1">
                <a:sym typeface="Wingdings" panose="05000000000000000000" pitchFamily="2" charset="2"/>
              </a:rPr>
              <a:t>account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required</a:t>
            </a:r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C473E1B8-8EC4-406D-B12D-398F65286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810"/>
          </a:xfrm>
        </p:spPr>
        <p:txBody>
          <a:bodyPr/>
          <a:lstStyle/>
          <a:p>
            <a:r>
              <a:rPr lang="de-DE" dirty="0"/>
              <a:t>Questions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79DCE92-9EE6-4EEE-9E3E-44F4A2EF04C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NLP for Opinion Mining | Group 6 | Multi-Lingual Theme Prediction | Michael Sorg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305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19DB075-A5E8-45D6-AB97-6B2A523D22B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NLP for Opinion Mining | Group 6 | Multi-Lingual Theme Prediction | Michael Sorg</a:t>
            </a:r>
            <a:endParaRPr lang="en-US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B2F79AA6-80FD-4EB3-9FE0-29D19C0FA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162" y="356841"/>
            <a:ext cx="8038216" cy="1073542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7DC3188C-66BF-4A05-AE8E-0D7A61BCDE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825" y="2217919"/>
            <a:ext cx="8941526" cy="1037498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743ACA45-D0D1-4C44-B89F-2A8077F1BC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825" y="3619747"/>
            <a:ext cx="8660674" cy="1073225"/>
          </a:xfrm>
          <a:prstGeom prst="rect">
            <a:avLst/>
          </a:prstGeom>
        </p:spPr>
      </p:pic>
      <p:sp>
        <p:nvSpPr>
          <p:cNvPr id="9" name="Textplatzhalter 7">
            <a:extLst>
              <a:ext uri="{FF2B5EF4-FFF2-40B4-BE49-F238E27FC236}">
                <a16:creationId xmlns:a16="http://schemas.microsoft.com/office/drawing/2014/main" id="{CD802DDA-028A-4ACE-AFE5-C2658C791B4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1162" y="1907177"/>
            <a:ext cx="6094772" cy="352697"/>
          </a:xfrm>
        </p:spPr>
        <p:txBody>
          <a:bodyPr/>
          <a:lstStyle/>
          <a:p>
            <a:r>
              <a:rPr lang="en-GB" dirty="0"/>
              <a:t>De: 600k, UK: 1,7m, US: 7M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092822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itel 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F39E7027-915F-7341-A9EA-C8CBFD2E8FA2}"/>
    </a:ext>
  </a:extLst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BD7862EB-E8D6-994B-BBF4-6CC3FFF92DD2}"/>
    </a:ext>
  </a:extLst>
</a:theme>
</file>

<file path=ppt/theme/theme3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16AD8073-F55B-9144-802C-46456E9E217B}"/>
    </a:ext>
  </a:extLst>
</a:theme>
</file>

<file path=ppt/theme/theme4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741D405E-8307-9B40-9F97-3F5DAC837EF3}"/>
    </a:ext>
  </a:extLst>
</a:theme>
</file>

<file path=ppt/theme/theme5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4BFAB656-7532-6C41-9541-858AFF7D6765}"/>
    </a:ext>
  </a:extLst>
</a:theme>
</file>

<file path=ppt/theme/theme6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A724F04A-1212-AA4C-B6F1-157BE88DDFD7}"/>
    </a:ext>
  </a:extLst>
</a:theme>
</file>

<file path=ppt/theme/theme7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0508</Template>
  <TotalTime>0</TotalTime>
  <Words>214</Words>
  <Application>Microsoft Office PowerPoint</Application>
  <PresentationFormat>Bildschirmpräsentation (16:9)</PresentationFormat>
  <Paragraphs>31</Paragraphs>
  <Slides>7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6</vt:i4>
      </vt:variant>
      <vt:variant>
        <vt:lpstr>Folientitel</vt:lpstr>
      </vt:variant>
      <vt:variant>
        <vt:i4>7</vt:i4>
      </vt:variant>
    </vt:vector>
  </HeadingPairs>
  <TitlesOfParts>
    <vt:vector size="18" baseType="lpstr">
      <vt:lpstr>Arial</vt:lpstr>
      <vt:lpstr>Calibri</vt:lpstr>
      <vt:lpstr>Courier New</vt:lpstr>
      <vt:lpstr>Symbol</vt:lpstr>
      <vt:lpstr>Wingdings</vt:lpstr>
      <vt:lpstr>Titel 1</vt:lpstr>
      <vt:lpstr>Titel 2</vt:lpstr>
      <vt:lpstr>Titel 3</vt:lpstr>
      <vt:lpstr>Inhalt</vt:lpstr>
      <vt:lpstr>Kapiteltrenner blau</vt:lpstr>
      <vt:lpstr>Kapiteltrenner schwarz</vt:lpstr>
      <vt:lpstr>Multi-Lingual Theme Prediction of Customer Reviews Using Deep Pre-Trained Embeddings</vt:lpstr>
      <vt:lpstr>Amazon Multilingual Dataset</vt:lpstr>
      <vt:lpstr>PowerPoint-Präsentation</vt:lpstr>
      <vt:lpstr>Review</vt:lpstr>
      <vt:lpstr>Roadmap</vt:lpstr>
      <vt:lpstr>Questions</vt:lpstr>
      <vt:lpstr>PowerPoint-Präsentation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Michael S</dc:creator>
  <cp:lastModifiedBy>Michael S</cp:lastModifiedBy>
  <cp:revision>37</cp:revision>
  <cp:lastPrinted>2015-07-30T14:04:45Z</cp:lastPrinted>
  <dcterms:created xsi:type="dcterms:W3CDTF">2019-05-06T13:11:09Z</dcterms:created>
  <dcterms:modified xsi:type="dcterms:W3CDTF">2019-05-22T07:30:37Z</dcterms:modified>
</cp:coreProperties>
</file>