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2" r:id="rId8"/>
    <p:sldId id="359" r:id="rId9"/>
    <p:sldId id="364" r:id="rId10"/>
    <p:sldId id="363" r:id="rId11"/>
    <p:sldId id="367" r:id="rId12"/>
    <p:sldId id="366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810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Team 06</a:t>
            </a:r>
          </a:p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7D1A66-B756-491A-ADC9-D1D3C51330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07" y="240480"/>
            <a:ext cx="8508999" cy="380810"/>
          </a:xfrm>
        </p:spPr>
        <p:txBody>
          <a:bodyPr/>
          <a:lstStyle/>
          <a:p>
            <a:r>
              <a:rPr lang="en-GB" noProof="0" dirty="0"/>
              <a:t>Amazon Multilingual Dataset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NLP </a:t>
            </a:r>
            <a:r>
              <a:rPr lang="de-DE" dirty="0" err="1"/>
              <a:t>for</a:t>
            </a:r>
            <a:r>
              <a:rPr lang="de-DE" dirty="0"/>
              <a:t> Opinion Mining | Group 6 | Multi-Lingual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| Michael Sorg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3E567F-DD9A-4AD8-B9D3-F2CAB0F8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9" y="1555284"/>
            <a:ext cx="7262949" cy="19414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9302E2-0F4D-421C-A1D5-8D00D113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57" y="818562"/>
            <a:ext cx="564443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Review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CF1CC65-BF81-4D62-A723-EA8BAD6EA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dataset create </a:t>
            </a:r>
            <a:r>
              <a:rPr lang="en-GB" dirty="0" err="1"/>
              <a:t>tensorflow</a:t>
            </a:r>
            <a:r>
              <a:rPr lang="en-GB" dirty="0"/>
              <a:t> dataset loader (using dataset </a:t>
            </a:r>
            <a:r>
              <a:rPr lang="en-GB" dirty="0" err="1"/>
              <a:t>api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Amazon Reviews dataset does not fit on disk and into ram </a:t>
            </a:r>
            <a:r>
              <a:rPr lang="en-GB" noProof="0" dirty="0">
                <a:sym typeface="Wingdings" panose="05000000000000000000" pitchFamily="2" charset="2"/>
              </a:rPr>
              <a:t> change runtime in </a:t>
            </a:r>
            <a:r>
              <a:rPr lang="en-GB" noProof="0" dirty="0" err="1">
                <a:sym typeface="Wingdings" panose="05000000000000000000" pitchFamily="2" charset="2"/>
              </a:rPr>
              <a:t>colab</a:t>
            </a:r>
            <a:endParaRPr lang="en-GB" noProof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How to shuffle data?</a:t>
            </a:r>
            <a:endParaRPr lang="en-GB" noProof="0" dirty="0"/>
          </a:p>
        </p:txBody>
      </p:sp>
      <p:pic>
        <p:nvPicPr>
          <p:cNvPr id="1026" name="Picture 2" descr="C7S] &#10;[86] &#10;O &#10;d &#10;d &#10;[&quot;cache/ . gz&quot;, &#10;&quot; cache/ j son . gz &quot; &#10;tf .data . TextLineDataset (I, &#10;d. shuffle (1024) . batch(16) . prefetch(16) &#10;iterator &#10;iterator() &#10;next element &#10;iterator . get_next C) &#10;with ff. Session() as sess: &#10;for i in range161: &#10;value — &#10;sess . &#10;print(value) &#10;[b' {&quot;reviewerID&quot; : &#10;&quot;A3TYDOHSJLRD37&quot;, &quot; &#10;b' {&quot;reviewerID&quot;: ' &#10;• AILV9A437V9X6K&quot;, &quot; &#10;b' {&quot;reviewerID&quot;: ' &#10;• A2QGLMPBVZ30'0'&quot;, &quot; &#10;b' reviewerID : &#10;&quot; &quot;A3SG9GHVA9WHD4&quot;, &quot; &#10;• &quot;BeeeBNLLHW&quot;, &#10;asln • &#10;• &quot;BeeeomZXGU&quot;, &#10;asln • &#10;• &quot;BeeUM7YJ1&quot;, &#10;asln • &#10;• &quot;Beee7XMDIM&quot;, &#10;asln ">
            <a:extLst>
              <a:ext uri="{FF2B5EF4-FFF2-40B4-BE49-F238E27FC236}">
                <a16:creationId xmlns:a16="http://schemas.microsoft.com/office/drawing/2014/main" id="{AC1D64B2-36B3-4598-8625-19568613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93" y="2302270"/>
            <a:ext cx="3698014" cy="23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 </a:t>
            </a:r>
            <a:r>
              <a:rPr lang="en-GB" noProof="0" dirty="0"/>
              <a:t>Full training pipeline with dummy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50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Roadmap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/>
              <a:t>network architecture search (train/test on amazon multilingual </a:t>
            </a:r>
            <a:r>
              <a:rPr lang="en-GB" noProof="0" dirty="0" err="1"/>
              <a:t>en</a:t>
            </a:r>
            <a:r>
              <a:rPr lang="en-GB" noProof="0" dirty="0"/>
              <a:t>/de)</a:t>
            </a:r>
          </a:p>
          <a:p>
            <a:pPr marL="519113" lvl="1" indent="-342900"/>
            <a:r>
              <a:rPr lang="en-GB" sz="1400" dirty="0"/>
              <a:t>w/o training </a:t>
            </a:r>
            <a:r>
              <a:rPr lang="en-GB" sz="1400" dirty="0" err="1"/>
              <a:t>xling</a:t>
            </a:r>
            <a:r>
              <a:rPr lang="en-GB" sz="1400" dirty="0"/>
              <a:t> embeddings</a:t>
            </a:r>
          </a:p>
          <a:p>
            <a:pPr lvl="1" indent="0">
              <a:buNone/>
            </a:pPr>
            <a:endParaRPr lang="en-GB" sz="1400" noProof="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Additionally use full amazon reviews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and fine-tune on organic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F81E05-7290-47DF-A00A-833E7FC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554481"/>
            <a:ext cx="8508999" cy="3131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Google 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73E1B8-8EC4-406D-B12D-398F6528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9DCE92-9EE6-4EEE-9E3E-44F4A2EF04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9DB075-A5E8-45D6-AB97-6B2A523D2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F79AA6-80FD-4EB3-9FE0-29D19C0F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56841"/>
            <a:ext cx="8038216" cy="1073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C3188C-66BF-4A05-AE8E-0D7A61BC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5" y="2217919"/>
            <a:ext cx="8941526" cy="10374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3ACA45-D0D1-4C44-B89F-2A8077F1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D802DDA-028A-4ACE-AFE5-C2658C791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1907177"/>
            <a:ext cx="6094772" cy="352697"/>
          </a:xfrm>
        </p:spPr>
        <p:txBody>
          <a:bodyPr/>
          <a:lstStyle/>
          <a:p>
            <a:r>
              <a:rPr lang="en-GB" dirty="0"/>
              <a:t>De: 600k, UK: 1,7m, US: 7M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2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210</Words>
  <Application>Microsoft Office PowerPoint</Application>
  <PresentationFormat>Bildschirmpräsentation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Amazon Multilingual Dataset</vt:lpstr>
      <vt:lpstr>PowerPoint-Präsentation</vt:lpstr>
      <vt:lpstr>Review</vt:lpstr>
      <vt:lpstr>Roadmap</vt:lpstr>
      <vt:lpstr>Questions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31</cp:revision>
  <cp:lastPrinted>2015-07-30T14:04:45Z</cp:lastPrinted>
  <dcterms:created xsi:type="dcterms:W3CDTF">2019-05-06T13:11:09Z</dcterms:created>
  <dcterms:modified xsi:type="dcterms:W3CDTF">2019-05-20T13:50:51Z</dcterms:modified>
</cp:coreProperties>
</file>