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5" r:id="rId7"/>
    <p:sldId id="362" r:id="rId8"/>
    <p:sldId id="359" r:id="rId9"/>
    <p:sldId id="360" r:id="rId10"/>
    <p:sldId id="361" r:id="rId11"/>
    <p:sldId id="363" r:id="rId1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74" autoAdjust="0"/>
  </p:normalViewPr>
  <p:slideViewPr>
    <p:cSldViewPr snapToGrid="0">
      <p:cViewPr varScale="1">
        <p:scale>
          <a:sx n="87" d="100"/>
          <a:sy n="87" d="100"/>
        </p:scale>
        <p:origin x="1056" y="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Michael Sorg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Michael Sorg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Michael Sorg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Michael Sorg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Multi-Lingual Theme Prediction of Customer Reviews Using Deep Pre-Trained Embeddings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1796556"/>
            <a:ext cx="8508999" cy="955594"/>
          </a:xfrm>
        </p:spPr>
        <p:txBody>
          <a:bodyPr/>
          <a:lstStyle/>
          <a:p>
            <a:r>
              <a:rPr lang="en-GB" noProof="0" dirty="0"/>
              <a:t>Michael Sorg</a:t>
            </a:r>
          </a:p>
          <a:p>
            <a:r>
              <a:rPr lang="en-GB" noProof="0" dirty="0"/>
              <a:t>08.05.2019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noProof="0" dirty="0"/>
              <a:t>Task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FE47B-7124-4079-904B-98D17D74E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 a </a:t>
            </a:r>
            <a:r>
              <a:rPr lang="de-DE" b="1" dirty="0"/>
              <a:t>category prediction model </a:t>
            </a:r>
            <a:r>
              <a:rPr lang="de-DE" dirty="0"/>
              <a:t>on the Amazon product review dataset </a:t>
            </a:r>
            <a:r>
              <a:rPr lang="de-DE" b="1" dirty="0" err="1"/>
              <a:t>based</a:t>
            </a:r>
            <a:r>
              <a:rPr lang="de-DE" b="1" dirty="0"/>
              <a:t> on XLING embeddings</a:t>
            </a:r>
            <a:r>
              <a:rPr lang="de-DE" dirty="0"/>
              <a:t> per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Evaluate on German without training on German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Fine-tune and evaluate on our Organic Dataset for relevance, entity, and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24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933595"/>
            <a:ext cx="8508999" cy="366190"/>
          </a:xfrm>
        </p:spPr>
        <p:txBody>
          <a:bodyPr/>
          <a:lstStyle/>
          <a:p>
            <a:r>
              <a:rPr lang="en-GB" sz="1600" noProof="0" dirty="0"/>
              <a:t>XLING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FE47B-7124-4079-904B-98D17D74E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1" y="3599086"/>
            <a:ext cx="8508999" cy="9715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Compute dense word vectors (512 dimensions) from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Embeddings can be fine-tuned (transfer learning)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Multiple languages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513029-54F0-424C-8A30-273D47F1C737}"/>
              </a:ext>
            </a:extLst>
          </p:cNvPr>
          <p:cNvSpPr/>
          <p:nvPr/>
        </p:nvSpPr>
        <p:spPr>
          <a:xfrm>
            <a:off x="307980" y="3275541"/>
            <a:ext cx="8505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i="1" dirty="0"/>
              <a:t>„Learning </a:t>
            </a:r>
            <a:r>
              <a:rPr lang="de-DE" sz="1000" i="1" dirty="0" err="1"/>
              <a:t>cross</a:t>
            </a:r>
            <a:r>
              <a:rPr lang="de-DE" sz="1000" i="1" dirty="0"/>
              <a:t>-lingual </a:t>
            </a:r>
            <a:r>
              <a:rPr lang="de-DE" sz="1000" i="1" dirty="0" err="1"/>
              <a:t>sentence</a:t>
            </a:r>
            <a:r>
              <a:rPr lang="de-DE" sz="1000" i="1" dirty="0"/>
              <a:t> </a:t>
            </a:r>
            <a:r>
              <a:rPr lang="de-DE" sz="1000" i="1" dirty="0" err="1"/>
              <a:t>representations</a:t>
            </a:r>
            <a:r>
              <a:rPr lang="de-DE" sz="1000" i="1" dirty="0"/>
              <a:t> via a multi-task dual-encoder </a:t>
            </a:r>
            <a:r>
              <a:rPr lang="de-DE" sz="1000" i="1" dirty="0" err="1"/>
              <a:t>model</a:t>
            </a:r>
            <a:r>
              <a:rPr lang="de-DE" sz="1000" i="1" dirty="0"/>
              <a:t>“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B06AEB48-1104-4CCA-A191-FB5B36AC542D}"/>
              </a:ext>
            </a:extLst>
          </p:cNvPr>
          <p:cNvSpPr txBox="1">
            <a:spLocks/>
          </p:cNvSpPr>
          <p:nvPr/>
        </p:nvSpPr>
        <p:spPr>
          <a:xfrm>
            <a:off x="319090" y="1359796"/>
            <a:ext cx="8508999" cy="36619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600" dirty="0"/>
              <a:t>BERT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9353F4-C68B-4C5E-B048-CDCBD17A44F1}"/>
              </a:ext>
            </a:extLst>
          </p:cNvPr>
          <p:cNvSpPr/>
          <p:nvPr/>
        </p:nvSpPr>
        <p:spPr>
          <a:xfrm>
            <a:off x="307980" y="1765173"/>
            <a:ext cx="8505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i="1" dirty="0"/>
              <a:t>„</a:t>
            </a:r>
            <a:r>
              <a:rPr lang="en-US" sz="1000" i="1" dirty="0"/>
              <a:t>BERT: Pre-training of Deep Bidirectional Transformers for Language Understanding”</a:t>
            </a:r>
            <a:endParaRPr lang="de-DE" sz="1000" i="1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401F7922-E0F3-44AF-84C5-98278598F5DE}"/>
              </a:ext>
            </a:extLst>
          </p:cNvPr>
          <p:cNvSpPr txBox="1">
            <a:spLocks/>
          </p:cNvSpPr>
          <p:nvPr/>
        </p:nvSpPr>
        <p:spPr>
          <a:xfrm>
            <a:off x="312994" y="2081565"/>
            <a:ext cx="8508999" cy="2418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Birectional</a:t>
            </a:r>
            <a:r>
              <a:rPr lang="en-GB" dirty="0"/>
              <a:t> transformer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Multilingual version exists</a:t>
            </a:r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FDBED0E-5F96-4B18-8C9F-F06D93883B2A}"/>
              </a:ext>
            </a:extLst>
          </p:cNvPr>
          <p:cNvSpPr txBox="1">
            <a:spLocks/>
          </p:cNvSpPr>
          <p:nvPr/>
        </p:nvSpPr>
        <p:spPr>
          <a:xfrm>
            <a:off x="319090" y="560297"/>
            <a:ext cx="8508999" cy="38081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26739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307633"/>
            <a:ext cx="8508999" cy="380810"/>
          </a:xfrm>
        </p:spPr>
        <p:txBody>
          <a:bodyPr/>
          <a:lstStyle/>
          <a:p>
            <a:r>
              <a:rPr lang="en-GB" noProof="0" dirty="0"/>
              <a:t>Datasets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FE47B-7124-4079-904B-98D17D74E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501" y="901575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Kaggle Amazon Fine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Amazon Review Multilingual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Organic dataset</a:t>
            </a:r>
            <a:endParaRPr lang="en-GB" b="1" noProof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C2F3656-8E48-4390-B340-0D0076E4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5" y="2165206"/>
            <a:ext cx="8941526" cy="103749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8D51A14-BB48-4DBF-A69B-D978B1C0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5" y="1123350"/>
            <a:ext cx="8824910" cy="633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4A279A-7674-42FB-AAF3-23804F921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5" y="3619747"/>
            <a:ext cx="8660674" cy="107322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393D17C-90EE-453B-AA19-4C6F97ADCEF9}"/>
              </a:ext>
            </a:extLst>
          </p:cNvPr>
          <p:cNvSpPr/>
          <p:nvPr/>
        </p:nvSpPr>
        <p:spPr>
          <a:xfrm>
            <a:off x="3908333" y="3767327"/>
            <a:ext cx="1390780" cy="167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E24053-6697-4C9A-B383-D466F030F7CF}"/>
              </a:ext>
            </a:extLst>
          </p:cNvPr>
          <p:cNvSpPr/>
          <p:nvPr/>
        </p:nvSpPr>
        <p:spPr>
          <a:xfrm>
            <a:off x="8046721" y="2272377"/>
            <a:ext cx="548640" cy="930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74EB0A-A023-488C-8256-1788B61108BD}"/>
              </a:ext>
            </a:extLst>
          </p:cNvPr>
          <p:cNvSpPr/>
          <p:nvPr/>
        </p:nvSpPr>
        <p:spPr>
          <a:xfrm>
            <a:off x="159546" y="3588092"/>
            <a:ext cx="859358" cy="167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8FDBA4-978A-4A30-9C4F-8E9E8CBB770D}"/>
              </a:ext>
            </a:extLst>
          </p:cNvPr>
          <p:cNvSpPr/>
          <p:nvPr/>
        </p:nvSpPr>
        <p:spPr>
          <a:xfrm>
            <a:off x="4211328" y="2272377"/>
            <a:ext cx="117565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15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noProof="0" dirty="0"/>
              <a:t>Questions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FE47B-7124-4079-904B-98D17D74E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Predict which categories / features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Filter out English reviews in the German dataset?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Do Amazon Multilingual and Kaggle Fine Food overlap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Also train XLING embeddings or leave them untouched?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52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To-do</a:t>
            </a:r>
            <a:r>
              <a:rPr lang="en-GB" noProof="0" dirty="0"/>
              <a:t> until 22.05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FE47B-7124-4079-904B-98D17D74E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training and evaluation pipeline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260635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0508</Template>
  <TotalTime>0</TotalTime>
  <Words>175</Words>
  <Application>Microsoft Office PowerPoint</Application>
  <PresentationFormat>Bildschirmpräsentation (16:9)</PresentationFormat>
  <Paragraphs>49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Multi-Lingual Theme Prediction of Customer Reviews Using Deep Pre-Trained Embeddings</vt:lpstr>
      <vt:lpstr>Task</vt:lpstr>
      <vt:lpstr>XLING</vt:lpstr>
      <vt:lpstr>Datasets</vt:lpstr>
      <vt:lpstr>Questions</vt:lpstr>
      <vt:lpstr>To-do until 22.05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</dc:creator>
  <cp:lastModifiedBy>Michael S</cp:lastModifiedBy>
  <cp:revision>16</cp:revision>
  <cp:lastPrinted>2015-07-30T14:04:45Z</cp:lastPrinted>
  <dcterms:created xsi:type="dcterms:W3CDTF">2019-05-06T13:11:09Z</dcterms:created>
  <dcterms:modified xsi:type="dcterms:W3CDTF">2019-05-08T05:25:45Z</dcterms:modified>
</cp:coreProperties>
</file>