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4"/>
  </p:notesMasterIdLst>
  <p:handoutMasterIdLst>
    <p:handoutMasterId r:id="rId15"/>
  </p:handoutMasterIdLst>
  <p:sldIdLst>
    <p:sldId id="355" r:id="rId7"/>
    <p:sldId id="362" r:id="rId8"/>
    <p:sldId id="359" r:id="rId9"/>
    <p:sldId id="364" r:id="rId10"/>
    <p:sldId id="363" r:id="rId11"/>
    <p:sldId id="367" r:id="rId12"/>
    <p:sldId id="366" r:id="rId1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6374" autoAdjust="0"/>
  </p:normalViewPr>
  <p:slideViewPr>
    <p:cSldViewPr snapToGrid="0">
      <p:cViewPr varScale="1">
        <p:scale>
          <a:sx n="146" d="100"/>
          <a:sy n="146" d="100"/>
        </p:scale>
        <p:origin x="810" y="1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20/05/2019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20/05/2019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NLP for Opinion Mining | Group 6 | Multi-Lingual Theme Prediction | Michael Sorg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NLP for Opinion Mining | Group 6 | Multi-Lingual Theme Prediction | Michael Sorg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NLP for Opinion Mining | Group 6 | Multi-Lingual Theme Prediction | Michael Sorg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sldNum="0"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sldNum="0"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Multi-Lingual Theme Prediction of Customer Reviews Using Deep Pre-Trained Embeddings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7500" y="1796556"/>
            <a:ext cx="8508999" cy="955594"/>
          </a:xfrm>
        </p:spPr>
        <p:txBody>
          <a:bodyPr/>
          <a:lstStyle/>
          <a:p>
            <a:r>
              <a:rPr lang="en-GB" noProof="0" dirty="0"/>
              <a:t>Team 06</a:t>
            </a:r>
          </a:p>
          <a:p>
            <a:r>
              <a:rPr lang="en-GB" noProof="0" dirty="0"/>
              <a:t>Michael Sorg</a:t>
            </a:r>
          </a:p>
          <a:p>
            <a:r>
              <a:rPr lang="en-GB" noProof="0" dirty="0"/>
              <a:t>08.05.2019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47D1A66-B756-491A-ADC9-D1D3C51330B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07" y="240480"/>
            <a:ext cx="8508999" cy="380810"/>
          </a:xfrm>
        </p:spPr>
        <p:txBody>
          <a:bodyPr/>
          <a:lstStyle/>
          <a:p>
            <a:r>
              <a:rPr lang="en-GB" noProof="0" dirty="0"/>
              <a:t>Amazon Multilingual Dataset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NLP </a:t>
            </a:r>
            <a:r>
              <a:rPr lang="de-DE" dirty="0" err="1"/>
              <a:t>for</a:t>
            </a:r>
            <a:r>
              <a:rPr lang="de-DE" dirty="0"/>
              <a:t> Opinion Mining | Group 6 | Multi-Lingual </a:t>
            </a:r>
            <a:r>
              <a:rPr lang="de-DE" dirty="0" err="1"/>
              <a:t>Theme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| Michael Sorg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03E567F-DD9A-4AD8-B9D3-F2CAB0F8A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29" y="1555284"/>
            <a:ext cx="7262949" cy="194141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9302E2-0F4D-421C-A1D5-8D00D1137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257" y="818562"/>
            <a:ext cx="564443" cy="40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3FDBED0E-5F96-4B18-8C9F-F06D93883B2A}"/>
              </a:ext>
            </a:extLst>
          </p:cNvPr>
          <p:cNvSpPr txBox="1">
            <a:spLocks/>
          </p:cNvSpPr>
          <p:nvPr/>
        </p:nvSpPr>
        <p:spPr>
          <a:xfrm>
            <a:off x="319090" y="560297"/>
            <a:ext cx="8508999" cy="38081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dirty="0"/>
              <a:t>Review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2CF1CC65-BF81-4D62-A723-EA8BAD6EA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32547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each dataset create </a:t>
            </a:r>
            <a:r>
              <a:rPr lang="en-GB" dirty="0" err="1"/>
              <a:t>tensorflow</a:t>
            </a:r>
            <a:r>
              <a:rPr lang="en-GB" dirty="0"/>
              <a:t> dataset loader (using dataset </a:t>
            </a:r>
            <a:r>
              <a:rPr lang="en-GB" dirty="0" err="1"/>
              <a:t>api</a:t>
            </a:r>
            <a:r>
              <a:rPr lang="en-GB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0" dirty="0"/>
              <a:t>Amazon Reviews dataset does not fit on disk and into ram </a:t>
            </a:r>
            <a:r>
              <a:rPr lang="en-GB" noProof="0" dirty="0">
                <a:sym typeface="Wingdings" panose="05000000000000000000" pitchFamily="2" charset="2"/>
              </a:rPr>
              <a:t> change runtime in </a:t>
            </a:r>
            <a:r>
              <a:rPr lang="en-GB" noProof="0" dirty="0" err="1">
                <a:sym typeface="Wingdings" panose="05000000000000000000" pitchFamily="2" charset="2"/>
              </a:rPr>
              <a:t>colab</a:t>
            </a:r>
            <a:endParaRPr lang="en-GB" noProof="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How to shuffle data?</a:t>
            </a:r>
            <a:endParaRPr lang="en-GB" noProof="0" dirty="0"/>
          </a:p>
        </p:txBody>
      </p:sp>
      <p:pic>
        <p:nvPicPr>
          <p:cNvPr id="1026" name="Picture 2" descr="C7S] &#10;[86] &#10;O &#10;d &#10;d &#10;[&quot;cache/ . gz&quot;, &#10;&quot; cache/ j son . gz &quot; &#10;tf .data . TextLineDataset (I, &#10;d. shuffle (1024) . batch(16) . prefetch(16) &#10;iterator &#10;iterator() &#10;next element &#10;iterator . get_next C) &#10;with ff. Session() as sess: &#10;for i in range161: &#10;value — &#10;sess . &#10;print(value) &#10;[b' {&quot;reviewerID&quot; : &#10;&quot;A3TYDOHSJLRD37&quot;, &quot; &#10;b' {&quot;reviewerID&quot;: ' &#10;• AILV9A437V9X6K&quot;, &quot; &#10;b' {&quot;reviewerID&quot;: ' &#10;• A2QGLMPBVZ30'0'&quot;, &quot; &#10;b' reviewerID : &#10;&quot; &quot;A3SG9GHVA9WHD4&quot;, &quot; &#10;• &quot;BeeeBNLLHW&quot;, &#10;asln • &#10;• &quot;BeeeomZXGU&quot;, &#10;asln • &#10;• &quot;BeeUM7YJ1&quot;, &#10;asln • &#10;• &quot;Beee7XMDIM&quot;, &#10;asln ">
            <a:extLst>
              <a:ext uri="{FF2B5EF4-FFF2-40B4-BE49-F238E27FC236}">
                <a16:creationId xmlns:a16="http://schemas.microsoft.com/office/drawing/2014/main" id="{AC1D64B2-36B3-4598-8625-195686132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993" y="2302270"/>
            <a:ext cx="3698014" cy="239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96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noProof="0" dirty="0"/>
              <a:t>Review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3254785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 </a:t>
            </a:r>
            <a:r>
              <a:rPr lang="en-GB" noProof="0" dirty="0"/>
              <a:t>Full training pipeline with dummy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6507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6A2A85D-BB90-421A-B981-8A7F269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GB" dirty="0"/>
              <a:t>Roadmap</a:t>
            </a:r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957A7-7D9A-41A5-AF5D-678E26361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8A0C805-C05B-49CE-9B2A-205CD1D9A9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32547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noProof="0" dirty="0"/>
              <a:t>network architecture search (train/test on amazon multilingual </a:t>
            </a:r>
            <a:r>
              <a:rPr lang="en-GB" noProof="0" dirty="0" err="1"/>
              <a:t>en</a:t>
            </a:r>
            <a:r>
              <a:rPr lang="en-GB" noProof="0" dirty="0"/>
              <a:t>/de)</a:t>
            </a:r>
          </a:p>
          <a:p>
            <a:pPr marL="519113" lvl="1" indent="-342900"/>
            <a:r>
              <a:rPr lang="en-GB" sz="1400" dirty="0"/>
              <a:t>w/o training </a:t>
            </a:r>
            <a:r>
              <a:rPr lang="en-GB" sz="1400" dirty="0" err="1"/>
              <a:t>xling</a:t>
            </a:r>
            <a:r>
              <a:rPr lang="en-GB" sz="1400" dirty="0"/>
              <a:t> embeddings</a:t>
            </a:r>
          </a:p>
          <a:p>
            <a:pPr lvl="1" indent="0">
              <a:buNone/>
            </a:pPr>
            <a:endParaRPr lang="en-GB" sz="1400" noProof="0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Additionally use full amazon reviews dataset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Test and fine-tune on organic dataset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60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0F81E05-7290-47DF-A00A-833E7FC9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554481"/>
            <a:ext cx="8508999" cy="31318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Docker </a:t>
            </a:r>
            <a:r>
              <a:rPr lang="de-DE" dirty="0" err="1"/>
              <a:t>instances</a:t>
            </a:r>
            <a:r>
              <a:rPr lang="de-DE" dirty="0"/>
              <a:t>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73E1B8-8EC4-406D-B12D-398F6528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9DCE92-9EE6-4EEE-9E3E-44F4A2EF04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0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9DB075-A5E8-45D6-AB97-6B2A523D22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NLP for Opinion Mining | Group 6 | Multi-Lingual Theme Prediction | Michael Sorg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F79AA6-80FD-4EB3-9FE0-29D19C0FA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2" y="356841"/>
            <a:ext cx="8038216" cy="10735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C3188C-66BF-4A05-AE8E-0D7A61BC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5" y="2217919"/>
            <a:ext cx="8941526" cy="10374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3ACA45-D0D1-4C44-B89F-2A8077F1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25" y="3619747"/>
            <a:ext cx="8660674" cy="1073225"/>
          </a:xfrm>
          <a:prstGeom prst="rect">
            <a:avLst/>
          </a:prstGeom>
        </p:spPr>
      </p:pic>
      <p:sp>
        <p:nvSpPr>
          <p:cNvPr id="9" name="Textplatzhalter 7">
            <a:extLst>
              <a:ext uri="{FF2B5EF4-FFF2-40B4-BE49-F238E27FC236}">
                <a16:creationId xmlns:a16="http://schemas.microsoft.com/office/drawing/2014/main" id="{CD802DDA-028A-4ACE-AFE5-C2658C791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162" y="1907177"/>
            <a:ext cx="6094772" cy="352697"/>
          </a:xfrm>
        </p:spPr>
        <p:txBody>
          <a:bodyPr/>
          <a:lstStyle/>
          <a:p>
            <a:r>
              <a:rPr lang="en-GB" dirty="0"/>
              <a:t>De: 600k, UK: 1,7m, US: 7M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282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0508</Template>
  <TotalTime>0</TotalTime>
  <Words>206</Words>
  <Application>Microsoft Office PowerPoint</Application>
  <PresentationFormat>Bildschirmpräsentation (16:9)</PresentationFormat>
  <Paragraphs>28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7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Multi-Lingual Theme Prediction of Customer Reviews Using Deep Pre-Trained Embeddings</vt:lpstr>
      <vt:lpstr>Amazon Multilingual Dataset</vt:lpstr>
      <vt:lpstr>PowerPoint-Präsentation</vt:lpstr>
      <vt:lpstr>Review</vt:lpstr>
      <vt:lpstr>Roadmap</vt:lpstr>
      <vt:lpstr>PowerPoint-Präsentation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</dc:creator>
  <cp:lastModifiedBy>Michael S</cp:lastModifiedBy>
  <cp:revision>30</cp:revision>
  <cp:lastPrinted>2015-07-30T14:04:45Z</cp:lastPrinted>
  <dcterms:created xsi:type="dcterms:W3CDTF">2019-05-06T13:11:09Z</dcterms:created>
  <dcterms:modified xsi:type="dcterms:W3CDTF">2019-05-20T12:17:44Z</dcterms:modified>
</cp:coreProperties>
</file>