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34" autoAdjust="0"/>
  </p:normalViewPr>
  <p:slideViewPr>
    <p:cSldViewPr snapToGrid="0" snapToObjects="1">
      <p:cViewPr varScale="1">
        <p:scale>
          <a:sx n="92" d="100"/>
          <a:sy n="92" d="100"/>
        </p:scale>
        <p:origin x="-564" y="-96"/>
      </p:cViewPr>
      <p:guideLst>
        <p:guide orient="horz" pos="2690"/>
        <p:guide orient="horz" pos="827"/>
        <p:guide pos="199"/>
        <p:guide pos="55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N_m_2c_RGB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21" y="8374531"/>
            <a:ext cx="800022" cy="6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16000"/>
          </a:xfrm>
          <a:prstGeom prst="rect">
            <a:avLst/>
          </a:prstGeom>
        </p:spPr>
        <p:txBody>
          <a:bodyPr vert="horz" lIns="216000" tIns="45720" rIns="180000" bIns="45720" rtlCol="0"/>
          <a:lstStyle>
            <a:lvl1pPr algn="l">
              <a:defRPr sz="1200"/>
            </a:lvl1pPr>
          </a:lstStyle>
          <a:p>
            <a:endParaRPr lang="en-GB" sz="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16000"/>
          </a:xfrm>
          <a:prstGeom prst="rect">
            <a:avLst/>
          </a:prstGeom>
        </p:spPr>
        <p:txBody>
          <a:bodyPr vert="horz" lIns="216000" tIns="45720" rIns="180000" bIns="45720" rtlCol="0"/>
          <a:lstStyle>
            <a:lvl1pPr algn="r">
              <a:defRPr sz="1200"/>
            </a:lvl1pPr>
          </a:lstStyle>
          <a:p>
            <a:fld id="{FD51D3D3-FD18-4681-9F4D-FACA76A9F716}" type="datetimeFigureOut">
              <a:rPr lang="en-GB" sz="900" smtClean="0"/>
              <a:t>15/06/2016</a:t>
            </a:fld>
            <a:endParaRPr lang="en-GB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09389"/>
            <a:ext cx="2971800" cy="216000"/>
          </a:xfrm>
          <a:prstGeom prst="rect">
            <a:avLst/>
          </a:prstGeom>
        </p:spPr>
        <p:txBody>
          <a:bodyPr vert="horz" lIns="216000" tIns="45720" rIns="180000" bIns="45720" rtlCol="0" anchor="b"/>
          <a:lstStyle>
            <a:lvl1pPr algn="l">
              <a:defRPr sz="1200"/>
            </a:lvl1pPr>
          </a:lstStyle>
          <a:p>
            <a:endParaRPr lang="en-GB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209389"/>
            <a:ext cx="2971800" cy="216000"/>
          </a:xfrm>
          <a:prstGeom prst="rect">
            <a:avLst/>
          </a:prstGeom>
        </p:spPr>
        <p:txBody>
          <a:bodyPr vert="horz" lIns="216000" tIns="45720" rIns="180000" bIns="45720" rtlCol="0" anchor="b"/>
          <a:lstStyle>
            <a:lvl1pPr algn="r">
              <a:defRPr sz="1200"/>
            </a:lvl1pPr>
          </a:lstStyle>
          <a:p>
            <a:fld id="{4E4F0B25-6B6C-417F-8A5F-3AB6073F7C55}" type="slidenum">
              <a:rPr lang="en-GB" sz="900" smtClean="0"/>
              <a:t>‹#›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65986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14452"/>
          </a:xfrm>
          <a:prstGeom prst="rect">
            <a:avLst/>
          </a:prstGeom>
        </p:spPr>
        <p:txBody>
          <a:bodyPr vert="horz" lIns="216000" tIns="45720" rIns="216000" bIns="45720" rtlCol="0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14452"/>
          </a:xfrm>
          <a:prstGeom prst="rect">
            <a:avLst/>
          </a:prstGeom>
        </p:spPr>
        <p:txBody>
          <a:bodyPr vert="horz" lIns="216000" tIns="45720" rIns="216000" bIns="45720" rtlCol="0"/>
          <a:lstStyle>
            <a:lvl1pPr algn="r">
              <a:defRPr sz="900"/>
            </a:lvl1pPr>
          </a:lstStyle>
          <a:p>
            <a:fld id="{6B8772CB-E7B8-41C1-95DC-B7BED37C05AE}" type="datetimeFigureOut">
              <a:rPr lang="en-GB" smtClean="0"/>
              <a:pPr/>
              <a:t>15/06/2016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39364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17554"/>
            <a:ext cx="2971800" cy="214452"/>
          </a:xfrm>
          <a:prstGeom prst="rect">
            <a:avLst/>
          </a:prstGeom>
        </p:spPr>
        <p:txBody>
          <a:bodyPr vert="horz" lIns="216000" tIns="45720" rIns="216000" bIns="45720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217554"/>
            <a:ext cx="2971800" cy="214452"/>
          </a:xfrm>
          <a:prstGeom prst="rect">
            <a:avLst/>
          </a:prstGeom>
        </p:spPr>
        <p:txBody>
          <a:bodyPr vert="horz" lIns="216000" tIns="45720" rIns="216000" bIns="45720" rtlCol="0" anchor="b"/>
          <a:lstStyle>
            <a:lvl1pPr algn="r">
              <a:defRPr sz="900"/>
            </a:lvl1pPr>
          </a:lstStyle>
          <a:p>
            <a:fld id="{576E89B1-B476-4C59-A1AE-E6F2A1941AB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11" descr="NN_m_2c_RGB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21" y="8374531"/>
            <a:ext cx="800022" cy="6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79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84800" y="1312863"/>
            <a:ext cx="3542400" cy="1531543"/>
          </a:xfrm>
        </p:spPr>
        <p:txBody>
          <a:bodyPr anchor="b"/>
          <a:lstStyle>
            <a:lvl1pPr algn="r">
              <a:lnSpc>
                <a:spcPct val="85000"/>
              </a:lnSpc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83881" y="3025462"/>
            <a:ext cx="3543319" cy="68458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Ins="0"/>
          <a:lstStyle>
            <a:lvl1pPr marL="0" indent="0" algn="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8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9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95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9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4730400" y="1312223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26"/>
          </p:nvPr>
        </p:nvSpPr>
        <p:spPr>
          <a:xfrm>
            <a:off x="316801" y="1312223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27"/>
          </p:nvPr>
        </p:nvSpPr>
        <p:spPr>
          <a:xfrm>
            <a:off x="4729512" y="2873480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15913" y="2873480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123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idx="10"/>
          </p:nvPr>
        </p:nvSpPr>
        <p:spPr>
          <a:xfrm>
            <a:off x="3260375" y="1312223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5" name="Content Placeholder 2"/>
          <p:cNvSpPr>
            <a:spLocks noGrp="1"/>
          </p:cNvSpPr>
          <p:nvPr>
            <p:ph idx="11"/>
          </p:nvPr>
        </p:nvSpPr>
        <p:spPr>
          <a:xfrm>
            <a:off x="6203950" y="1312223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/>
          </p:cNvSpPr>
          <p:nvPr>
            <p:ph idx="12"/>
          </p:nvPr>
        </p:nvSpPr>
        <p:spPr>
          <a:xfrm>
            <a:off x="316800" y="2873480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8" name="Content Placeholder 2"/>
          <p:cNvSpPr>
            <a:spLocks noGrp="1"/>
          </p:cNvSpPr>
          <p:nvPr>
            <p:ph idx="13"/>
          </p:nvPr>
        </p:nvSpPr>
        <p:spPr>
          <a:xfrm>
            <a:off x="3260375" y="2873480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203950" y="2873480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6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7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41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ackground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Presentation title</a:t>
            </a:r>
            <a:endParaRPr lang="en-GB" dirty="0"/>
          </a:p>
        </p:txBody>
      </p:sp>
      <p:sp>
        <p:nvSpPr>
          <p:cNvPr id="12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Date</a:t>
            </a:r>
            <a:endParaRPr lang="en-GB" dirty="0"/>
          </a:p>
        </p:txBody>
      </p:sp>
      <p:sp>
        <p:nvSpPr>
          <p:cNvPr id="14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3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2648932"/>
          </a:xfr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/>
          </p:nvPr>
        </p:nvSpPr>
        <p:spPr>
          <a:xfrm>
            <a:off x="316800" y="2873479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Presentation title</a:t>
            </a:r>
            <a:endParaRPr lang="en-GB" dirty="0"/>
          </a:p>
        </p:txBody>
      </p:sp>
      <p:sp>
        <p:nvSpPr>
          <p:cNvPr id="14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Date</a:t>
            </a:r>
            <a:endParaRPr lang="en-GB" dirty="0"/>
          </a:p>
        </p:txBody>
      </p:sp>
      <p:sp>
        <p:nvSpPr>
          <p:cNvPr id="15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42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ddl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312224"/>
            <a:ext cx="9144000" cy="2955788"/>
          </a:xfr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2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74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66390" cy="5143500"/>
          </a:xfr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73445" y="515420"/>
            <a:ext cx="3953755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4873445" y="1312223"/>
            <a:ext cx="3953755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6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4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3445" y="103907"/>
            <a:ext cx="2199874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3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972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6800" y="1312224"/>
            <a:ext cx="8510400" cy="2955788"/>
          </a:xfrm>
          <a:prstGeom prst="roundRect">
            <a:avLst>
              <a:gd name="adj" fmla="val 4683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3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80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31411" y="1312224"/>
            <a:ext cx="4093768" cy="2955788"/>
          </a:xfrm>
          <a:prstGeom prst="roundRect">
            <a:avLst>
              <a:gd name="adj" fmla="val 3924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16801" y="1312223"/>
            <a:ext cx="40968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4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5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566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318821" y="1312223"/>
            <a:ext cx="5564631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02272" y="1312224"/>
            <a:ext cx="2624927" cy="2955788"/>
          </a:xfrm>
          <a:prstGeom prst="roundRect">
            <a:avLst>
              <a:gd name="adj" fmla="val 4084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4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5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167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4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6937200" y="1312224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318821" y="1312223"/>
            <a:ext cx="6308887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5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13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8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9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81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318821" y="1312223"/>
            <a:ext cx="4099651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6937200" y="1312224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4726874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3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36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6937200" y="1312224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4726874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2521837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316800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anchor="ctr" anchorCtr="0"/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4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804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9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23"/>
          </p:nvPr>
        </p:nvSpPr>
        <p:spPr>
          <a:xfrm>
            <a:off x="318821" y="1312223"/>
            <a:ext cx="2923653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3" name="Media Placeholder 8"/>
          <p:cNvSpPr>
            <a:spLocks noGrp="1"/>
          </p:cNvSpPr>
          <p:nvPr>
            <p:ph type="media" sz="quarter" idx="18" hasCustomPrompt="1"/>
          </p:nvPr>
        </p:nvSpPr>
        <p:spPr>
          <a:xfrm>
            <a:off x="3578125" y="1309927"/>
            <a:ext cx="5258820" cy="2958085"/>
          </a:xfrm>
          <a:solidFill>
            <a:schemeClr val="accent6"/>
          </a:solidFill>
          <a:effectLst/>
        </p:spPr>
        <p:txBody>
          <a:bodyPr tIns="0" anchor="ctr" anchorCtr="0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media size 16/9</a:t>
            </a:r>
            <a:endParaRPr lang="en-GB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2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5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113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3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8"/>
          <p:cNvSpPr>
            <a:spLocks noGrp="1"/>
          </p:cNvSpPr>
          <p:nvPr>
            <p:ph type="media" sz="quarter" idx="15" hasCustomPrompt="1"/>
          </p:nvPr>
        </p:nvSpPr>
        <p:spPr>
          <a:xfrm>
            <a:off x="4891539" y="1309927"/>
            <a:ext cx="3945406" cy="2958085"/>
          </a:xfrm>
          <a:solidFill>
            <a:schemeClr val="accent6"/>
          </a:solidFill>
          <a:effectLst/>
        </p:spPr>
        <p:txBody>
          <a:bodyPr tIns="0" anchor="ctr" anchorCtr="0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media size 4/3</a:t>
            </a:r>
            <a:endParaRPr lang="en-GB" noProof="0"/>
          </a:p>
        </p:txBody>
      </p:sp>
      <p:sp>
        <p:nvSpPr>
          <p:cNvPr id="17" name="Content Placeholder 2"/>
          <p:cNvSpPr>
            <a:spLocks noGrp="1"/>
          </p:cNvSpPr>
          <p:nvPr>
            <p:ph idx="24"/>
          </p:nvPr>
        </p:nvSpPr>
        <p:spPr>
          <a:xfrm>
            <a:off x="318821" y="1312223"/>
            <a:ext cx="4251592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3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520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8"/>
          <p:cNvSpPr>
            <a:spLocks noGrp="1"/>
          </p:cNvSpPr>
          <p:nvPr>
            <p:ph type="media" sz="quarter" idx="18" hasCustomPrompt="1"/>
          </p:nvPr>
        </p:nvSpPr>
        <p:spPr>
          <a:xfrm>
            <a:off x="0" y="-1"/>
            <a:ext cx="9144000" cy="5143499"/>
          </a:xfrm>
          <a:solidFill>
            <a:schemeClr val="accent6"/>
          </a:solidFill>
          <a:effectLst/>
        </p:spPr>
        <p:txBody>
          <a:bodyPr tIns="0" anchor="ctr" anchorCtr="0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media size 16:9</a:t>
            </a:r>
            <a:endParaRPr lang="en-GB" noProof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Presentation title</a:t>
            </a:r>
            <a:endParaRPr lang="en-GB" dirty="0"/>
          </a:p>
        </p:txBody>
      </p:sp>
      <p:sp>
        <p:nvSpPr>
          <p:cNvPr id="12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Date</a:t>
            </a:r>
            <a:endParaRPr lang="en-GB" dirty="0"/>
          </a:p>
        </p:txBody>
      </p:sp>
      <p:sp>
        <p:nvSpPr>
          <p:cNvPr id="14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5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316800" y="309039"/>
            <a:ext cx="8510400" cy="3958973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1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noProof="0" smtClean="0">
              <a:ln>
                <a:noFill/>
              </a:ln>
              <a:solidFill>
                <a:srgbClr val="001965"/>
              </a:solidFill>
              <a:effectLst/>
              <a:latin typeface="Verdana" pitchFamily="34" charset="0"/>
            </a:endParaRPr>
          </a:p>
        </p:txBody>
      </p:sp>
      <p:sp>
        <p:nvSpPr>
          <p:cNvPr id="21" name="Title 6"/>
          <p:cNvSpPr txBox="1">
            <a:spLocks/>
          </p:cNvSpPr>
          <p:nvPr userDrawn="1"/>
        </p:nvSpPr>
        <p:spPr bwMode="auto">
          <a:xfrm>
            <a:off x="318821" y="577310"/>
            <a:ext cx="8518124" cy="39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778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rgbClr val="001965"/>
                </a:solidFill>
                <a:latin typeface="+mj-lt"/>
                <a:ea typeface="+mj-ea"/>
                <a:cs typeface="+mj-cs"/>
              </a:defRPr>
            </a:lvl1pPr>
            <a:lvl2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2pPr>
            <a:lvl3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3pPr>
            <a:lvl4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4pPr>
            <a:lvl5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5pPr>
            <a:lvl6pPr marL="329595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6pPr>
            <a:lvl7pPr marL="659191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7pPr>
            <a:lvl8pPr marL="988786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8pPr>
            <a:lvl9pPr marL="1318382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9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748809" y="2524536"/>
            <a:ext cx="363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noProof="0" dirty="0" smtClean="0">
                <a:solidFill>
                  <a:schemeClr val="accent5"/>
                </a:solidFill>
              </a:rPr>
              <a:t>Keep all content in this area</a:t>
            </a:r>
            <a:endParaRPr lang="en-GB" sz="1200" b="0" noProof="0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318820" y="1312223"/>
            <a:ext cx="851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noProof="0"/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316800" y="1312222"/>
            <a:ext cx="8510401" cy="2955789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69875" marR="0" indent="-269875" algn="l" defTabSz="1219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</a:pPr>
            <a:r>
              <a:rPr kumimoji="0" lang="en-GB" sz="1800" b="0" i="0" u="none" strike="noStrike" cap="none" normalizeH="0" baseline="0" noProof="0" dirty="0" smtClean="0">
                <a:ln>
                  <a:noFill/>
                </a:ln>
                <a:solidFill>
                  <a:srgbClr val="001965"/>
                </a:solidFill>
                <a:effectLst/>
                <a:latin typeface="Verdana" pitchFamily="34" charset="0"/>
              </a:rPr>
              <a:t>Content area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316800" y="964459"/>
            <a:ext cx="457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noProof="0" dirty="0" smtClean="0">
                <a:solidFill>
                  <a:schemeClr val="accent5"/>
                </a:solidFill>
              </a:rPr>
              <a:t>Keep</a:t>
            </a:r>
            <a:r>
              <a:rPr lang="en-GB" sz="1200" b="0" baseline="0" noProof="0" dirty="0" smtClean="0">
                <a:solidFill>
                  <a:schemeClr val="accent5"/>
                </a:solidFill>
              </a:rPr>
              <a:t> all titles, </a:t>
            </a:r>
            <a:r>
              <a:rPr lang="en-GB" sz="1200" b="0" baseline="0" noProof="0" dirty="0" err="1" smtClean="0">
                <a:solidFill>
                  <a:schemeClr val="accent5"/>
                </a:solidFill>
              </a:rPr>
              <a:t>trompets</a:t>
            </a:r>
            <a:r>
              <a:rPr lang="en-GB" sz="1200" b="0" baseline="0" noProof="0" dirty="0" smtClean="0">
                <a:solidFill>
                  <a:schemeClr val="accent5"/>
                </a:solidFill>
              </a:rPr>
              <a:t> and subtitles in this area</a:t>
            </a:r>
            <a:endParaRPr lang="en-GB" sz="1200" b="0" noProof="0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4919812" y="329740"/>
            <a:ext cx="390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noProof="0" smtClean="0">
                <a:solidFill>
                  <a:schemeClr val="accent5"/>
                </a:solidFill>
              </a:rPr>
              <a:t>Never</a:t>
            </a:r>
            <a:r>
              <a:rPr lang="en-GB" sz="1200" b="0" baseline="0" noProof="0" smtClean="0">
                <a:solidFill>
                  <a:schemeClr val="accent5"/>
                </a:solidFill>
              </a:rPr>
              <a:t> move Footer, Date and No placeholders</a:t>
            </a:r>
            <a:endParaRPr lang="en-GB" sz="1200" b="0" noProof="0">
              <a:solidFill>
                <a:schemeClr val="accent5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7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8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5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m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4" hasCustomPrompt="1"/>
          </p:nvPr>
        </p:nvSpPr>
        <p:spPr>
          <a:xfrm>
            <a:off x="316800" y="385925"/>
            <a:ext cx="8510400" cy="1286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8000" anchor="ctr" anchorCtr="0">
            <a:noAutofit/>
          </a:bodyPr>
          <a:lstStyle>
            <a:lvl1pPr marL="0" indent="0" algn="l">
              <a:buFontTx/>
              <a:buNone/>
              <a:defRPr sz="1100" baseline="0"/>
            </a:lvl1pPr>
          </a:lstStyle>
          <a:p>
            <a:pPr lvl="0"/>
            <a:r>
              <a:rPr lang="en-GB" noProof="0" dirty="0" smtClean="0"/>
              <a:t>Insert </a:t>
            </a:r>
            <a:r>
              <a:rPr lang="en-GB" noProof="0" dirty="0" err="1" smtClean="0"/>
              <a:t>trompet</a:t>
            </a:r>
            <a:endParaRPr lang="en-GB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5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231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4" hasCustomPrompt="1"/>
          </p:nvPr>
        </p:nvSpPr>
        <p:spPr>
          <a:xfrm>
            <a:off x="316800" y="906832"/>
            <a:ext cx="8510400" cy="19972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8000" anchor="ctr" anchorCtr="0"/>
          <a:lstStyle>
            <a:lvl1pPr marL="0" indent="0" algn="l">
              <a:buFontTx/>
              <a:buNone/>
              <a:defRPr sz="1100" baseline="0"/>
            </a:lvl1pPr>
          </a:lstStyle>
          <a:p>
            <a:pPr lvl="0"/>
            <a:r>
              <a:rPr lang="en-GB" noProof="0" dirty="0" smtClean="0"/>
              <a:t>Insert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5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86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821" y="515420"/>
            <a:ext cx="6692499" cy="3754955"/>
          </a:xfrm>
        </p:spPr>
        <p:txBody>
          <a:bodyPr tIns="57600" anchor="t"/>
          <a:lstStyle>
            <a:lvl1pPr>
              <a:lnSpc>
                <a:spcPct val="90000"/>
              </a:lnSpc>
              <a:defRPr sz="6000" spc="-15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0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1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94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16801" y="1312223"/>
            <a:ext cx="40968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/>
          </p:cNvSpPr>
          <p:nvPr>
            <p:ph idx="10"/>
          </p:nvPr>
        </p:nvSpPr>
        <p:spPr>
          <a:xfrm>
            <a:off x="4730400" y="1312223"/>
            <a:ext cx="4096800" cy="295560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1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3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34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2"/>
          <p:cNvSpPr>
            <a:spLocks noGrp="1"/>
          </p:cNvSpPr>
          <p:nvPr>
            <p:ph idx="25"/>
          </p:nvPr>
        </p:nvSpPr>
        <p:spPr>
          <a:xfrm>
            <a:off x="316800" y="2873479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3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4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07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8" name="Content Placeholder 2"/>
          <p:cNvSpPr>
            <a:spLocks noGrp="1"/>
          </p:cNvSpPr>
          <p:nvPr>
            <p:ph idx="10"/>
          </p:nvPr>
        </p:nvSpPr>
        <p:spPr>
          <a:xfrm>
            <a:off x="3260375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idx="11"/>
          </p:nvPr>
        </p:nvSpPr>
        <p:spPr>
          <a:xfrm>
            <a:off x="6203950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20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21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08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8" name="Content Placeholder 2"/>
          <p:cNvSpPr>
            <a:spLocks noGrp="1"/>
          </p:cNvSpPr>
          <p:nvPr>
            <p:ph idx="10"/>
          </p:nvPr>
        </p:nvSpPr>
        <p:spPr>
          <a:xfrm>
            <a:off x="2521837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9" name="Content Placeholder 2"/>
          <p:cNvSpPr>
            <a:spLocks noGrp="1"/>
          </p:cNvSpPr>
          <p:nvPr>
            <p:ph idx="11"/>
          </p:nvPr>
        </p:nvSpPr>
        <p:spPr>
          <a:xfrm>
            <a:off x="4726874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0" name="Content Placeholder 2"/>
          <p:cNvSpPr>
            <a:spLocks noGrp="1"/>
          </p:cNvSpPr>
          <p:nvPr>
            <p:ph idx="12"/>
          </p:nvPr>
        </p:nvSpPr>
        <p:spPr>
          <a:xfrm>
            <a:off x="6938963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5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16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4822" y="105050"/>
            <a:ext cx="31237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hangingPunct="1">
              <a:defRPr sz="6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0" y="1312222"/>
            <a:ext cx="8510400" cy="2955790"/>
          </a:xfrm>
          <a:prstGeom prst="rect">
            <a:avLst/>
          </a:prstGeom>
        </p:spPr>
        <p:txBody>
          <a:bodyPr vert="horz" lIns="0" tIns="0" rIns="21600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0" y="515420"/>
            <a:ext cx="8510400" cy="3914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2956" y="103907"/>
            <a:ext cx="2900363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15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7153" y="103907"/>
            <a:ext cx="1201738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hangingPunct="1">
              <a:spcBef>
                <a:spcPct val="0"/>
              </a:spcBef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pic>
        <p:nvPicPr>
          <p:cNvPr id="16" name="Picture 11" descr="NN_m_2c_RGB"/>
          <p:cNvPicPr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8" y="4286053"/>
            <a:ext cx="800022" cy="6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" descr="NN_m_2c_RGB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23" y="4286053"/>
            <a:ext cx="810096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63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86" r:id="rId3"/>
    <p:sldLayoutId id="2147483687" r:id="rId4"/>
    <p:sldLayoutId id="2147483665" r:id="rId5"/>
    <p:sldLayoutId id="2147483666" r:id="rId6"/>
    <p:sldLayoutId id="2147483667" r:id="rId7"/>
    <p:sldLayoutId id="2147483685" r:id="rId8"/>
    <p:sldLayoutId id="2147483670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1"/>
        </a:buClr>
        <a:buFont typeface="Verdana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6575" indent="-271463" algn="l" defTabSz="914400" rtl="0" eaLnBrk="1" latinLnBrk="0" hangingPunct="1">
        <a:spcBef>
          <a:spcPct val="20000"/>
        </a:spcBef>
        <a:buClr>
          <a:schemeClr val="tx2"/>
        </a:buClr>
        <a:buFont typeface="Verdana" pitchFamily="34" charset="0"/>
        <a:buChar char="•"/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8038" indent="-271463" algn="l" defTabSz="914400" rtl="0" eaLnBrk="1" latinLnBrk="0" hangingPunct="1">
        <a:spcBef>
          <a:spcPct val="20000"/>
        </a:spcBef>
        <a:buClr>
          <a:schemeClr val="accent5"/>
        </a:buClr>
        <a:buFont typeface="Verdana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spcBef>
          <a:spcPct val="20000"/>
        </a:spcBef>
        <a:buClr>
          <a:schemeClr val="accent3"/>
        </a:buClr>
        <a:buFont typeface="Verdana" pitchFamily="34" charset="0"/>
        <a:buChar char="•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257300" indent="-184150" algn="l" defTabSz="914400" rtl="0" eaLnBrk="1" latinLnBrk="0" hangingPunct="1">
        <a:spcBef>
          <a:spcPct val="20000"/>
        </a:spcBef>
        <a:buClr>
          <a:srgbClr val="001423"/>
        </a:buClr>
        <a:buFont typeface="Verdana" pitchFamily="34" charset="0"/>
        <a:buChar char="•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Date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01E8EF-57E8-4F85-90EB-163CEE512F88}" type="slidenum">
              <a:rPr lang="en-GB" noProof="0" smtClean="0"/>
              <a:pPr>
                <a:defRPr/>
              </a:pPr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7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67197" y="613064"/>
            <a:ext cx="6068317" cy="4201722"/>
            <a:chOff x="1367197" y="613064"/>
            <a:chExt cx="6068317" cy="420172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4447" y="3980502"/>
              <a:ext cx="5044272" cy="0"/>
            </a:xfrm>
            <a:prstGeom prst="line">
              <a:avLst/>
            </a:prstGeom>
            <a:ln w="28575">
              <a:solidFill>
                <a:srgbClr val="0014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67197" y="114808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 vitro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7197" y="2815659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 vivo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17301" y="1517413"/>
              <a:ext cx="2292570" cy="0"/>
            </a:xfrm>
            <a:prstGeom prst="line">
              <a:avLst/>
            </a:prstGeom>
            <a:ln w="28575">
              <a:solidFill>
                <a:srgbClr val="0014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67197" y="396129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3133" y="107883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Caco-2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4118" y="1970037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Perfusion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86782" y="2393294"/>
              <a:ext cx="2612945" cy="0"/>
            </a:xfrm>
            <a:prstGeom prst="line">
              <a:avLst/>
            </a:prstGeom>
            <a:ln w="28575">
              <a:solidFill>
                <a:srgbClr val="00142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05030" y="1970037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 vitro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4118" y="1600705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Ussing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56899" y="260375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Gavage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4118" y="3184991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Tablet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5353" y="396129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89112" y="1954648"/>
              <a:ext cx="3246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Unrealistic buffer solution do not represent the mixture</a:t>
              </a:r>
            </a:p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 gastric , pancreatic and </a:t>
              </a:r>
              <a:r>
                <a:rPr lang="en-GB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billary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juice. No motility 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89112" y="1658413"/>
              <a:ext cx="23246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Only </a:t>
              </a:r>
              <a:r>
                <a:rPr lang="en-GB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predissolved,no</a:t>
              </a:r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functional villi </a:t>
              </a:r>
              <a:endParaRPr lang="en-GB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89112" y="1078831"/>
              <a:ext cx="15247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Different type of tissue</a:t>
              </a:r>
              <a:endParaRPr lang="en-GB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8776" y="2603753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dissolution test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68776" y="3184991"/>
              <a:ext cx="2355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Humans and animal parameters differ.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10049" y="3970111"/>
              <a:ext cx="26709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Only the overall bioavailability.</a:t>
              </a:r>
            </a:p>
            <a:p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Serious </a:t>
              </a:r>
              <a:r>
                <a:rPr lang="en-GB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finiancial</a:t>
              </a:r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and ethical constrains, make it </a:t>
              </a:r>
              <a:r>
                <a:rPr lang="en-GB" sz="10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diffucult</a:t>
              </a:r>
              <a:endParaRPr lang="en-GB" sz="105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 investigate what works and not.</a:t>
              </a:r>
              <a:endParaRPr lang="en-GB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 rot="5400000">
              <a:off x="518048" y="2454152"/>
              <a:ext cx="4201722" cy="519545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14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 </a:t>
              </a:r>
              <a:r>
                <a:rPr lang="en-GB" dirty="0">
                  <a:solidFill>
                    <a:srgbClr val="0014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solidFill>
                    <a:srgbClr val="0014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omplexity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7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N Microsoft Office Color Scheme">
      <a:dk1>
        <a:srgbClr val="001965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NN White - Primary Color">
      <a:srgbClr val="FFFFFF"/>
    </a:custClr>
    <a:custClr name="NN Dark blue - Primary Color">
      <a:srgbClr val="001965"/>
    </a:custClr>
    <a:custClr name="NN Light blue - Primary Color">
      <a:srgbClr val="009FDA"/>
    </a:custClr>
    <a:custClr name="NN Lava red - Secondary Color">
      <a:srgbClr val="E64A0E"/>
    </a:custClr>
    <a:custClr name="NN Granite grey - Secondary Color">
      <a:srgbClr val="82786F"/>
    </a:custClr>
    <a:custClr name="NN Concrete grey - Secondary Color">
      <a:srgbClr val="AEA79F"/>
    </a:custClr>
    <a:custClr name="NN Marble grey - Secondary Color">
      <a:srgbClr val="C7C2BA"/>
    </a:custClr>
    <a:custClr name="NN Pearl grey - Secondary Color">
      <a:srgbClr val="E0DED8"/>
    </a:custClr>
    <a:custClr name="NN Black - Accent Color">
      <a:srgbClr val="001423"/>
    </a:custClr>
    <a:custClr name="NN Forest green - Accent Color">
      <a:srgbClr val="3F9C35"/>
    </a:custClr>
    <a:custClr name="NN Grass green - Accent Color">
      <a:srgbClr val="739600"/>
    </a:custClr>
    <a:custClr name="NN Lime Green - Accent Color">
      <a:srgbClr val="C9DD03"/>
    </a:custClr>
    <a:custClr name="NN Ocean blue - Accent Color">
      <a:srgbClr val="007C92"/>
    </a:custClr>
    <a:custClr name="NN Sky blue - Accent Color">
      <a:srgbClr val="72B5CC"/>
    </a:custClr>
    <a:custClr name="NN Misty blue - Accent Color">
      <a:srgbClr val="C2DEEA"/>
    </a:custClr>
    <a:custClr name="NN Sunset orange - Accent Color">
      <a:srgbClr val="D47600"/>
    </a:custClr>
    <a:custClr name="NN Golden yellow - Accent Color">
      <a:srgbClr val="EAAB00"/>
    </a:custClr>
  </a:custClrLst>
</a:theme>
</file>

<file path=ppt/theme/theme2.xml><?xml version="1.0" encoding="utf-8"?>
<a:theme xmlns:a="http://schemas.openxmlformats.org/drawingml/2006/main" name="Office Theme">
  <a:themeElements>
    <a:clrScheme name="NN 2012">
      <a:dk1>
        <a:srgbClr val="001965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N 2012">
      <a:dk1>
        <a:srgbClr val="001965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</TotalTime>
  <Words>76</Words>
  <Application>Microsoft Office PowerPoint</Application>
  <PresentationFormat>On-screen Show (16:9)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Novo Nordisk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SQHW (Søren Havelund Welling)</dc:creator>
  <cp:lastModifiedBy>SQHW (Søren Havelund Welling)</cp:lastModifiedBy>
  <cp:revision>4</cp:revision>
  <dcterms:created xsi:type="dcterms:W3CDTF">2016-06-15T12:58:10Z</dcterms:created>
  <dcterms:modified xsi:type="dcterms:W3CDTF">2016-06-15T13:32:05Z</dcterms:modified>
</cp:coreProperties>
</file>