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2B9E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D954-8FCF-F485-73D0-56CD43616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CDABD-90C8-224D-0D4B-114F1184E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741B-F8C6-862A-D87F-246580C0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32FD-C51A-51FD-879D-19AD9B34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0D44-1552-0AF0-749C-C48CF2A1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EAD1-C103-FD72-2643-A7C47BF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AE895-5A58-D241-4AE3-771AAC022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F7D0E-70DE-724D-A1B0-4149FC0A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7796-4801-6005-1AFE-5811C782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C4974-B14B-683E-D01F-E523E344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5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519F5-C95B-93C1-CD45-369B92B01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5286E-761F-9827-AD4F-2C010265F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DCA4-6225-43DA-B26D-EB33FF91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77DD-93E6-7FE2-5ADE-0878E250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95B7-D383-E334-A3E2-BEB067EB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101A-5E15-D08E-BD06-193FFF30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3667-B41D-4832-2AA5-B56E4E5D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AB7E-E9B2-91D7-7355-0B112D40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1B37-E4E5-197A-2577-AE0BA85D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70A4-F911-2641-4E99-7E40506F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6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7FCC-7524-7A36-7894-4B83ACEB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9226B-551A-2633-C9B6-3A46AC93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FED8-0B01-D8F2-9C30-747033B7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2A90-1DC8-6A2E-222A-37EBF680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60D9-6601-C4FD-2890-EB03A8CC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CC51-D3F1-D3FA-42B5-DC12A1B8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0781-2185-C892-1B81-5BD05D3F4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A67AE-81F7-9D97-9E8D-89BED6FED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3B78F-ABDF-A707-77C6-12F81D4B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2A3B8-FF6B-2B1F-6F18-74BDC218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8293-6145-EFA6-F0E3-2C258CD1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FFBD-B071-CB3B-1A07-636C3911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B1F32-486D-8255-87D3-22BAE5AB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DEEB7-7BE3-C593-4166-9FCEF99E8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921D8-0344-A385-2AD5-646CFA1FC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FFE68-7B12-6899-1E40-91E6CC861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C6E37-1F3E-7D7F-713D-456BAC4C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BF677-4F8C-4289-DCD6-D75C0033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8CE4E-A626-B55D-2D7F-A6069B27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57B3-8F57-FF60-FB4A-BB0B98F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47F29-EBD6-A88A-719B-F887EFB1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1631A-CA8E-182E-28A3-B24E23C3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30E3C-6292-669D-79E5-50F3F2E5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1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D8992-ACCA-47B1-CF48-2DA4A6A1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BBCD0-6B3A-15D6-C32A-EADA9D57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DA4BF-9EB2-6E6D-946E-7B189481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5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DF01-DAED-C38A-B5B9-8710245A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FA6D-0C99-C012-F4DE-E53FF8E6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145FA-708D-404C-657C-3FBDE3C8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8BE30-F81E-A762-A1FC-8E151D42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809C-383B-D10A-D276-4533115B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BEF4-F63A-0992-EAFA-251789FB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0BD7-94DC-F5E6-C435-B112DE66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7C893-14B0-5571-DDA4-484763D0B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B9145-D83A-582D-3477-26C01F1C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F585-24FB-2D51-CA2E-4952DC2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658EC-DE79-6894-72DA-D06FEF77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94445-2B94-8236-197E-C6A84CAF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99578-4700-6618-6048-6E5ED0E5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79E7-EB71-9ECE-A96D-A197BD26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6EC4-E7D2-A5C1-6E62-8A91E4834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8EEF-3129-412C-B11F-E9FA3DC093E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14EA-5BEF-FC19-F5D2-98224AAF3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48AB-2A8A-FA95-2E90-00E0376AC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109E-8507-4046-8944-1AAFC804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crimsonpublisher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AE7BD4-AA21-F149-7C8B-6984E39D5E02}"/>
              </a:ext>
            </a:extLst>
          </p:cNvPr>
          <p:cNvSpPr/>
          <p:nvPr/>
        </p:nvSpPr>
        <p:spPr>
          <a:xfrm>
            <a:off x="-1" y="0"/>
            <a:ext cx="12254753" cy="6965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C317A8-0F6C-5C79-5D71-552AE15DDFDB}"/>
              </a:ext>
            </a:extLst>
          </p:cNvPr>
          <p:cNvSpPr/>
          <p:nvPr/>
        </p:nvSpPr>
        <p:spPr>
          <a:xfrm>
            <a:off x="8296836" y="1"/>
            <a:ext cx="3491751" cy="6965576"/>
          </a:xfrm>
          <a:prstGeom prst="roundRect">
            <a:avLst>
              <a:gd name="adj" fmla="val 6961"/>
            </a:avLst>
          </a:prstGeom>
          <a:solidFill>
            <a:schemeClr val="tx2">
              <a:lumMod val="60000"/>
              <a:lumOff val="40000"/>
              <a:alpha val="76078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4CAF9-F53C-2F88-7C98-F93EAD75B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804" y="2303965"/>
            <a:ext cx="2841813" cy="2841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DDAED2-142C-5C95-30E6-82ADA8A2EB3D}"/>
              </a:ext>
            </a:extLst>
          </p:cNvPr>
          <p:cNvSpPr txBox="1"/>
          <p:nvPr/>
        </p:nvSpPr>
        <p:spPr>
          <a:xfrm>
            <a:off x="493058" y="995153"/>
            <a:ext cx="49619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66FF"/>
                </a:solidFill>
                <a:latin typeface="Bahnschrift Condensed" panose="020B0502040204020203" pitchFamily="34" charset="0"/>
              </a:rPr>
              <a:t>Website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1674B-4214-CA99-EBEE-C784EB93A301}"/>
              </a:ext>
            </a:extLst>
          </p:cNvPr>
          <p:cNvSpPr txBox="1"/>
          <p:nvPr/>
        </p:nvSpPr>
        <p:spPr>
          <a:xfrm>
            <a:off x="493058" y="2572452"/>
            <a:ext cx="6400801" cy="238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Condensed" panose="020B0502040204020203" pitchFamily="34" charset="0"/>
              </a:rPr>
              <a:t>This is my Blog website that made me unleash my creativity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E242C-4311-DA5A-BC61-10A5A85AA159}"/>
              </a:ext>
            </a:extLst>
          </p:cNvPr>
          <p:cNvSpPr txBox="1"/>
          <p:nvPr/>
        </p:nvSpPr>
        <p:spPr>
          <a:xfrm>
            <a:off x="634253" y="5740934"/>
            <a:ext cx="70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Condensed" panose="020B0502040204020203" pitchFamily="34" charset="0"/>
              </a:rPr>
              <a:t>Hailie Jade U. Canlas</a:t>
            </a:r>
          </a:p>
        </p:txBody>
      </p:sp>
    </p:spTree>
    <p:extLst>
      <p:ext uri="{BB962C8B-B14F-4D97-AF65-F5344CB8AC3E}">
        <p14:creationId xmlns:p14="http://schemas.microsoft.com/office/powerpoint/2010/main" val="411883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84C79A-5166-1CC8-0EA4-3A6E264BBEDE}"/>
              </a:ext>
            </a:extLst>
          </p:cNvPr>
          <p:cNvSpPr/>
          <p:nvPr/>
        </p:nvSpPr>
        <p:spPr>
          <a:xfrm>
            <a:off x="-35859" y="0"/>
            <a:ext cx="12263717" cy="6965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833549-FB8C-A25B-C0BA-8D11CAD3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187" y="324452"/>
            <a:ext cx="2160495" cy="1090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187AA3-EA0A-53A7-634D-A7A441D00D24}"/>
              </a:ext>
            </a:extLst>
          </p:cNvPr>
          <p:cNvSpPr/>
          <p:nvPr/>
        </p:nvSpPr>
        <p:spPr>
          <a:xfrm>
            <a:off x="12811107" y="3995676"/>
            <a:ext cx="1334654" cy="291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4F131-B3F1-87D4-AAB5-6DCA5681F9A9}"/>
              </a:ext>
            </a:extLst>
          </p:cNvPr>
          <p:cNvSpPr/>
          <p:nvPr/>
        </p:nvSpPr>
        <p:spPr>
          <a:xfrm>
            <a:off x="12398187" y="2622583"/>
            <a:ext cx="1133086" cy="2913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DCF85-4477-9F67-FF15-9A892FE7655A}"/>
              </a:ext>
            </a:extLst>
          </p:cNvPr>
          <p:cNvSpPr/>
          <p:nvPr/>
        </p:nvSpPr>
        <p:spPr>
          <a:xfrm>
            <a:off x="13531273" y="4959927"/>
            <a:ext cx="886556" cy="2586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5229CC-93D3-6D73-B714-97D281BD8B0D}"/>
              </a:ext>
            </a:extLst>
          </p:cNvPr>
          <p:cNvSpPr/>
          <p:nvPr/>
        </p:nvSpPr>
        <p:spPr>
          <a:xfrm rot="5400000">
            <a:off x="2727375" y="-2555827"/>
            <a:ext cx="6737251" cy="12090402"/>
          </a:xfrm>
          <a:prstGeom prst="roundRect">
            <a:avLst>
              <a:gd name="adj" fmla="val 6961"/>
            </a:avLst>
          </a:prstGeom>
          <a:solidFill>
            <a:schemeClr val="tx2">
              <a:lumMod val="60000"/>
              <a:lumOff val="40000"/>
              <a:alpha val="76078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16383-CAB2-90E3-BFEA-FA1AA3277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" y="210824"/>
            <a:ext cx="983634" cy="9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46CB4B-BE83-E994-1838-2803B56C3654}"/>
              </a:ext>
            </a:extLst>
          </p:cNvPr>
          <p:cNvSpPr/>
          <p:nvPr/>
        </p:nvSpPr>
        <p:spPr>
          <a:xfrm>
            <a:off x="0" y="0"/>
            <a:ext cx="12192000" cy="6992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31020-B9A9-279B-5C2F-FA8A1C66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574"/>
            <a:ext cx="12621981" cy="636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51717A-29FE-064A-A6CB-544E9C885E1B}"/>
              </a:ext>
            </a:extLst>
          </p:cNvPr>
          <p:cNvSpPr/>
          <p:nvPr/>
        </p:nvSpPr>
        <p:spPr>
          <a:xfrm>
            <a:off x="457201" y="578221"/>
            <a:ext cx="10533528" cy="582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DE972-5E82-B997-493F-D2E698B26B60}"/>
              </a:ext>
            </a:extLst>
          </p:cNvPr>
          <p:cNvSpPr/>
          <p:nvPr/>
        </p:nvSpPr>
        <p:spPr>
          <a:xfrm>
            <a:off x="672353" y="1548649"/>
            <a:ext cx="5289177" cy="405653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AC808-CC9C-3973-2494-4DD5C37D259B}"/>
              </a:ext>
            </a:extLst>
          </p:cNvPr>
          <p:cNvSpPr/>
          <p:nvPr/>
        </p:nvSpPr>
        <p:spPr>
          <a:xfrm>
            <a:off x="896471" y="627529"/>
            <a:ext cx="1584694" cy="6544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46C2CA-62E9-8393-4121-013D9246131B}"/>
              </a:ext>
            </a:extLst>
          </p:cNvPr>
          <p:cNvSpPr/>
          <p:nvPr/>
        </p:nvSpPr>
        <p:spPr>
          <a:xfrm>
            <a:off x="6806270" y="2350992"/>
            <a:ext cx="3700365" cy="401843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D142F-4578-D16F-ADE4-15DDB54833C8}"/>
              </a:ext>
            </a:extLst>
          </p:cNvPr>
          <p:cNvSpPr/>
          <p:nvPr/>
        </p:nvSpPr>
        <p:spPr>
          <a:xfrm>
            <a:off x="905435" y="5840511"/>
            <a:ext cx="4554071" cy="82026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15E4C5-181E-349C-F159-3274C73D7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267" y="6013359"/>
            <a:ext cx="712132" cy="7121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820DC1-70AC-C2B5-FFC0-0CDC099C1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-110057"/>
            <a:ext cx="1269379" cy="59863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F60329-7299-B559-5F1A-709AD2F6D4CE}"/>
              </a:ext>
            </a:extLst>
          </p:cNvPr>
          <p:cNvSpPr/>
          <p:nvPr/>
        </p:nvSpPr>
        <p:spPr>
          <a:xfrm>
            <a:off x="12826689" y="1906749"/>
            <a:ext cx="314088" cy="33403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0AFA66-C0B2-F390-2ACD-60F2F72079E6}"/>
              </a:ext>
            </a:extLst>
          </p:cNvPr>
          <p:cNvSpPr/>
          <p:nvPr/>
        </p:nvSpPr>
        <p:spPr>
          <a:xfrm>
            <a:off x="-35859" y="0"/>
            <a:ext cx="12263717" cy="6965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A0119-479C-E324-4B8B-58E43D92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59" y="564145"/>
            <a:ext cx="12263717" cy="583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4EA8D-9E14-53ED-0CC3-C37CA5B3E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8" y="706253"/>
            <a:ext cx="712132" cy="7121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A5C56E-7857-A242-484A-D1A06D0315F8}"/>
              </a:ext>
            </a:extLst>
          </p:cNvPr>
          <p:cNvSpPr/>
          <p:nvPr/>
        </p:nvSpPr>
        <p:spPr>
          <a:xfrm>
            <a:off x="1129553" y="1418385"/>
            <a:ext cx="6329082" cy="402739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7A8ABF-EA54-7689-66F9-B667F512E59C}"/>
              </a:ext>
            </a:extLst>
          </p:cNvPr>
          <p:cNvSpPr/>
          <p:nvPr/>
        </p:nvSpPr>
        <p:spPr>
          <a:xfrm>
            <a:off x="7725518" y="1418385"/>
            <a:ext cx="3121776" cy="27591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87C49-ACB7-4DD5-7994-48CAEF1EFEB0}"/>
              </a:ext>
            </a:extLst>
          </p:cNvPr>
          <p:cNvSpPr txBox="1"/>
          <p:nvPr/>
        </p:nvSpPr>
        <p:spPr>
          <a:xfrm>
            <a:off x="4724796" y="7529721"/>
            <a:ext cx="8123104" cy="3046988"/>
          </a:xfrm>
          <a:prstGeom prst="rect">
            <a:avLst/>
          </a:prstGeom>
          <a:noFill/>
          <a:effectLst>
            <a:reflection stA="45000" endPos="6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66FF"/>
                </a:solidFill>
                <a:effectLst>
                  <a:reflection blurRad="38100" stA="70000" endPos="95000" dist="101600" dir="5400000" sy="-100000" algn="bl" rotWithShape="0"/>
                </a:effectLst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590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AC42D5-F005-EF12-9D17-402EE643E885}"/>
              </a:ext>
            </a:extLst>
          </p:cNvPr>
          <p:cNvSpPr/>
          <p:nvPr/>
        </p:nvSpPr>
        <p:spPr>
          <a:xfrm>
            <a:off x="-35859" y="-53788"/>
            <a:ext cx="12263717" cy="6965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hnschrif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72823-F101-E6BC-B207-C13E327067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91217"/>
              </a:clrFrom>
              <a:clrTo>
                <a:srgbClr val="09121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68" y="0"/>
            <a:ext cx="1218426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B9291-B3A7-006A-9389-11F36A2E5DAB}"/>
              </a:ext>
            </a:extLst>
          </p:cNvPr>
          <p:cNvSpPr txBox="1"/>
          <p:nvPr/>
        </p:nvSpPr>
        <p:spPr>
          <a:xfrm>
            <a:off x="3868" y="6858000"/>
            <a:ext cx="12184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rimsonpublishers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3E69F-EB61-FEE5-642A-E241E199891E}"/>
              </a:ext>
            </a:extLst>
          </p:cNvPr>
          <p:cNvSpPr txBox="1"/>
          <p:nvPr/>
        </p:nvSpPr>
        <p:spPr>
          <a:xfrm>
            <a:off x="2166790" y="2192876"/>
            <a:ext cx="9192983" cy="1569660"/>
          </a:xfrm>
          <a:prstGeom prst="rect">
            <a:avLst/>
          </a:prstGeom>
          <a:noFill/>
          <a:effectLst>
            <a:reflection stA="45000" endPos="6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66FF"/>
                </a:solidFill>
                <a:effectLst>
                  <a:reflection blurRad="38100" stA="70000" endPos="95000" dist="101600" dir="5400000" sy="-100000" algn="bl" rotWithShape="0"/>
                </a:effectLst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13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Bahnschrift Condensed</vt:lpstr>
      <vt:lpstr>Bahnschrift SemiLight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gigahertz.1569@outlook.com</dc:creator>
  <cp:lastModifiedBy>gigahertz.1569@outlook.com</cp:lastModifiedBy>
  <cp:revision>2</cp:revision>
  <dcterms:created xsi:type="dcterms:W3CDTF">2023-04-23T08:41:32Z</dcterms:created>
  <dcterms:modified xsi:type="dcterms:W3CDTF">2023-04-23T15:14:24Z</dcterms:modified>
</cp:coreProperties>
</file>