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C9D0-9AD6-0D47-A9B1-8D696562DEFB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72D-2C6C-914B-9FBB-415F7C3D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8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C9D0-9AD6-0D47-A9B1-8D696562DEFB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72D-2C6C-914B-9FBB-415F7C3D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8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C9D0-9AD6-0D47-A9B1-8D696562DEFB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72D-2C6C-914B-9FBB-415F7C3D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C9D0-9AD6-0D47-A9B1-8D696562DEFB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72D-2C6C-914B-9FBB-415F7C3D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3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C9D0-9AD6-0D47-A9B1-8D696562DEFB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72D-2C6C-914B-9FBB-415F7C3D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C9D0-9AD6-0D47-A9B1-8D696562DEFB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72D-2C6C-914B-9FBB-415F7C3D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6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C9D0-9AD6-0D47-A9B1-8D696562DEFB}" type="datetimeFigureOut">
              <a:rPr lang="en-US" smtClean="0"/>
              <a:t>6/11/17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72D-2C6C-914B-9FBB-415F7C3D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C9D0-9AD6-0D47-A9B1-8D696562DEFB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72D-2C6C-914B-9FBB-415F7C3D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5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C9D0-9AD6-0D47-A9B1-8D696562DEFB}" type="datetimeFigureOut">
              <a:rPr lang="en-US" smtClean="0"/>
              <a:t>6/11/17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72D-2C6C-914B-9FBB-415F7C3D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C9D0-9AD6-0D47-A9B1-8D696562DEFB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72D-2C6C-914B-9FBB-415F7C3D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5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C9D0-9AD6-0D47-A9B1-8D696562DEFB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172D-2C6C-914B-9FBB-415F7C3D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1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C9D0-9AD6-0D47-A9B1-8D696562DEFB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A172D-2C6C-914B-9FBB-415F7C3D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6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ople.csail.mit.edu/rishabh/storyboard-websi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Army Physical Fitness Test Calculator Storyboard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 for cell phones and tablets.</a:t>
            </a:r>
          </a:p>
          <a:p>
            <a:r>
              <a:rPr lang="en-US" dirty="0" smtClean="0"/>
              <a:t>By: Samuel Soriano</a:t>
            </a:r>
          </a:p>
        </p:txBody>
      </p:sp>
    </p:spTree>
    <p:extLst>
      <p:ext uri="{BB962C8B-B14F-4D97-AF65-F5344CB8AC3E}">
        <p14:creationId xmlns:p14="http://schemas.microsoft.com/office/powerpoint/2010/main" val="240222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Title Screen 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Once you open the app this is the title screen the user will see. The user will have to push the button to continue to the next screen.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472352" y="482646"/>
            <a:ext cx="3580583" cy="273272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ED412"/>
                </a:solidFill>
              </a:rPr>
              <a:t>Army Physical Fitness Test Calculator</a:t>
            </a:r>
          </a:p>
          <a:p>
            <a:pPr algn="ctr"/>
            <a:endParaRPr lang="en-US" dirty="0">
              <a:solidFill>
                <a:srgbClr val="FED412"/>
              </a:solidFill>
            </a:endParaRPr>
          </a:p>
          <a:p>
            <a:pPr algn="ctr"/>
            <a:endParaRPr lang="en-US" dirty="0">
              <a:solidFill>
                <a:srgbClr val="FED41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9003" y="2431795"/>
            <a:ext cx="2134839" cy="324240"/>
          </a:xfrm>
          <a:prstGeom prst="rect">
            <a:avLst/>
          </a:prstGeom>
          <a:solidFill>
            <a:srgbClr val="FED41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809726" y="2256164"/>
            <a:ext cx="1229559" cy="6619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398"/>
              <a:gd name="adj6" fmla="val -4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to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Information Screen 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The user will enter their information in the specified boxes.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 user will push the “Calculate APFT” button and it will take them to the next screen.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472352" y="482646"/>
            <a:ext cx="3580583" cy="273272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ED412"/>
                </a:solidFill>
              </a:rPr>
              <a:t>Enter Gender: </a:t>
            </a:r>
          </a:p>
          <a:p>
            <a:pPr algn="ctr"/>
            <a:r>
              <a:rPr lang="en-US" dirty="0" smtClean="0">
                <a:solidFill>
                  <a:srgbClr val="FED412"/>
                </a:solidFill>
              </a:rPr>
              <a:t>Enter Age:</a:t>
            </a:r>
          </a:p>
          <a:p>
            <a:pPr algn="ctr"/>
            <a:r>
              <a:rPr lang="en-US" dirty="0" smtClean="0">
                <a:solidFill>
                  <a:srgbClr val="FED412"/>
                </a:solidFill>
              </a:rPr>
              <a:t>Enter Raw Push-Ups:</a:t>
            </a:r>
          </a:p>
          <a:p>
            <a:pPr algn="ctr"/>
            <a:r>
              <a:rPr lang="en-US" dirty="0" smtClean="0">
                <a:solidFill>
                  <a:srgbClr val="FED412"/>
                </a:solidFill>
              </a:rPr>
              <a:t>Enter Raw Sit-Ups:</a:t>
            </a:r>
          </a:p>
          <a:p>
            <a:pPr algn="ctr"/>
            <a:r>
              <a:rPr lang="en-US" dirty="0" smtClean="0">
                <a:solidFill>
                  <a:srgbClr val="FED412"/>
                </a:solidFill>
              </a:rPr>
              <a:t>Enter 2-Mile Run (</a:t>
            </a:r>
            <a:r>
              <a:rPr lang="en-US" dirty="0" err="1" smtClean="0">
                <a:solidFill>
                  <a:srgbClr val="FED412"/>
                </a:solidFill>
              </a:rPr>
              <a:t>mm:ss</a:t>
            </a:r>
            <a:r>
              <a:rPr lang="en-US" dirty="0" smtClean="0">
                <a:solidFill>
                  <a:srgbClr val="FED412"/>
                </a:solidFill>
              </a:rPr>
              <a:t>):</a:t>
            </a:r>
          </a:p>
          <a:p>
            <a:pPr algn="ctr"/>
            <a:endParaRPr lang="en-US" dirty="0">
              <a:solidFill>
                <a:srgbClr val="FED412"/>
              </a:solidFill>
            </a:endParaRPr>
          </a:p>
          <a:p>
            <a:pPr algn="ctr"/>
            <a:endParaRPr lang="en-US" dirty="0">
              <a:solidFill>
                <a:srgbClr val="FED41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9003" y="2431795"/>
            <a:ext cx="2134839" cy="324240"/>
          </a:xfrm>
          <a:prstGeom prst="rect">
            <a:avLst/>
          </a:prstGeom>
          <a:solidFill>
            <a:srgbClr val="FED41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APFT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809726" y="2256164"/>
            <a:ext cx="1229559" cy="6619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398"/>
              <a:gd name="adj6" fmla="val -4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to push</a:t>
            </a:r>
            <a:endParaRPr 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8052935" y="689009"/>
            <a:ext cx="986350" cy="1408827"/>
          </a:xfrm>
          <a:prstGeom prst="borderCallout1">
            <a:avLst>
              <a:gd name="adj1" fmla="val -695"/>
              <a:gd name="adj2" fmla="val 758"/>
              <a:gd name="adj3" fmla="val 24998"/>
              <a:gd name="adj4" fmla="val -1110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enters data in these fields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890935" y="1053778"/>
            <a:ext cx="1162000" cy="270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363842" y="1449357"/>
            <a:ext cx="689093" cy="171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228726" y="1742787"/>
            <a:ext cx="824209" cy="111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24335" y="1972456"/>
            <a:ext cx="428600" cy="125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57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Output</a:t>
            </a:r>
            <a:br>
              <a:rPr lang="en-US" sz="3200" dirty="0" smtClean="0"/>
            </a:br>
            <a:r>
              <a:rPr lang="en-US" sz="3200" dirty="0" smtClean="0"/>
              <a:t>Screen 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The app will output the scores for each event and calculate total scores. It </a:t>
            </a:r>
            <a:r>
              <a:rPr lang="en-US" sz="2000" dirty="0"/>
              <a:t>w</a:t>
            </a:r>
            <a:r>
              <a:rPr lang="en-US" sz="2000" dirty="0" smtClean="0"/>
              <a:t>ill show pass or fail depending on input scores based on gender and age.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If the” New APFT Data” button is pushed it will take them back to the information screen.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472352" y="482646"/>
            <a:ext cx="3580583" cy="273272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ED412"/>
                </a:solidFill>
              </a:rPr>
              <a:t>Push-Up Score:</a:t>
            </a:r>
          </a:p>
          <a:p>
            <a:pPr algn="ctr"/>
            <a:r>
              <a:rPr lang="en-US" dirty="0" smtClean="0">
                <a:solidFill>
                  <a:srgbClr val="FED412"/>
                </a:solidFill>
              </a:rPr>
              <a:t>Sit-Up Score:</a:t>
            </a:r>
          </a:p>
          <a:p>
            <a:pPr algn="ctr"/>
            <a:r>
              <a:rPr lang="en-US" dirty="0" smtClean="0">
                <a:solidFill>
                  <a:srgbClr val="FED412"/>
                </a:solidFill>
              </a:rPr>
              <a:t>2-Mile Run Score:</a:t>
            </a:r>
          </a:p>
          <a:p>
            <a:pPr algn="ctr"/>
            <a:r>
              <a:rPr lang="en-US" dirty="0" smtClean="0">
                <a:solidFill>
                  <a:srgbClr val="FED412"/>
                </a:solidFill>
              </a:rPr>
              <a:t>Total Score:</a:t>
            </a:r>
          </a:p>
          <a:p>
            <a:pPr algn="ctr"/>
            <a:r>
              <a:rPr lang="en-US" dirty="0" smtClean="0">
                <a:solidFill>
                  <a:srgbClr val="FED412"/>
                </a:solidFill>
              </a:rPr>
              <a:t>Pass or Fail:</a:t>
            </a:r>
          </a:p>
          <a:p>
            <a:pPr algn="ctr"/>
            <a:endParaRPr lang="en-US" dirty="0">
              <a:solidFill>
                <a:srgbClr val="FED412"/>
              </a:solidFill>
            </a:endParaRPr>
          </a:p>
          <a:p>
            <a:pPr algn="ctr"/>
            <a:endParaRPr lang="en-US" dirty="0">
              <a:solidFill>
                <a:srgbClr val="FED41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9003" y="2431795"/>
            <a:ext cx="2134839" cy="324240"/>
          </a:xfrm>
          <a:prstGeom prst="rect">
            <a:avLst/>
          </a:prstGeom>
          <a:solidFill>
            <a:srgbClr val="FED41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APFT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809726" y="2256164"/>
            <a:ext cx="1229559" cy="6619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398"/>
              <a:gd name="adj6" fmla="val -4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to push</a:t>
            </a:r>
            <a:endParaRPr 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8052935" y="689009"/>
            <a:ext cx="986350" cy="1408827"/>
          </a:xfrm>
          <a:prstGeom prst="borderCallout1">
            <a:avLst>
              <a:gd name="adj1" fmla="val -695"/>
              <a:gd name="adj2" fmla="val 758"/>
              <a:gd name="adj3" fmla="val 24998"/>
              <a:gd name="adj4" fmla="val -1110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outputs scores &amp; Pass or Fail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890935" y="1053778"/>
            <a:ext cx="1162000" cy="270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174679" y="1449357"/>
            <a:ext cx="878256" cy="171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90935" y="1742787"/>
            <a:ext cx="1162000" cy="111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90935" y="1972457"/>
            <a:ext cx="1162000" cy="125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784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8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for storyboard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Storyboard definition retrieved </a:t>
            </a:r>
            <a:r>
              <a:rPr lang="en-US" dirty="0" smtClean="0"/>
              <a:t>from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://people.csail.mit.edu/rishabh/storyboard-website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2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241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Army Physical Fitness Test Calculator Storyboard</vt:lpstr>
      <vt:lpstr>Title Screen </vt:lpstr>
      <vt:lpstr>Information Screen </vt:lpstr>
      <vt:lpstr>Output Screen </vt:lpstr>
      <vt:lpstr>Any Questions?</vt:lpstr>
      <vt:lpstr>References for storyboard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Soriano</dc:creator>
  <cp:lastModifiedBy>Sam Soriano</cp:lastModifiedBy>
  <cp:revision>9</cp:revision>
  <dcterms:created xsi:type="dcterms:W3CDTF">2017-06-11T22:40:54Z</dcterms:created>
  <dcterms:modified xsi:type="dcterms:W3CDTF">2017-06-12T00:18:30Z</dcterms:modified>
</cp:coreProperties>
</file>