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8" Target="slides/slide13.xml"/><Relationship Type="http://schemas.openxmlformats.org/officeDocument/2006/relationships/slide" Id="rId17" Target="slides/slide12.xml"/><Relationship Type="http://schemas.openxmlformats.org/officeDocument/2006/relationships/slide" Id="rId16" Target="slides/slide11.xml"/><Relationship Type="http://schemas.openxmlformats.org/officeDocument/2006/relationships/slide" Id="rId15" Target="slides/slide10.xml"/><Relationship Type="http://schemas.openxmlformats.org/officeDocument/2006/relationships/slide" Id="rId14" Target="slides/slide9.xml"/><Relationship Type="http://schemas.openxmlformats.org/officeDocument/2006/relationships/presProps" Id="rId2" Target="presProps.xml"/><Relationship Type="http://schemas.openxmlformats.org/officeDocument/2006/relationships/slide" Id="rId12" Target="slides/slide7.xml"/><Relationship Type="http://schemas.openxmlformats.org/officeDocument/2006/relationships/theme" Id="rId1" Target="theme/theme2.xml"/><Relationship Type="http://schemas.openxmlformats.org/officeDocument/2006/relationships/slide" Id="rId13" Target="slides/slide8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5.xml"/><Relationship Type="http://schemas.openxmlformats.org/officeDocument/2006/relationships/tableStyles" Id="rId3" Target="tableStyles.xml"/><Relationship Type="http://schemas.openxmlformats.org/officeDocument/2006/relationships/slide" Id="rId11" Target="slides/slide6.xml"/><Relationship Type="http://schemas.openxmlformats.org/officeDocument/2006/relationships/slide" Id="rId9" Target="slides/slide4.xml"/><Relationship Type="http://schemas.openxmlformats.org/officeDocument/2006/relationships/slide" Id="rId6" Target="slides/slide1.xml"/><Relationship Type="http://schemas.openxmlformats.org/officeDocument/2006/relationships/notesMaster" Id="rId5" Target="notesMasters/notesMaster1.xml"/><Relationship Type="http://schemas.openxmlformats.org/officeDocument/2006/relationships/slide" Id="rId8" Target="slides/slide3.xml"/><Relationship Type="http://schemas.openxmlformats.org/officeDocument/2006/relationships/slide" Id="rId7" Target="slides/slide2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7" id="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8" id="11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9" id="11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7" id="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8" id="12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9" id="12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2" id="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3" id="13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4" id="13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2" id="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3" id="8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4" id="8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7" id="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8" id="8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9" id="8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7" id="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8" id="9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9" id="9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>
            <a:off y="1600200" x="0"/>
            <a:ext cy="3657600" cx="91440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9" id="9"/>
          <p:cNvGrpSpPr/>
          <p:nvPr/>
        </p:nvGrpSpPr>
        <p:grpSpPr>
          <a:xfrm>
            <a:off y="-1438" x="0"/>
            <a:ext cy="6859503" cx="1827407"/>
            <a:chOff y="-1438" x="0"/>
            <a:chExt cy="6859503" cx="798029"/>
          </a:xfrm>
        </p:grpSpPr>
        <p:sp>
          <p:nvSpPr>
            <p:cNvPr name="Shape 10" id="10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1" id="11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12" id="12"/>
          <p:cNvGrpSpPr/>
          <p:nvPr/>
        </p:nvGrpSpPr>
        <p:grpSpPr>
          <a:xfrm flipH="1">
            <a:off y="0" x="7316591"/>
            <a:ext cy="6859503" cx="1827407"/>
            <a:chOff y="-1438" x="0"/>
            <a:chExt cy="6859503" cx="798029"/>
          </a:xfrm>
        </p:grpSpPr>
        <p:sp>
          <p:nvSpPr>
            <p:cNvPr name="Shape 13" id="13"/>
            <p:cNvSpPr/>
            <p:nvPr/>
          </p:nvSpPr>
          <p:spPr>
            <a:xfrm>
              <a:off y="-1438" x="0"/>
              <a:ext cy="6858065" cx="798029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14" id="14"/>
            <p:cNvSpPr/>
            <p:nvPr/>
          </p:nvSpPr>
          <p:spPr>
            <a:xfrm>
              <a:off y="0" x="0"/>
              <a:ext cy="6858065" cx="399014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15" id="15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3048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48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16" id="16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152400" algn="ctr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2400" b="0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7" id="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8" id="18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19" id="19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20" id="20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1" id="21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22" id="22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23" id="2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24" id="2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25" id="25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6" id="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27" id="2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28" id="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9" id="29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30" id="30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31" id="31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2" id="32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33" id="33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34" id="34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35" id="35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36" id="36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7" id="3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38" id="38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39" id="39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40" id="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1" id="4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42" id="4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43" id="4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4" id="4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45" id="4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46" id="4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47" id="4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48" id="4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49" id="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0" id="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1" id="5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52" id="5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53" id="5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4" id="5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55" id="5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56" id="5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57" id="5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58" id="5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59" id="59"/>
          <p:cNvSpPr txBox="1"/>
          <p:nvPr>
            <p:ph type="body" idx="1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>
                <a:solidFill>
                  <a:schemeClr val="lt2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>
                <a:solidFill>
                  <a:schemeClr val="lt2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60" id="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1" id="61"/>
          <p:cNvSpPr/>
          <p:nvPr/>
        </p:nvSpPr>
        <p:spPr>
          <a:xfrm>
            <a:off y="-1438" x="0"/>
            <a:ext cy="1525499" cx="9144000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grpSp>
        <p:nvGrpSpPr>
          <p:cNvPr name="Shape 62" id="62"/>
          <p:cNvGrpSpPr/>
          <p:nvPr/>
        </p:nvGrpSpPr>
        <p:grpSpPr>
          <a:xfrm>
            <a:off y="-1438" x="0"/>
            <a:ext cy="6859503" cx="649180"/>
            <a:chOff y="-1438" x="0"/>
            <a:chExt cy="6859503" cx="649180"/>
          </a:xfrm>
        </p:grpSpPr>
        <p:sp>
          <p:nvSpPr>
            <p:cNvPr name="Shape 63" id="63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4" id="64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grpSp>
        <p:nvGrpSpPr>
          <p:cNvPr name="Shape 65" id="65"/>
          <p:cNvGrpSpPr/>
          <p:nvPr/>
        </p:nvGrpSpPr>
        <p:grpSpPr>
          <a:xfrm flipH="1">
            <a:off y="0" x="8494493"/>
            <a:ext cy="6859503" cx="649180"/>
            <a:chOff y="-1438" x="0"/>
            <a:chExt cy="6859503" cx="649180"/>
          </a:xfrm>
        </p:grpSpPr>
        <p:sp>
          <p:nvSpPr>
            <p:cNvPr name="Shape 66" id="66"/>
            <p:cNvSpPr/>
            <p:nvPr/>
          </p:nvSpPr>
          <p:spPr>
            <a:xfrm>
              <a:off y="-1438" x="0"/>
              <a:ext cy="6858065" cx="649180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  <p:sp>
          <p:nvSpPr>
            <p:cNvPr name="Shape 67" id="67"/>
            <p:cNvSpPr/>
            <p:nvPr/>
          </p:nvSpPr>
          <p:spPr>
            <a:xfrm>
              <a:off y="0" x="0"/>
              <a:ext cy="6858065" cx="500331"/>
            </a:xfrm>
            <a:custGeom>
              <a:pathLst>
                <a:path extrusionOk="0" h="6875253" w="500332">
                  <a:moveTo>
                    <a:pt y="0" x="0"/>
                  </a:moveTo>
                  <a:lnTo>
                    <a:pt y="0" x="500332"/>
                  </a:lnTo>
                  <a:lnTo>
                    <a:pt y="6875253" x="301925"/>
                  </a:lnTo>
                  <a:lnTo>
                    <a:pt y="6875253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bIns="45700" tIns="45700" lIns="91425" anchor="ctr" anchorCtr="0" rIns="91425">
              <a:spAutoFit/>
            </a:bodyPr>
            <a:lstStyle/>
            <a:p/>
          </p:txBody>
        </p:sp>
      </p:grpSp>
      <p:sp>
        <p:nvSpPr>
          <p:cNvPr name="Shape 68" id="68"/>
          <p:cNvSpPr/>
          <p:nvPr/>
        </p:nvSpPr>
        <p:spPr>
          <a:xfrm>
            <a:off y="6324600" x="0"/>
            <a:ext cy="534899" cx="9144000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228600" algn="l" marL="0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i="0" baseline="0" strike="noStrike" sz="3600" b="1" cap="none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5750" algn="l" marL="742950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algn="l" marL="1143000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algn="l" marL="16002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algn="l" marL="20574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algn="l" marL="25146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algn="l" marL="2971800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algn="l" marL="3429000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algn="l" marL="3886200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8.jpg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7.jpg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0.jpg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11.jpg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jpg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jp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jpg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jp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jp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5.jp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6.jp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9" id="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0" id="70"/>
          <p:cNvSpPr txBox="1"/>
          <p:nvPr>
            <p:ph type="ctrTitle"/>
          </p:nvPr>
        </p:nvSpPr>
        <p:spPr>
          <a:xfrm>
            <a:off y="2090913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en"/>
              <a:t>Raytracer</a:t>
            </a:r>
          </a:p>
        </p:txBody>
      </p:sp>
      <p:sp>
        <p:nvSpPr>
          <p:cNvPr name="Shape 71" id="71"/>
          <p:cNvSpPr txBox="1"/>
          <p:nvPr>
            <p:ph type="subTitle" idx="1"/>
          </p:nvPr>
        </p:nvSpPr>
        <p:spPr>
          <a:xfrm>
            <a:off y="3886200" x="685800"/>
            <a:ext cy="8780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"/>
              <a:t>Marc Zych</a:t>
            </a:r>
          </a:p>
          <a:p>
            <a:pPr rtl="0" lvl="0">
              <a:buNone/>
            </a:pPr>
            <a:r>
              <a:rPr lang="en"/>
              <a:t>Zoe Wood CSC 471</a:t>
            </a:r>
          </a:p>
          <a:p>
            <a:pPr>
              <a:buNone/>
            </a:pPr>
            <a:r>
              <a:rPr lang="en"/>
              <a:t>Fall 2012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5" id="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6" id="116"/>
          <p:cNvSpPr/>
          <p:nvPr/>
        </p:nvSpPr>
        <p:spPr>
          <a:xfrm>
            <a:off y="857250" x="0"/>
            <a:ext cy="51435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0" id="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1" id="121"/>
          <p:cNvSpPr/>
          <p:nvPr/>
        </p:nvSpPr>
        <p:spPr>
          <a:xfrm>
            <a:off y="857250" x="0"/>
            <a:ext cy="51435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/>
        </p:nvSpPr>
        <p:spPr>
          <a:xfrm>
            <a:off y="857250" x="0"/>
            <a:ext cy="51435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0" id="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1" id="131"/>
          <p:cNvSpPr/>
          <p:nvPr/>
        </p:nvSpPr>
        <p:spPr>
          <a:xfrm>
            <a:off y="857250" x="0"/>
            <a:ext cy="51435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/>
          <p:nvPr/>
        </p:nvSpPr>
        <p:spPr>
          <a:xfrm>
            <a:off y="-12118" x="1130881"/>
            <a:ext cy="6882236" cx="68822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/>
          <p:nvPr/>
        </p:nvSpPr>
        <p:spPr>
          <a:xfrm>
            <a:off y="1736" x="1144736"/>
            <a:ext cy="6854527" cx="685452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/>
        </p:nvSpPr>
        <p:spPr>
          <a:xfrm>
            <a:off y="9031" x="1153393"/>
            <a:ext cy="6839936" cx="683721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0" id="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1" id="91"/>
          <p:cNvSpPr/>
          <p:nvPr/>
        </p:nvSpPr>
        <p:spPr>
          <a:xfrm>
            <a:off y="3463" x="1146463"/>
            <a:ext cy="6851072" cx="685107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/>
        </p:nvSpPr>
        <p:spPr>
          <a:xfrm>
            <a:off y="2081" x="1146460"/>
            <a:ext cy="6853837" cx="68510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0" id="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1" id="101"/>
          <p:cNvSpPr/>
          <p:nvPr/>
        </p:nvSpPr>
        <p:spPr>
          <a:xfrm>
            <a:off y="-3635759" x="-5221200"/>
            <a:ext cy="14591834" cx="194520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5" id="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6" id="106"/>
          <p:cNvSpPr/>
          <p:nvPr/>
        </p:nvSpPr>
        <p:spPr>
          <a:xfrm>
            <a:off y="-5049121" x="-6138475"/>
            <a:ext cy="15936146" cx="2125658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/>
          <p:nvPr/>
        </p:nvSpPr>
        <p:spPr>
          <a:xfrm>
            <a:off y="857250" x="0"/>
            <a:ext cy="51435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