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6" r:id="rId8"/>
    <p:sldId id="267" r:id="rId9"/>
    <p:sldId id="268" r:id="rId10"/>
    <p:sldId id="269" r:id="rId11"/>
    <p:sldId id="264" r:id="rId12"/>
    <p:sldId id="263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49243-72A1-4224-A30F-E7935F38EE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E7F8E-7B7B-4D23-84E4-A02158E7DCE1}">
      <dgm:prSet/>
      <dgm:spPr/>
      <dgm:t>
        <a:bodyPr/>
        <a:lstStyle/>
        <a:p>
          <a:r>
            <a:rPr lang="en-US" dirty="0" err="1"/>
            <a:t>nivelul</a:t>
          </a:r>
          <a:r>
            <a:rPr lang="en-US" dirty="0"/>
            <a:t> de </a:t>
          </a:r>
          <a:r>
            <a:rPr lang="en-US" dirty="0" err="1"/>
            <a:t>umiditate</a:t>
          </a:r>
          <a:r>
            <a:rPr lang="en-US" dirty="0"/>
            <a:t> din sol</a:t>
          </a:r>
        </a:p>
      </dgm:t>
    </dgm:pt>
    <dgm:pt modelId="{CD04F7F6-6B37-412D-8611-5D5476640CE6}" type="parTrans" cxnId="{405A5B19-C23A-48D2-BA23-ABDDFDB52D1F}">
      <dgm:prSet/>
      <dgm:spPr/>
      <dgm:t>
        <a:bodyPr/>
        <a:lstStyle/>
        <a:p>
          <a:endParaRPr lang="en-US"/>
        </a:p>
      </dgm:t>
    </dgm:pt>
    <dgm:pt modelId="{9482582D-63E5-4215-9168-C07179D1A0A9}" type="sibTrans" cxnId="{405A5B19-C23A-48D2-BA23-ABDDFDB52D1F}">
      <dgm:prSet/>
      <dgm:spPr/>
      <dgm:t>
        <a:bodyPr/>
        <a:lstStyle/>
        <a:p>
          <a:endParaRPr lang="en-US"/>
        </a:p>
      </dgm:t>
    </dgm:pt>
    <dgm:pt modelId="{ABC4E636-A936-4311-9FA8-0189DF8E3ABF}">
      <dgm:prSet/>
      <dgm:spPr/>
      <dgm:t>
        <a:bodyPr/>
        <a:lstStyle/>
        <a:p>
          <a:r>
            <a:rPr lang="en-US"/>
            <a:t>nivelul apei din rezervorul din care se va uda solul</a:t>
          </a:r>
        </a:p>
      </dgm:t>
    </dgm:pt>
    <dgm:pt modelId="{E9E972B0-3831-424D-9BC9-0C8F5041AF60}" type="parTrans" cxnId="{77B1197A-48B5-4EF9-8CE4-A08CC79E9170}">
      <dgm:prSet/>
      <dgm:spPr/>
      <dgm:t>
        <a:bodyPr/>
        <a:lstStyle/>
        <a:p>
          <a:endParaRPr lang="en-US"/>
        </a:p>
      </dgm:t>
    </dgm:pt>
    <dgm:pt modelId="{99AD5873-17A0-455E-9CB0-5E892C7BBF34}" type="sibTrans" cxnId="{77B1197A-48B5-4EF9-8CE4-A08CC79E9170}">
      <dgm:prSet/>
      <dgm:spPr/>
      <dgm:t>
        <a:bodyPr/>
        <a:lstStyle/>
        <a:p>
          <a:endParaRPr lang="en-US"/>
        </a:p>
      </dgm:t>
    </dgm:pt>
    <dgm:pt modelId="{5A7792E8-4F63-461E-9866-9F243CCA4C16}">
      <dgm:prSet/>
      <dgm:spPr/>
      <dgm:t>
        <a:bodyPr/>
        <a:lstStyle/>
        <a:p>
          <a:r>
            <a:rPr lang="en-US" dirty="0" err="1"/>
            <a:t>starea</a:t>
          </a:r>
          <a:r>
            <a:rPr lang="en-US" dirty="0"/>
            <a:t> </a:t>
          </a:r>
          <a:r>
            <a:rPr lang="en-US" dirty="0" err="1"/>
            <a:t>pompei</a:t>
          </a:r>
          <a:r>
            <a:rPr lang="en-US" dirty="0"/>
            <a:t> </a:t>
          </a:r>
        </a:p>
      </dgm:t>
    </dgm:pt>
    <dgm:pt modelId="{D05C782A-7D69-4E9E-8779-0BCD68C1163A}" type="parTrans" cxnId="{4A770D02-55AE-45D3-A680-CD26E94B16F0}">
      <dgm:prSet/>
      <dgm:spPr/>
      <dgm:t>
        <a:bodyPr/>
        <a:lstStyle/>
        <a:p>
          <a:endParaRPr lang="en-US"/>
        </a:p>
      </dgm:t>
    </dgm:pt>
    <dgm:pt modelId="{9D99B6C2-69E4-46E2-82B2-9E4A93E7D62B}" type="sibTrans" cxnId="{4A770D02-55AE-45D3-A680-CD26E94B16F0}">
      <dgm:prSet/>
      <dgm:spPr/>
      <dgm:t>
        <a:bodyPr/>
        <a:lstStyle/>
        <a:p>
          <a:endParaRPr lang="en-US"/>
        </a:p>
      </dgm:t>
    </dgm:pt>
    <dgm:pt modelId="{6746BE7F-6E25-40F8-B745-2C62C5EEAF29}" type="pres">
      <dgm:prSet presAssocID="{AD649243-72A1-4224-A30F-E7935F38EE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FBDD18-CA32-4568-AA9B-78634941059D}" type="pres">
      <dgm:prSet presAssocID="{CBCE7F8E-7B7B-4D23-84E4-A02158E7DCE1}" presName="hierRoot1" presStyleCnt="0"/>
      <dgm:spPr/>
    </dgm:pt>
    <dgm:pt modelId="{8115325D-F7F9-4536-8E41-D14FEB3189DB}" type="pres">
      <dgm:prSet presAssocID="{CBCE7F8E-7B7B-4D23-84E4-A02158E7DCE1}" presName="composite" presStyleCnt="0"/>
      <dgm:spPr/>
    </dgm:pt>
    <dgm:pt modelId="{D0FB0138-AE5A-4037-B106-231E915C6B0D}" type="pres">
      <dgm:prSet presAssocID="{CBCE7F8E-7B7B-4D23-84E4-A02158E7DCE1}" presName="background" presStyleLbl="node0" presStyleIdx="0" presStyleCnt="3"/>
      <dgm:spPr/>
    </dgm:pt>
    <dgm:pt modelId="{3A305677-0DE3-46AA-AF51-5B28B8C5547F}" type="pres">
      <dgm:prSet presAssocID="{CBCE7F8E-7B7B-4D23-84E4-A02158E7DCE1}" presName="text" presStyleLbl="fgAcc0" presStyleIdx="0" presStyleCnt="3">
        <dgm:presLayoutVars>
          <dgm:chPref val="3"/>
        </dgm:presLayoutVars>
      </dgm:prSet>
      <dgm:spPr/>
    </dgm:pt>
    <dgm:pt modelId="{45F2553F-38A7-47D2-BDAE-DCCA79B8B1A8}" type="pres">
      <dgm:prSet presAssocID="{CBCE7F8E-7B7B-4D23-84E4-A02158E7DCE1}" presName="hierChild2" presStyleCnt="0"/>
      <dgm:spPr/>
    </dgm:pt>
    <dgm:pt modelId="{686449DE-F1F9-4170-AAF4-C1CD44C1C3A6}" type="pres">
      <dgm:prSet presAssocID="{ABC4E636-A936-4311-9FA8-0189DF8E3ABF}" presName="hierRoot1" presStyleCnt="0"/>
      <dgm:spPr/>
    </dgm:pt>
    <dgm:pt modelId="{E78413EC-5782-4CA6-8C11-7B759532C2FB}" type="pres">
      <dgm:prSet presAssocID="{ABC4E636-A936-4311-9FA8-0189DF8E3ABF}" presName="composite" presStyleCnt="0"/>
      <dgm:spPr/>
    </dgm:pt>
    <dgm:pt modelId="{98D34E88-2995-48CC-B5F3-349BBFF61A78}" type="pres">
      <dgm:prSet presAssocID="{ABC4E636-A936-4311-9FA8-0189DF8E3ABF}" presName="background" presStyleLbl="node0" presStyleIdx="1" presStyleCnt="3"/>
      <dgm:spPr/>
    </dgm:pt>
    <dgm:pt modelId="{EA6D2468-E825-4673-8F8A-92FEA6B681B4}" type="pres">
      <dgm:prSet presAssocID="{ABC4E636-A936-4311-9FA8-0189DF8E3ABF}" presName="text" presStyleLbl="fgAcc0" presStyleIdx="1" presStyleCnt="3">
        <dgm:presLayoutVars>
          <dgm:chPref val="3"/>
        </dgm:presLayoutVars>
      </dgm:prSet>
      <dgm:spPr/>
    </dgm:pt>
    <dgm:pt modelId="{96F9573C-29A4-43BB-A618-CD6F0A116739}" type="pres">
      <dgm:prSet presAssocID="{ABC4E636-A936-4311-9FA8-0189DF8E3ABF}" presName="hierChild2" presStyleCnt="0"/>
      <dgm:spPr/>
    </dgm:pt>
    <dgm:pt modelId="{F4404B9C-FC4D-4A37-8C75-C616AB5DD0E4}" type="pres">
      <dgm:prSet presAssocID="{5A7792E8-4F63-461E-9866-9F243CCA4C16}" presName="hierRoot1" presStyleCnt="0"/>
      <dgm:spPr/>
    </dgm:pt>
    <dgm:pt modelId="{7B5B27AC-D9A7-417D-ADC0-B762CBC7A040}" type="pres">
      <dgm:prSet presAssocID="{5A7792E8-4F63-461E-9866-9F243CCA4C16}" presName="composite" presStyleCnt="0"/>
      <dgm:spPr/>
    </dgm:pt>
    <dgm:pt modelId="{C1AD8D9E-ED47-4740-9836-767D51A234A3}" type="pres">
      <dgm:prSet presAssocID="{5A7792E8-4F63-461E-9866-9F243CCA4C16}" presName="background" presStyleLbl="node0" presStyleIdx="2" presStyleCnt="3"/>
      <dgm:spPr/>
    </dgm:pt>
    <dgm:pt modelId="{AE35C7CE-21AA-4A1E-8B62-DDDC48E96D1B}" type="pres">
      <dgm:prSet presAssocID="{5A7792E8-4F63-461E-9866-9F243CCA4C16}" presName="text" presStyleLbl="fgAcc0" presStyleIdx="2" presStyleCnt="3">
        <dgm:presLayoutVars>
          <dgm:chPref val="3"/>
        </dgm:presLayoutVars>
      </dgm:prSet>
      <dgm:spPr/>
    </dgm:pt>
    <dgm:pt modelId="{307AA522-6138-495E-837A-E155BC4BA562}" type="pres">
      <dgm:prSet presAssocID="{5A7792E8-4F63-461E-9866-9F243CCA4C16}" presName="hierChild2" presStyleCnt="0"/>
      <dgm:spPr/>
    </dgm:pt>
  </dgm:ptLst>
  <dgm:cxnLst>
    <dgm:cxn modelId="{4A770D02-55AE-45D3-A680-CD26E94B16F0}" srcId="{AD649243-72A1-4224-A30F-E7935F38EE47}" destId="{5A7792E8-4F63-461E-9866-9F243CCA4C16}" srcOrd="2" destOrd="0" parTransId="{D05C782A-7D69-4E9E-8779-0BCD68C1163A}" sibTransId="{9D99B6C2-69E4-46E2-82B2-9E4A93E7D62B}"/>
    <dgm:cxn modelId="{405A5B19-C23A-48D2-BA23-ABDDFDB52D1F}" srcId="{AD649243-72A1-4224-A30F-E7935F38EE47}" destId="{CBCE7F8E-7B7B-4D23-84E4-A02158E7DCE1}" srcOrd="0" destOrd="0" parTransId="{CD04F7F6-6B37-412D-8611-5D5476640CE6}" sibTransId="{9482582D-63E5-4215-9168-C07179D1A0A9}"/>
    <dgm:cxn modelId="{A6B5024E-341E-4194-8F1A-936F8B06D0E1}" type="presOf" srcId="{CBCE7F8E-7B7B-4D23-84E4-A02158E7DCE1}" destId="{3A305677-0DE3-46AA-AF51-5B28B8C5547F}" srcOrd="0" destOrd="0" presId="urn:microsoft.com/office/officeart/2005/8/layout/hierarchy1"/>
    <dgm:cxn modelId="{F1B13B73-EBF8-45F5-9FD1-7D246B62D312}" type="presOf" srcId="{5A7792E8-4F63-461E-9866-9F243CCA4C16}" destId="{AE35C7CE-21AA-4A1E-8B62-DDDC48E96D1B}" srcOrd="0" destOrd="0" presId="urn:microsoft.com/office/officeart/2005/8/layout/hierarchy1"/>
    <dgm:cxn modelId="{77B1197A-48B5-4EF9-8CE4-A08CC79E9170}" srcId="{AD649243-72A1-4224-A30F-E7935F38EE47}" destId="{ABC4E636-A936-4311-9FA8-0189DF8E3ABF}" srcOrd="1" destOrd="0" parTransId="{E9E972B0-3831-424D-9BC9-0C8F5041AF60}" sibTransId="{99AD5873-17A0-455E-9CB0-5E892C7BBF34}"/>
    <dgm:cxn modelId="{FD38C4C5-3A87-4C36-A100-0AA3C91AA522}" type="presOf" srcId="{AD649243-72A1-4224-A30F-E7935F38EE47}" destId="{6746BE7F-6E25-40F8-B745-2C62C5EEAF29}" srcOrd="0" destOrd="0" presId="urn:microsoft.com/office/officeart/2005/8/layout/hierarchy1"/>
    <dgm:cxn modelId="{D568BEF2-5C19-4E37-8A9D-4EC72C3F4E02}" type="presOf" srcId="{ABC4E636-A936-4311-9FA8-0189DF8E3ABF}" destId="{EA6D2468-E825-4673-8F8A-92FEA6B681B4}" srcOrd="0" destOrd="0" presId="urn:microsoft.com/office/officeart/2005/8/layout/hierarchy1"/>
    <dgm:cxn modelId="{63FAE578-7C71-4E47-A74A-20C906B4DE32}" type="presParOf" srcId="{6746BE7F-6E25-40F8-B745-2C62C5EEAF29}" destId="{FBFBDD18-CA32-4568-AA9B-78634941059D}" srcOrd="0" destOrd="0" presId="urn:microsoft.com/office/officeart/2005/8/layout/hierarchy1"/>
    <dgm:cxn modelId="{13B5D069-7C00-452F-B254-DC2843A77354}" type="presParOf" srcId="{FBFBDD18-CA32-4568-AA9B-78634941059D}" destId="{8115325D-F7F9-4536-8E41-D14FEB3189DB}" srcOrd="0" destOrd="0" presId="urn:microsoft.com/office/officeart/2005/8/layout/hierarchy1"/>
    <dgm:cxn modelId="{FE8E8387-F432-453F-BA1A-1F4ABF08CEAF}" type="presParOf" srcId="{8115325D-F7F9-4536-8E41-D14FEB3189DB}" destId="{D0FB0138-AE5A-4037-B106-231E915C6B0D}" srcOrd="0" destOrd="0" presId="urn:microsoft.com/office/officeart/2005/8/layout/hierarchy1"/>
    <dgm:cxn modelId="{72424429-31FC-4264-A419-81E9A7CFB3EA}" type="presParOf" srcId="{8115325D-F7F9-4536-8E41-D14FEB3189DB}" destId="{3A305677-0DE3-46AA-AF51-5B28B8C5547F}" srcOrd="1" destOrd="0" presId="urn:microsoft.com/office/officeart/2005/8/layout/hierarchy1"/>
    <dgm:cxn modelId="{F7CA2B52-4A69-4D76-8077-7A870AC23E0F}" type="presParOf" srcId="{FBFBDD18-CA32-4568-AA9B-78634941059D}" destId="{45F2553F-38A7-47D2-BDAE-DCCA79B8B1A8}" srcOrd="1" destOrd="0" presId="urn:microsoft.com/office/officeart/2005/8/layout/hierarchy1"/>
    <dgm:cxn modelId="{F428A025-F6FC-42EE-BABC-2DCFF4383004}" type="presParOf" srcId="{6746BE7F-6E25-40F8-B745-2C62C5EEAF29}" destId="{686449DE-F1F9-4170-AAF4-C1CD44C1C3A6}" srcOrd="1" destOrd="0" presId="urn:microsoft.com/office/officeart/2005/8/layout/hierarchy1"/>
    <dgm:cxn modelId="{11B6F0B9-EF2E-48FE-B21A-C49851B725C1}" type="presParOf" srcId="{686449DE-F1F9-4170-AAF4-C1CD44C1C3A6}" destId="{E78413EC-5782-4CA6-8C11-7B759532C2FB}" srcOrd="0" destOrd="0" presId="urn:microsoft.com/office/officeart/2005/8/layout/hierarchy1"/>
    <dgm:cxn modelId="{15BBA154-29AA-44A5-8848-B60EF94FE85D}" type="presParOf" srcId="{E78413EC-5782-4CA6-8C11-7B759532C2FB}" destId="{98D34E88-2995-48CC-B5F3-349BBFF61A78}" srcOrd="0" destOrd="0" presId="urn:microsoft.com/office/officeart/2005/8/layout/hierarchy1"/>
    <dgm:cxn modelId="{A314C860-D55C-4C62-9C4D-99C25E7B586A}" type="presParOf" srcId="{E78413EC-5782-4CA6-8C11-7B759532C2FB}" destId="{EA6D2468-E825-4673-8F8A-92FEA6B681B4}" srcOrd="1" destOrd="0" presId="urn:microsoft.com/office/officeart/2005/8/layout/hierarchy1"/>
    <dgm:cxn modelId="{B1E25290-9233-48F6-8D63-D6B281F1037C}" type="presParOf" srcId="{686449DE-F1F9-4170-AAF4-C1CD44C1C3A6}" destId="{96F9573C-29A4-43BB-A618-CD6F0A116739}" srcOrd="1" destOrd="0" presId="urn:microsoft.com/office/officeart/2005/8/layout/hierarchy1"/>
    <dgm:cxn modelId="{FA90DB6F-3DE2-4A62-BB9B-154E45D3F150}" type="presParOf" srcId="{6746BE7F-6E25-40F8-B745-2C62C5EEAF29}" destId="{F4404B9C-FC4D-4A37-8C75-C616AB5DD0E4}" srcOrd="2" destOrd="0" presId="urn:microsoft.com/office/officeart/2005/8/layout/hierarchy1"/>
    <dgm:cxn modelId="{5D1D3AE1-FD2A-4963-832C-2E024538C1B9}" type="presParOf" srcId="{F4404B9C-FC4D-4A37-8C75-C616AB5DD0E4}" destId="{7B5B27AC-D9A7-417D-ADC0-B762CBC7A040}" srcOrd="0" destOrd="0" presId="urn:microsoft.com/office/officeart/2005/8/layout/hierarchy1"/>
    <dgm:cxn modelId="{87AE175C-703B-4B99-80EF-68FBED756DE6}" type="presParOf" srcId="{7B5B27AC-D9A7-417D-ADC0-B762CBC7A040}" destId="{C1AD8D9E-ED47-4740-9836-767D51A234A3}" srcOrd="0" destOrd="0" presId="urn:microsoft.com/office/officeart/2005/8/layout/hierarchy1"/>
    <dgm:cxn modelId="{956C4E4E-B741-48C5-8255-DEE545E13328}" type="presParOf" srcId="{7B5B27AC-D9A7-417D-ADC0-B762CBC7A040}" destId="{AE35C7CE-21AA-4A1E-8B62-DDDC48E96D1B}" srcOrd="1" destOrd="0" presId="urn:microsoft.com/office/officeart/2005/8/layout/hierarchy1"/>
    <dgm:cxn modelId="{2E55C412-6435-4A0F-B3E9-14E3EA71A005}" type="presParOf" srcId="{F4404B9C-FC4D-4A37-8C75-C616AB5DD0E4}" destId="{307AA522-6138-495E-837A-E155BC4BA5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5B7BE-8020-40B1-90C5-E13940DB6EF2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6E4172-7AE5-438F-BDC1-8A99AB166B4D}">
      <dgm:prSet/>
      <dgm:spPr/>
      <dgm:t>
        <a:bodyPr/>
        <a:lstStyle/>
        <a:p>
          <a:r>
            <a:rPr lang="ro-RO"/>
            <a:t>Se notifică utilizatorul când umiditatea din sol scade sub un anumit prag sau când nivelul apei din rezervor este mic</a:t>
          </a:r>
          <a:endParaRPr lang="en-US"/>
        </a:p>
      </dgm:t>
    </dgm:pt>
    <dgm:pt modelId="{603FEA86-DF76-4E6A-9EDB-D0A447595E4B}" type="parTrans" cxnId="{704C2B46-45C3-4E32-BF05-3026BCB9B596}">
      <dgm:prSet/>
      <dgm:spPr/>
      <dgm:t>
        <a:bodyPr/>
        <a:lstStyle/>
        <a:p>
          <a:endParaRPr lang="en-US"/>
        </a:p>
      </dgm:t>
    </dgm:pt>
    <dgm:pt modelId="{C1B818CB-C207-4636-AED6-B92D35B70D00}" type="sibTrans" cxnId="{704C2B46-45C3-4E32-BF05-3026BCB9B596}">
      <dgm:prSet/>
      <dgm:spPr/>
      <dgm:t>
        <a:bodyPr/>
        <a:lstStyle/>
        <a:p>
          <a:endParaRPr lang="en-US"/>
        </a:p>
      </dgm:t>
    </dgm:pt>
    <dgm:pt modelId="{D2FC5A0B-56EF-4D38-A978-AC7EE821D0B5}">
      <dgm:prSet/>
      <dgm:spPr/>
      <dgm:t>
        <a:bodyPr/>
        <a:lstStyle/>
        <a:p>
          <a:r>
            <a:rPr lang="ro-RO"/>
            <a:t>Utilizatorul decide când este udată planta pe baza informațiilor primite</a:t>
          </a:r>
          <a:endParaRPr lang="en-US"/>
        </a:p>
      </dgm:t>
    </dgm:pt>
    <dgm:pt modelId="{EF7CEC10-AFDF-4B37-BFA6-899A4513C9D3}" type="parTrans" cxnId="{873F9893-5469-440A-841E-87B55D3986A3}">
      <dgm:prSet/>
      <dgm:spPr/>
      <dgm:t>
        <a:bodyPr/>
        <a:lstStyle/>
        <a:p>
          <a:endParaRPr lang="en-US"/>
        </a:p>
      </dgm:t>
    </dgm:pt>
    <dgm:pt modelId="{3D841E95-D4A7-4F54-9A47-202FB53BB645}" type="sibTrans" cxnId="{873F9893-5469-440A-841E-87B55D3986A3}">
      <dgm:prSet/>
      <dgm:spPr/>
      <dgm:t>
        <a:bodyPr/>
        <a:lstStyle/>
        <a:p>
          <a:endParaRPr lang="en-US"/>
        </a:p>
      </dgm:t>
    </dgm:pt>
    <dgm:pt modelId="{E67E9210-62FF-42DA-BCF4-79A730600C30}" type="pres">
      <dgm:prSet presAssocID="{6A65B7BE-8020-40B1-90C5-E13940DB6EF2}" presName="Name0" presStyleCnt="0">
        <dgm:presLayoutVars>
          <dgm:dir/>
          <dgm:animLvl val="lvl"/>
          <dgm:resizeHandles val="exact"/>
        </dgm:presLayoutVars>
      </dgm:prSet>
      <dgm:spPr/>
    </dgm:pt>
    <dgm:pt modelId="{7D0AE0C3-103C-4354-AAE9-C0642E2F10EF}" type="pres">
      <dgm:prSet presAssocID="{D2FC5A0B-56EF-4D38-A978-AC7EE821D0B5}" presName="boxAndChildren" presStyleCnt="0"/>
      <dgm:spPr/>
    </dgm:pt>
    <dgm:pt modelId="{23743C7C-0D62-497A-8BCD-D58FF96DD019}" type="pres">
      <dgm:prSet presAssocID="{D2FC5A0B-56EF-4D38-A978-AC7EE821D0B5}" presName="parentTextBox" presStyleLbl="node1" presStyleIdx="0" presStyleCnt="2"/>
      <dgm:spPr/>
    </dgm:pt>
    <dgm:pt modelId="{AA880DAB-B549-4612-8F67-C0158C45E650}" type="pres">
      <dgm:prSet presAssocID="{C1B818CB-C207-4636-AED6-B92D35B70D00}" presName="sp" presStyleCnt="0"/>
      <dgm:spPr/>
    </dgm:pt>
    <dgm:pt modelId="{C3BBB1AD-D984-49A4-9924-D1EA4D0FA3FE}" type="pres">
      <dgm:prSet presAssocID="{7C6E4172-7AE5-438F-BDC1-8A99AB166B4D}" presName="arrowAndChildren" presStyleCnt="0"/>
      <dgm:spPr/>
    </dgm:pt>
    <dgm:pt modelId="{3D1170FC-3043-4511-B3CB-4638B91531E3}" type="pres">
      <dgm:prSet presAssocID="{7C6E4172-7AE5-438F-BDC1-8A99AB166B4D}" presName="parentTextArrow" presStyleLbl="node1" presStyleIdx="1" presStyleCnt="2"/>
      <dgm:spPr/>
    </dgm:pt>
  </dgm:ptLst>
  <dgm:cxnLst>
    <dgm:cxn modelId="{704C2B46-45C3-4E32-BF05-3026BCB9B596}" srcId="{6A65B7BE-8020-40B1-90C5-E13940DB6EF2}" destId="{7C6E4172-7AE5-438F-BDC1-8A99AB166B4D}" srcOrd="0" destOrd="0" parTransId="{603FEA86-DF76-4E6A-9EDB-D0A447595E4B}" sibTransId="{C1B818CB-C207-4636-AED6-B92D35B70D00}"/>
    <dgm:cxn modelId="{AAA0F948-85ED-417A-9B4C-C8BCD893741A}" type="presOf" srcId="{7C6E4172-7AE5-438F-BDC1-8A99AB166B4D}" destId="{3D1170FC-3043-4511-B3CB-4638B91531E3}" srcOrd="0" destOrd="0" presId="urn:microsoft.com/office/officeart/2005/8/layout/process4"/>
    <dgm:cxn modelId="{9E2C6C4C-551B-4383-B523-7458988A02A9}" type="presOf" srcId="{D2FC5A0B-56EF-4D38-A978-AC7EE821D0B5}" destId="{23743C7C-0D62-497A-8BCD-D58FF96DD019}" srcOrd="0" destOrd="0" presId="urn:microsoft.com/office/officeart/2005/8/layout/process4"/>
    <dgm:cxn modelId="{6F1B3A8E-2B64-4729-A4B7-13F156E2F9AE}" type="presOf" srcId="{6A65B7BE-8020-40B1-90C5-E13940DB6EF2}" destId="{E67E9210-62FF-42DA-BCF4-79A730600C30}" srcOrd="0" destOrd="0" presId="urn:microsoft.com/office/officeart/2005/8/layout/process4"/>
    <dgm:cxn modelId="{873F9893-5469-440A-841E-87B55D3986A3}" srcId="{6A65B7BE-8020-40B1-90C5-E13940DB6EF2}" destId="{D2FC5A0B-56EF-4D38-A978-AC7EE821D0B5}" srcOrd="1" destOrd="0" parTransId="{EF7CEC10-AFDF-4B37-BFA6-899A4513C9D3}" sibTransId="{3D841E95-D4A7-4F54-9A47-202FB53BB645}"/>
    <dgm:cxn modelId="{FCCA1B5E-7D13-467E-B712-5C4B78771ED3}" type="presParOf" srcId="{E67E9210-62FF-42DA-BCF4-79A730600C30}" destId="{7D0AE0C3-103C-4354-AAE9-C0642E2F10EF}" srcOrd="0" destOrd="0" presId="urn:microsoft.com/office/officeart/2005/8/layout/process4"/>
    <dgm:cxn modelId="{4075D449-F15F-46F7-B377-880D2000051F}" type="presParOf" srcId="{7D0AE0C3-103C-4354-AAE9-C0642E2F10EF}" destId="{23743C7C-0D62-497A-8BCD-D58FF96DD019}" srcOrd="0" destOrd="0" presId="urn:microsoft.com/office/officeart/2005/8/layout/process4"/>
    <dgm:cxn modelId="{D0D2F091-4B10-46DB-9284-A23A426F95A2}" type="presParOf" srcId="{E67E9210-62FF-42DA-BCF4-79A730600C30}" destId="{AA880DAB-B549-4612-8F67-C0158C45E650}" srcOrd="1" destOrd="0" presId="urn:microsoft.com/office/officeart/2005/8/layout/process4"/>
    <dgm:cxn modelId="{1E5E80F4-808E-4FE5-9153-C1739A348735}" type="presParOf" srcId="{E67E9210-62FF-42DA-BCF4-79A730600C30}" destId="{C3BBB1AD-D984-49A4-9924-D1EA4D0FA3FE}" srcOrd="2" destOrd="0" presId="urn:microsoft.com/office/officeart/2005/8/layout/process4"/>
    <dgm:cxn modelId="{56B24B54-A996-4C4B-A406-7237736CE52E}" type="presParOf" srcId="{C3BBB1AD-D984-49A4-9924-D1EA4D0FA3FE}" destId="{3D1170FC-3043-4511-B3CB-4638B91531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3C5DD-9EF8-4D55-8A98-A2465B9DC5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6D568-D6C2-41DB-AD19-5A8A6D61EC43}">
      <dgm:prSet/>
      <dgm:spPr/>
      <dgm:t>
        <a:bodyPr/>
        <a:lstStyle/>
        <a:p>
          <a:r>
            <a:rPr lang="ro-RO"/>
            <a:t>Protocoalele de comunicație utilizate:</a:t>
          </a:r>
          <a:endParaRPr lang="en-US"/>
        </a:p>
      </dgm:t>
    </dgm:pt>
    <dgm:pt modelId="{B5D9626A-A891-4113-9937-59E2D27C4C8F}" type="parTrans" cxnId="{AE7AC7D3-311B-4D57-9659-030C91C0BB57}">
      <dgm:prSet/>
      <dgm:spPr/>
      <dgm:t>
        <a:bodyPr/>
        <a:lstStyle/>
        <a:p>
          <a:endParaRPr lang="en-US"/>
        </a:p>
      </dgm:t>
    </dgm:pt>
    <dgm:pt modelId="{E1B36C5A-C07F-473D-A698-451C9EB43D8E}" type="sibTrans" cxnId="{AE7AC7D3-311B-4D57-9659-030C91C0BB57}">
      <dgm:prSet/>
      <dgm:spPr/>
      <dgm:t>
        <a:bodyPr/>
        <a:lstStyle/>
        <a:p>
          <a:endParaRPr lang="en-US"/>
        </a:p>
      </dgm:t>
    </dgm:pt>
    <dgm:pt modelId="{0CF55B7E-9B2B-4384-B562-B3590659877D}">
      <dgm:prSet/>
      <dgm:spPr/>
      <dgm:t>
        <a:bodyPr/>
        <a:lstStyle/>
        <a:p>
          <a:r>
            <a:rPr lang="en-US" dirty="0"/>
            <a:t>MQTT (Message Queuing Telemetry Transport)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protocolul</a:t>
          </a:r>
          <a:r>
            <a:rPr lang="en-US" dirty="0"/>
            <a:t> </a:t>
          </a:r>
          <a:r>
            <a:rPr lang="en-US" dirty="0" err="1"/>
            <a:t>utilizat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transmite</a:t>
          </a:r>
          <a:r>
            <a:rPr lang="en-US" dirty="0"/>
            <a:t> date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microcontrolerul</a:t>
          </a:r>
          <a:r>
            <a:rPr lang="en-US" dirty="0"/>
            <a:t> IoT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serverul</a:t>
          </a:r>
          <a:r>
            <a:rPr lang="en-US" dirty="0"/>
            <a:t> web. </a:t>
          </a:r>
        </a:p>
      </dgm:t>
    </dgm:pt>
    <dgm:pt modelId="{198A05DC-C5D6-4530-A731-29DC159C5D5B}" type="parTrans" cxnId="{05A04A67-7948-4F23-B435-23F27C194770}">
      <dgm:prSet/>
      <dgm:spPr/>
      <dgm:t>
        <a:bodyPr/>
        <a:lstStyle/>
        <a:p>
          <a:endParaRPr lang="en-US"/>
        </a:p>
      </dgm:t>
    </dgm:pt>
    <dgm:pt modelId="{ADDF1518-A2ED-4EEE-A247-8A7D28579766}" type="sibTrans" cxnId="{05A04A67-7948-4F23-B435-23F27C194770}">
      <dgm:prSet/>
      <dgm:spPr/>
      <dgm:t>
        <a:bodyPr/>
        <a:lstStyle/>
        <a:p>
          <a:endParaRPr lang="en-US"/>
        </a:p>
      </dgm:t>
    </dgm:pt>
    <dgm:pt modelId="{5160F88A-C6E2-4B6B-AAF6-BA9D560671A2}">
      <dgm:prSet/>
      <dgm:spPr/>
      <dgm:t>
        <a:bodyPr/>
        <a:lstStyle/>
        <a:p>
          <a:r>
            <a:rPr lang="en-US" dirty="0"/>
            <a:t>HTTP: </a:t>
          </a:r>
          <a:r>
            <a:rPr lang="en-US" dirty="0" err="1"/>
            <a:t>Protocolul</a:t>
          </a:r>
          <a:r>
            <a:rPr lang="en-US" dirty="0"/>
            <a:t> </a:t>
          </a:r>
          <a:r>
            <a:rPr lang="en-US" dirty="0" err="1"/>
            <a:t>folosit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comunica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utilizator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serverul</a:t>
          </a:r>
          <a:r>
            <a:rPr lang="en-US" dirty="0"/>
            <a:t> web.</a:t>
          </a:r>
        </a:p>
      </dgm:t>
    </dgm:pt>
    <dgm:pt modelId="{9CF5B09B-7B5C-4CB4-B0BA-D20B20ECBC96}" type="parTrans" cxnId="{1DCA3E37-1ABF-44AE-A15A-D90E6C31B684}">
      <dgm:prSet/>
      <dgm:spPr/>
      <dgm:t>
        <a:bodyPr/>
        <a:lstStyle/>
        <a:p>
          <a:endParaRPr lang="en-US"/>
        </a:p>
      </dgm:t>
    </dgm:pt>
    <dgm:pt modelId="{C5F70791-64B9-4DB5-851B-1C2767713121}" type="sibTrans" cxnId="{1DCA3E37-1ABF-44AE-A15A-D90E6C31B684}">
      <dgm:prSet/>
      <dgm:spPr/>
      <dgm:t>
        <a:bodyPr/>
        <a:lstStyle/>
        <a:p>
          <a:endParaRPr lang="en-US"/>
        </a:p>
      </dgm:t>
    </dgm:pt>
    <dgm:pt modelId="{5D8BE931-34CF-4FDC-828C-C8489EBA8E1E}" type="pres">
      <dgm:prSet presAssocID="{2D73C5DD-9EF8-4D55-8A98-A2465B9DC589}" presName="linear" presStyleCnt="0">
        <dgm:presLayoutVars>
          <dgm:animLvl val="lvl"/>
          <dgm:resizeHandles val="exact"/>
        </dgm:presLayoutVars>
      </dgm:prSet>
      <dgm:spPr/>
    </dgm:pt>
    <dgm:pt modelId="{CE4A33F4-FAED-48F4-B840-041F939DE773}" type="pres">
      <dgm:prSet presAssocID="{5C26D568-D6C2-41DB-AD19-5A8A6D61EC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C894843-3FC4-4D1E-A2B9-FCFB98F4B16D}" type="pres">
      <dgm:prSet presAssocID="{5C26D568-D6C2-41DB-AD19-5A8A6D61EC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565127-585B-4F2D-B296-64CF6600015F}" type="presOf" srcId="{0CF55B7E-9B2B-4384-B562-B3590659877D}" destId="{2C894843-3FC4-4D1E-A2B9-FCFB98F4B16D}" srcOrd="0" destOrd="0" presId="urn:microsoft.com/office/officeart/2005/8/layout/vList2"/>
    <dgm:cxn modelId="{1DCA3E37-1ABF-44AE-A15A-D90E6C31B684}" srcId="{5C26D568-D6C2-41DB-AD19-5A8A6D61EC43}" destId="{5160F88A-C6E2-4B6B-AAF6-BA9D560671A2}" srcOrd="1" destOrd="0" parTransId="{9CF5B09B-7B5C-4CB4-B0BA-D20B20ECBC96}" sibTransId="{C5F70791-64B9-4DB5-851B-1C2767713121}"/>
    <dgm:cxn modelId="{05A04A67-7948-4F23-B435-23F27C194770}" srcId="{5C26D568-D6C2-41DB-AD19-5A8A6D61EC43}" destId="{0CF55B7E-9B2B-4384-B562-B3590659877D}" srcOrd="0" destOrd="0" parTransId="{198A05DC-C5D6-4530-A731-29DC159C5D5B}" sibTransId="{ADDF1518-A2ED-4EEE-A247-8A7D28579766}"/>
    <dgm:cxn modelId="{91E7A299-09E9-484D-A237-82F8986B6B80}" type="presOf" srcId="{2D73C5DD-9EF8-4D55-8A98-A2465B9DC589}" destId="{5D8BE931-34CF-4FDC-828C-C8489EBA8E1E}" srcOrd="0" destOrd="0" presId="urn:microsoft.com/office/officeart/2005/8/layout/vList2"/>
    <dgm:cxn modelId="{1B87B2B8-3C5A-44E6-B845-38C8ED3BB1E3}" type="presOf" srcId="{5C26D568-D6C2-41DB-AD19-5A8A6D61EC43}" destId="{CE4A33F4-FAED-48F4-B840-041F939DE773}" srcOrd="0" destOrd="0" presId="urn:microsoft.com/office/officeart/2005/8/layout/vList2"/>
    <dgm:cxn modelId="{0207F9CC-47C2-4186-B72F-922F1057617F}" type="presOf" srcId="{5160F88A-C6E2-4B6B-AAF6-BA9D560671A2}" destId="{2C894843-3FC4-4D1E-A2B9-FCFB98F4B16D}" srcOrd="0" destOrd="1" presId="urn:microsoft.com/office/officeart/2005/8/layout/vList2"/>
    <dgm:cxn modelId="{AE7AC7D3-311B-4D57-9659-030C91C0BB57}" srcId="{2D73C5DD-9EF8-4D55-8A98-A2465B9DC589}" destId="{5C26D568-D6C2-41DB-AD19-5A8A6D61EC43}" srcOrd="0" destOrd="0" parTransId="{B5D9626A-A891-4113-9937-59E2D27C4C8F}" sibTransId="{E1B36C5A-C07F-473D-A698-451C9EB43D8E}"/>
    <dgm:cxn modelId="{E3183077-27A5-4E1A-A3C3-4F379F206882}" type="presParOf" srcId="{5D8BE931-34CF-4FDC-828C-C8489EBA8E1E}" destId="{CE4A33F4-FAED-48F4-B840-041F939DE773}" srcOrd="0" destOrd="0" presId="urn:microsoft.com/office/officeart/2005/8/layout/vList2"/>
    <dgm:cxn modelId="{077EF9DC-AC4C-445F-8F83-55975F016DE3}" type="presParOf" srcId="{5D8BE931-34CF-4FDC-828C-C8489EBA8E1E}" destId="{2C894843-3FC4-4D1E-A2B9-FCFB98F4B16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B0138-AE5A-4037-B106-231E915C6B0D}">
      <dsp:nvSpPr>
        <dsp:cNvPr id="0" name=""/>
        <dsp:cNvSpPr/>
      </dsp:nvSpPr>
      <dsp:spPr>
        <a:xfrm>
          <a:off x="0" y="960355"/>
          <a:ext cx="2507456" cy="15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05677-0DE3-46AA-AF51-5B28B8C5547F}">
      <dsp:nvSpPr>
        <dsp:cNvPr id="0" name=""/>
        <dsp:cNvSpPr/>
      </dsp:nvSpPr>
      <dsp:spPr>
        <a:xfrm>
          <a:off x="278606" y="1225031"/>
          <a:ext cx="2507456" cy="159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nivelul</a:t>
          </a:r>
          <a:r>
            <a:rPr lang="en-US" sz="2300" kern="1200" dirty="0"/>
            <a:t> de </a:t>
          </a:r>
          <a:r>
            <a:rPr lang="en-US" sz="2300" kern="1200" dirty="0" err="1"/>
            <a:t>umiditate</a:t>
          </a:r>
          <a:r>
            <a:rPr lang="en-US" sz="2300" kern="1200" dirty="0"/>
            <a:t> din sol</a:t>
          </a:r>
        </a:p>
      </dsp:txBody>
      <dsp:txXfrm>
        <a:off x="325241" y="1271666"/>
        <a:ext cx="2414186" cy="1498964"/>
      </dsp:txXfrm>
    </dsp:sp>
    <dsp:sp modelId="{98D34E88-2995-48CC-B5F3-349BBFF61A78}">
      <dsp:nvSpPr>
        <dsp:cNvPr id="0" name=""/>
        <dsp:cNvSpPr/>
      </dsp:nvSpPr>
      <dsp:spPr>
        <a:xfrm>
          <a:off x="3064668" y="960355"/>
          <a:ext cx="2507456" cy="15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D2468-E825-4673-8F8A-92FEA6B681B4}">
      <dsp:nvSpPr>
        <dsp:cNvPr id="0" name=""/>
        <dsp:cNvSpPr/>
      </dsp:nvSpPr>
      <dsp:spPr>
        <a:xfrm>
          <a:off x="3343274" y="1225031"/>
          <a:ext cx="2507456" cy="159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nivelul apei din rezervorul din care se va uda solul</a:t>
          </a:r>
        </a:p>
      </dsp:txBody>
      <dsp:txXfrm>
        <a:off x="3389909" y="1271666"/>
        <a:ext cx="2414186" cy="1498964"/>
      </dsp:txXfrm>
    </dsp:sp>
    <dsp:sp modelId="{C1AD8D9E-ED47-4740-9836-767D51A234A3}">
      <dsp:nvSpPr>
        <dsp:cNvPr id="0" name=""/>
        <dsp:cNvSpPr/>
      </dsp:nvSpPr>
      <dsp:spPr>
        <a:xfrm>
          <a:off x="6129337" y="960355"/>
          <a:ext cx="2507456" cy="15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C7CE-21AA-4A1E-8B62-DDDC48E96D1B}">
      <dsp:nvSpPr>
        <dsp:cNvPr id="0" name=""/>
        <dsp:cNvSpPr/>
      </dsp:nvSpPr>
      <dsp:spPr>
        <a:xfrm>
          <a:off x="6407943" y="1225031"/>
          <a:ext cx="2507456" cy="159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starea</a:t>
          </a:r>
          <a:r>
            <a:rPr lang="en-US" sz="2300" kern="1200" dirty="0"/>
            <a:t> </a:t>
          </a:r>
          <a:r>
            <a:rPr lang="en-US" sz="2300" kern="1200" dirty="0" err="1"/>
            <a:t>pompei</a:t>
          </a:r>
          <a:r>
            <a:rPr lang="en-US" sz="2300" kern="1200" dirty="0"/>
            <a:t> </a:t>
          </a:r>
        </a:p>
      </dsp:txBody>
      <dsp:txXfrm>
        <a:off x="6454578" y="1271666"/>
        <a:ext cx="2414186" cy="149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43C7C-0D62-497A-8BCD-D58FF96DD019}">
      <dsp:nvSpPr>
        <dsp:cNvPr id="0" name=""/>
        <dsp:cNvSpPr/>
      </dsp:nvSpPr>
      <dsp:spPr>
        <a:xfrm>
          <a:off x="0" y="2205346"/>
          <a:ext cx="8987404" cy="14469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/>
            <a:t>Utilizatorul decide când este udată planta pe baza informațiilor primite</a:t>
          </a:r>
          <a:endParaRPr lang="en-US" sz="2500" kern="1200"/>
        </a:p>
      </dsp:txBody>
      <dsp:txXfrm>
        <a:off x="0" y="2205346"/>
        <a:ext cx="8987404" cy="1446946"/>
      </dsp:txXfrm>
    </dsp:sp>
    <dsp:sp modelId="{3D1170FC-3043-4511-B3CB-4638B91531E3}">
      <dsp:nvSpPr>
        <dsp:cNvPr id="0" name=""/>
        <dsp:cNvSpPr/>
      </dsp:nvSpPr>
      <dsp:spPr>
        <a:xfrm rot="10800000">
          <a:off x="0" y="1647"/>
          <a:ext cx="8987404" cy="222540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/>
            <a:t>Se notifică utilizatorul când umiditatea din sol scade sub un anumit prag sau când nivelul apei din rezervor este mic</a:t>
          </a:r>
          <a:endParaRPr lang="en-US" sz="2500" kern="1200"/>
        </a:p>
      </dsp:txBody>
      <dsp:txXfrm rot="10800000">
        <a:off x="0" y="1647"/>
        <a:ext cx="8987404" cy="144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A33F4-FAED-48F4-B840-041F939DE773}">
      <dsp:nvSpPr>
        <dsp:cNvPr id="0" name=""/>
        <dsp:cNvSpPr/>
      </dsp:nvSpPr>
      <dsp:spPr>
        <a:xfrm>
          <a:off x="0" y="69743"/>
          <a:ext cx="4140772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Protocoalele de comunicație utilizate:</a:t>
          </a:r>
          <a:endParaRPr lang="en-US" sz="2800" kern="1200"/>
        </a:p>
      </dsp:txBody>
      <dsp:txXfrm>
        <a:off x="55972" y="125715"/>
        <a:ext cx="4028828" cy="1034656"/>
      </dsp:txXfrm>
    </dsp:sp>
    <dsp:sp modelId="{2C894843-3FC4-4D1E-A2B9-FCFB98F4B16D}">
      <dsp:nvSpPr>
        <dsp:cNvPr id="0" name=""/>
        <dsp:cNvSpPr/>
      </dsp:nvSpPr>
      <dsp:spPr>
        <a:xfrm>
          <a:off x="0" y="1216343"/>
          <a:ext cx="4140772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MQTT (Message Queuing Telemetry Transport) </a:t>
          </a:r>
          <a:r>
            <a:rPr lang="en-US" sz="2200" kern="1200" dirty="0" err="1"/>
            <a:t>este</a:t>
          </a:r>
          <a:r>
            <a:rPr lang="en-US" sz="2200" kern="1200" dirty="0"/>
            <a:t> </a:t>
          </a:r>
          <a:r>
            <a:rPr lang="en-US" sz="2200" kern="1200" dirty="0" err="1"/>
            <a:t>protocolul</a:t>
          </a:r>
          <a:r>
            <a:rPr lang="en-US" sz="2200" kern="1200" dirty="0"/>
            <a:t> </a:t>
          </a:r>
          <a:r>
            <a:rPr lang="en-US" sz="2200" kern="1200" dirty="0" err="1"/>
            <a:t>utilizat</a:t>
          </a:r>
          <a:r>
            <a:rPr lang="en-US" sz="2200" kern="1200" dirty="0"/>
            <a:t> </a:t>
          </a:r>
          <a:r>
            <a:rPr lang="en-US" sz="2200" kern="1200" dirty="0" err="1"/>
            <a:t>pentru</a:t>
          </a:r>
          <a:r>
            <a:rPr lang="en-US" sz="2200" kern="1200" dirty="0"/>
            <a:t> a </a:t>
          </a:r>
          <a:r>
            <a:rPr lang="en-US" sz="2200" kern="1200" dirty="0" err="1"/>
            <a:t>transmite</a:t>
          </a:r>
          <a:r>
            <a:rPr lang="en-US" sz="2200" kern="1200" dirty="0"/>
            <a:t> date </a:t>
          </a:r>
          <a:r>
            <a:rPr lang="en-US" sz="2200" kern="1200" dirty="0" err="1"/>
            <a:t>între</a:t>
          </a:r>
          <a:r>
            <a:rPr lang="en-US" sz="2200" kern="1200" dirty="0"/>
            <a:t> </a:t>
          </a:r>
          <a:r>
            <a:rPr lang="en-US" sz="2200" kern="1200" dirty="0" err="1"/>
            <a:t>microcontrolerul</a:t>
          </a:r>
          <a:r>
            <a:rPr lang="en-US" sz="2200" kern="1200" dirty="0"/>
            <a:t> IoT </a:t>
          </a:r>
          <a:r>
            <a:rPr lang="en-US" sz="2200" kern="1200" dirty="0" err="1"/>
            <a:t>și</a:t>
          </a:r>
          <a:r>
            <a:rPr lang="en-US" sz="2200" kern="1200" dirty="0"/>
            <a:t> </a:t>
          </a:r>
          <a:r>
            <a:rPr lang="en-US" sz="2200" kern="1200" dirty="0" err="1"/>
            <a:t>serverul</a:t>
          </a:r>
          <a:r>
            <a:rPr lang="en-US" sz="2200" kern="1200" dirty="0"/>
            <a:t> web.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HTTP: </a:t>
          </a:r>
          <a:r>
            <a:rPr lang="en-US" sz="2200" kern="1200" dirty="0" err="1"/>
            <a:t>Protocolul</a:t>
          </a:r>
          <a:r>
            <a:rPr lang="en-US" sz="2200" kern="1200" dirty="0"/>
            <a:t> </a:t>
          </a:r>
          <a:r>
            <a:rPr lang="en-US" sz="2200" kern="1200" dirty="0" err="1"/>
            <a:t>folosit</a:t>
          </a:r>
          <a:r>
            <a:rPr lang="en-US" sz="2200" kern="1200" dirty="0"/>
            <a:t> </a:t>
          </a:r>
          <a:r>
            <a:rPr lang="en-US" sz="2200" kern="1200" dirty="0" err="1"/>
            <a:t>pentru</a:t>
          </a:r>
          <a:r>
            <a:rPr lang="en-US" sz="2200" kern="1200" dirty="0"/>
            <a:t> a </a:t>
          </a:r>
          <a:r>
            <a:rPr lang="en-US" sz="2200" kern="1200" dirty="0" err="1"/>
            <a:t>comunica</a:t>
          </a:r>
          <a:r>
            <a:rPr lang="en-US" sz="2200" kern="1200" dirty="0"/>
            <a:t> </a:t>
          </a:r>
          <a:r>
            <a:rPr lang="en-US" sz="2200" kern="1200" dirty="0" err="1"/>
            <a:t>între</a:t>
          </a:r>
          <a:r>
            <a:rPr lang="en-US" sz="2200" kern="1200" dirty="0"/>
            <a:t> </a:t>
          </a:r>
          <a:r>
            <a:rPr lang="en-US" sz="2200" kern="1200" dirty="0" err="1"/>
            <a:t>utilizator</a:t>
          </a:r>
          <a:r>
            <a:rPr lang="en-US" sz="2200" kern="1200" dirty="0"/>
            <a:t> </a:t>
          </a:r>
          <a:r>
            <a:rPr lang="en-US" sz="2200" kern="1200" dirty="0" err="1"/>
            <a:t>și</a:t>
          </a:r>
          <a:r>
            <a:rPr lang="en-US" sz="2200" kern="1200" dirty="0"/>
            <a:t> </a:t>
          </a:r>
          <a:r>
            <a:rPr lang="en-US" sz="2200" kern="1200" dirty="0" err="1"/>
            <a:t>serverul</a:t>
          </a:r>
          <a:r>
            <a:rPr lang="en-US" sz="2200" kern="1200" dirty="0"/>
            <a:t> web.</a:t>
          </a:r>
        </a:p>
      </dsp:txBody>
      <dsp:txXfrm>
        <a:off x="0" y="1216343"/>
        <a:ext cx="4140772" cy="295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55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69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 imagine care conține grafică vectorială, artă&#10;&#10;Descrierea a fost generată automat, cu un grad mediu de încredere">
            <a:extLst>
              <a:ext uri="{FF2B5EF4-FFF2-40B4-BE49-F238E27FC236}">
                <a16:creationId xmlns:a16="http://schemas.microsoft.com/office/drawing/2014/main" id="{3E6682CF-506B-7AF3-1FF1-3D0F9C5E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1394" r="9719"/>
          <a:stretch/>
        </p:blipFill>
        <p:spPr>
          <a:xfrm>
            <a:off x="305" y="67185"/>
            <a:ext cx="12191695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9FDBDAD8-1AE2-1D78-8ACD-D4C2C6DA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53589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 de udare automatizată a plantelor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81660BD-6F94-20F0-EAAA-C41E81BA2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911" y="3496180"/>
            <a:ext cx="8915399" cy="1126283"/>
          </a:xfrm>
        </p:spPr>
        <p:txBody>
          <a:bodyPr>
            <a:normAutofit/>
          </a:bodyPr>
          <a:lstStyle/>
          <a:p>
            <a:r>
              <a:rPr lang="ro-RO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Popa Sorin-Alexandru 345C1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FA14BBB-0354-3C28-BEFF-191C4737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0AC308-BC6C-42F7-DF53-5F07025E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>
                <a:solidFill>
                  <a:schemeClr val="tx1"/>
                </a:solidFill>
              </a:rPr>
              <a:t>Vizualizare</a:t>
            </a:r>
            <a:r>
              <a:rPr lang="en-US" sz="3700" dirty="0">
                <a:solidFill>
                  <a:schemeClr val="tx1"/>
                </a:solidFill>
              </a:rPr>
              <a:t> date </a:t>
            </a:r>
            <a:r>
              <a:rPr lang="en-US" sz="3700" dirty="0" err="1">
                <a:solidFill>
                  <a:schemeClr val="tx1"/>
                </a:solidFill>
              </a:rPr>
              <a:t>folosind</a:t>
            </a:r>
            <a:r>
              <a:rPr lang="en-US" sz="3700" dirty="0">
                <a:solidFill>
                  <a:schemeClr val="tx1"/>
                </a:solidFill>
              </a:rPr>
              <a:t> Grafana (4)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 err="1">
                <a:solidFill>
                  <a:schemeClr val="tx1"/>
                </a:solidFill>
              </a:rPr>
              <a:t>Tabel</a:t>
            </a:r>
            <a:r>
              <a:rPr lang="ro-RO" sz="3700" dirty="0">
                <a:solidFill>
                  <a:schemeClr val="tx1"/>
                </a:solidFill>
              </a:rPr>
              <a:t>e</a:t>
            </a:r>
            <a:r>
              <a:rPr lang="en-US" sz="3700" dirty="0">
                <a:solidFill>
                  <a:schemeClr val="tx1"/>
                </a:solidFill>
              </a:rPr>
              <a:t> cu diverse </a:t>
            </a:r>
            <a:r>
              <a:rPr lang="en-US" sz="3700" dirty="0" err="1">
                <a:solidFill>
                  <a:schemeClr val="tx1"/>
                </a:solidFill>
              </a:rPr>
              <a:t>statistici</a:t>
            </a:r>
            <a:br>
              <a:rPr lang="en-US" sz="3700" dirty="0">
                <a:solidFill>
                  <a:schemeClr val="tx1"/>
                </a:solidFill>
              </a:rPr>
            </a:br>
            <a:endParaRPr lang="en-US" sz="3700" dirty="0">
              <a:solidFill>
                <a:schemeClr val="tx1"/>
              </a:solidFill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FB9DD6F-9832-D135-83DC-FC503DA8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823" y="-110891"/>
            <a:ext cx="6252679" cy="345133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A4A77F4C-4BBD-99B4-3378-D27FD3EAF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823" y="3337802"/>
            <a:ext cx="6242213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10BF0E-6F45-DE1F-4CBE-E019470B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595" y="570321"/>
            <a:ext cx="8911687" cy="801278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Activare </a:t>
            </a:r>
            <a:r>
              <a:rPr lang="ro-RO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actuatori</a:t>
            </a:r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(pompa de apă)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85E264E-C51B-B091-31B4-E9535E549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1595" y="1657090"/>
            <a:ext cx="7428847" cy="576262"/>
          </a:xfrm>
        </p:spPr>
        <p:txBody>
          <a:bodyPr/>
          <a:lstStyle/>
          <a:p>
            <a:r>
              <a:rPr lang="ro-RO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folosesc butoanele corespunzătoare: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9F654955-3F4A-6FFD-E70F-8A52748B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94" y="2593117"/>
            <a:ext cx="9530315" cy="31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5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364FB-12E4-609C-E314-64EB2CFD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EDFE59-6A43-6167-4E95-A41D34E4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4529"/>
            <a:ext cx="8911687" cy="828471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Sistemul de alerte și notificări (1)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F1D1DFBF-1E94-05D2-1837-15F64B69B7B3}"/>
              </a:ext>
            </a:extLst>
          </p:cNvPr>
          <p:cNvSpPr txBox="1"/>
          <p:nvPr/>
        </p:nvSpPr>
        <p:spPr>
          <a:xfrm>
            <a:off x="1640156" y="1425388"/>
            <a:ext cx="8175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Se alertează utilizatorul atunci când se transmite la dispozitivul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comanda de acționare a pompei de apă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BAC4199-908A-8F68-BF8B-42984E7C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3019138"/>
            <a:ext cx="9812329" cy="28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A340-7204-29A4-8845-74A02F3D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6AFEBD2-519D-2716-1753-E390C7CB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4529"/>
            <a:ext cx="8911687" cy="828471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Sistemul de alerte și notificări (2)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FA7EDEC6-F794-6137-9D0B-28354E170C40}"/>
              </a:ext>
            </a:extLst>
          </p:cNvPr>
          <p:cNvSpPr txBox="1"/>
          <p:nvPr/>
        </p:nvSpPr>
        <p:spPr>
          <a:xfrm>
            <a:off x="1640156" y="1412268"/>
            <a:ext cx="8175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Notificarea se realizează prin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în momentul când valorile </a:t>
            </a:r>
            <a:r>
              <a:rPr lang="ro-RO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umiditații</a:t>
            </a:r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 din sol sau ale nivelului de apă din rezervor devin critice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A0055761-0D55-B2C0-427A-31259A03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3066531"/>
            <a:ext cx="10365291" cy="34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4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ECC4C9-BA3C-BBB0-66DB-3B8194B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00302"/>
            <a:ext cx="8911687" cy="1280890"/>
          </a:xfrm>
        </p:spPr>
        <p:txBody>
          <a:bodyPr/>
          <a:lstStyle/>
          <a:p>
            <a:r>
              <a:rPr lang="ro-RO" dirty="0"/>
              <a:t>Mulțumesc!</a:t>
            </a: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49748BB9-2584-265F-9783-F40E18CE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08" y="1458468"/>
            <a:ext cx="5103183" cy="52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31CC58-8620-1D4F-1D91-C97B59DB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Introducere (1)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Substituent conținut 2">
            <a:extLst>
              <a:ext uri="{FF2B5EF4-FFF2-40B4-BE49-F238E27FC236}">
                <a16:creationId xmlns:a16="http://schemas.microsoft.com/office/drawing/2014/main" id="{7A973327-98AB-B3ED-0DAD-D10CF7C60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75315"/>
              </p:ext>
            </p:extLst>
          </p:nvPr>
        </p:nvGraphicFramePr>
        <p:xfrm>
          <a:off x="2589212" y="2069632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tăText 3">
            <a:extLst>
              <a:ext uri="{FF2B5EF4-FFF2-40B4-BE49-F238E27FC236}">
                <a16:creationId xmlns:a16="http://schemas.microsoft.com/office/drawing/2014/main" id="{4677C567-CCFB-5839-E03B-E5D78839905B}"/>
              </a:ext>
            </a:extLst>
          </p:cNvPr>
          <p:cNvSpPr txBox="1"/>
          <p:nvPr/>
        </p:nvSpPr>
        <p:spPr>
          <a:xfrm>
            <a:off x="2589212" y="1546412"/>
            <a:ext cx="6965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" panose="020F0502020204030204" pitchFamily="34" charset="0"/>
                <a:cs typeface="Calibri" panose="020F0502020204030204" pitchFamily="34" charset="0"/>
              </a:rPr>
              <a:t>Informații in timp real despre: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1F2CC-B6D4-21F1-5FE1-314E0199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86FAF48-89F2-32B1-9475-9B3BD586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Introducere (2)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Substituent conținut 4">
            <a:extLst>
              <a:ext uri="{FF2B5EF4-FFF2-40B4-BE49-F238E27FC236}">
                <a16:creationId xmlns:a16="http://schemas.microsoft.com/office/drawing/2014/main" id="{086A7AF4-12AB-FDC2-9CD1-E3541FF11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36653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80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0F15DD-E48E-B033-8C99-ACFEA4A3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09" y="413681"/>
            <a:ext cx="4137059" cy="128089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Topologie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15624CC3-05DC-D66F-9C0B-FDE2EFF19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313163"/>
              </p:ext>
            </p:extLst>
          </p:nvPr>
        </p:nvGraphicFramePr>
        <p:xfrm>
          <a:off x="7743290" y="1307977"/>
          <a:ext cx="4140772" cy="4242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ine 6" descr="O imagine care conține text, captură de ecran, diagramă, Dreptunghi&#10;&#10;Descriere generată automat">
            <a:extLst>
              <a:ext uri="{FF2B5EF4-FFF2-40B4-BE49-F238E27FC236}">
                <a16:creationId xmlns:a16="http://schemas.microsoft.com/office/drawing/2014/main" id="{45E9330D-944C-72C2-F0A6-38BC57F6D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76" y="1283768"/>
            <a:ext cx="6274228" cy="51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502E96BB-CBE7-21E5-07C3-977BEE92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803" y="211138"/>
            <a:ext cx="3992732" cy="576262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Senzori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7D4E69A-32D0-E28A-1D24-E306B562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8479" y="872950"/>
            <a:ext cx="4342893" cy="4384849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Senzor de umiditate a solului</a:t>
            </a:r>
          </a:p>
          <a:p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Senzor </a:t>
            </a:r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ltrasonic de </a:t>
            </a:r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istanță HC-SR04+</a:t>
            </a:r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 pentru a măsura nivelul apei din rezervor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10C775BC-0F31-A3E1-6F69-C5CDEF4CA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5535" y="211137"/>
            <a:ext cx="3999001" cy="576262"/>
          </a:xfrm>
        </p:spPr>
        <p:txBody>
          <a:bodyPr/>
          <a:lstStyle/>
          <a:p>
            <a:r>
              <a:rPr lang="ro-RO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Actuatori</a:t>
            </a:r>
            <a:endParaRPr lang="ro-R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32D5222C-C105-75F9-A3E5-C344F4FFD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5535" y="958501"/>
            <a:ext cx="3735324" cy="1328666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Pompă de apă 5V</a:t>
            </a:r>
          </a:p>
          <a:p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EBEBE97A-921A-EAE3-5E91-FBCB99B8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03" y="1289053"/>
            <a:ext cx="2682565" cy="1937106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B18FF52A-C30C-F92B-526C-60067483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03" y="4567121"/>
            <a:ext cx="2682565" cy="1859314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2113405C-62D6-06FF-40DD-A0810B5A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535" y="1829234"/>
            <a:ext cx="2207636" cy="2043519"/>
          </a:xfrm>
          <a:prstGeom prst="rect">
            <a:avLst/>
          </a:prstGeom>
        </p:spPr>
      </p:pic>
      <p:sp>
        <p:nvSpPr>
          <p:cNvPr id="17" name="Substituent text 6">
            <a:extLst>
              <a:ext uri="{FF2B5EF4-FFF2-40B4-BE49-F238E27FC236}">
                <a16:creationId xmlns:a16="http://schemas.microsoft.com/office/drawing/2014/main" id="{356403EF-523F-2B6F-7089-90D6FC9C54A0}"/>
              </a:ext>
            </a:extLst>
          </p:cNvPr>
          <p:cNvSpPr txBox="1">
            <a:spLocks/>
          </p:cNvSpPr>
          <p:nvPr/>
        </p:nvSpPr>
        <p:spPr>
          <a:xfrm>
            <a:off x="8481286" y="211137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Microcontroller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ubstituent conținut 7">
            <a:extLst>
              <a:ext uri="{FF2B5EF4-FFF2-40B4-BE49-F238E27FC236}">
                <a16:creationId xmlns:a16="http://schemas.microsoft.com/office/drawing/2014/main" id="{EBE8D38C-5890-AA9A-D70C-0D33D846E2D1}"/>
              </a:ext>
            </a:extLst>
          </p:cNvPr>
          <p:cNvSpPr txBox="1">
            <a:spLocks/>
          </p:cNvSpPr>
          <p:nvPr/>
        </p:nvSpPr>
        <p:spPr>
          <a:xfrm>
            <a:off x="8481286" y="927794"/>
            <a:ext cx="3056290" cy="7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Plac</a:t>
            </a:r>
            <a:r>
              <a:rPr lang="ro-RO" sz="2000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de dezvoltare WiFi cu ESP8266</a:t>
            </a:r>
          </a:p>
        </p:txBody>
      </p:sp>
      <p:pic>
        <p:nvPicPr>
          <p:cNvPr id="20" name="Imagine 19">
            <a:extLst>
              <a:ext uri="{FF2B5EF4-FFF2-40B4-BE49-F238E27FC236}">
                <a16:creationId xmlns:a16="http://schemas.microsoft.com/office/drawing/2014/main" id="{2A5DC0B4-2DA8-464C-21D8-115ED0162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94" y="1745292"/>
            <a:ext cx="3584867" cy="23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901C1B-9F5D-987C-E785-B9A620D5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4529"/>
            <a:ext cx="8911687" cy="1280890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Colectare și procesare de date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9AD8147-07E5-1B8E-3D48-118EE42D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156" y="2185589"/>
            <a:ext cx="3832797" cy="223849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preluate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senzori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umiditate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citire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însoțită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un timestamp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sincronizarea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SNTP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asigura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cronologică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precisă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formatate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JSON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transmise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MQTT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către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brokerul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MQTT (Amazon IoT Core)</a:t>
            </a:r>
            <a:endParaRPr lang="ro-RO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0994B786-5469-DB07-944D-E5827375C3DC}"/>
              </a:ext>
            </a:extLst>
          </p:cNvPr>
          <p:cNvSpPr txBox="1"/>
          <p:nvPr/>
        </p:nvSpPr>
        <p:spPr>
          <a:xfrm>
            <a:off x="1640156" y="1358153"/>
            <a:ext cx="527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</a:t>
            </a:r>
            <a:r>
              <a:rPr lang="en-US" sz="2400" dirty="0" err="1"/>
              <a:t>Dispozitiv</a:t>
            </a:r>
            <a:r>
              <a:rPr lang="en-US" sz="2400" dirty="0"/>
              <a:t> IoT (ESP32/ESP8266) </a:t>
            </a:r>
            <a:endParaRPr lang="ro-RO" sz="2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33A8D243-58CF-E033-E32F-9EAC9EA62371}"/>
              </a:ext>
            </a:extLst>
          </p:cNvPr>
          <p:cNvSpPr txBox="1"/>
          <p:nvPr/>
        </p:nvSpPr>
        <p:spPr>
          <a:xfrm>
            <a:off x="6911788" y="1358152"/>
            <a:ext cx="527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</a:t>
            </a:r>
            <a:r>
              <a:rPr lang="en-US" sz="2400" dirty="0" err="1"/>
              <a:t>Serverul</a:t>
            </a:r>
            <a:r>
              <a:rPr lang="en-US" sz="2400" dirty="0"/>
              <a:t> Flask</a:t>
            </a:r>
            <a:endParaRPr lang="ro-RO" sz="2400" b="1" dirty="0"/>
          </a:p>
        </p:txBody>
      </p:sp>
      <p:sp>
        <p:nvSpPr>
          <p:cNvPr id="23" name="Substituent conținut 3">
            <a:extLst>
              <a:ext uri="{FF2B5EF4-FFF2-40B4-BE49-F238E27FC236}">
                <a16:creationId xmlns:a16="http://schemas.microsoft.com/office/drawing/2014/main" id="{4A8CEF12-115E-B3D8-3FCF-0F4AA160E96A}"/>
              </a:ext>
            </a:extLst>
          </p:cNvPr>
          <p:cNvSpPr txBox="1">
            <a:spLocks/>
          </p:cNvSpPr>
          <p:nvPr/>
        </p:nvSpPr>
        <p:spPr>
          <a:xfrm>
            <a:off x="6911788" y="2185589"/>
            <a:ext cx="3832797" cy="2238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Serverul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primește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intermediul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broker MQTT (Amazon IoT Core) 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date sunt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procesate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stocate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bază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InfluxDB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persistență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analiză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ulterioară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5BEB8CF-61C5-405F-FD83-A0ACF4D9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Vizualizare date folosind Grafana (1)</a:t>
            </a:r>
            <a:br>
              <a:rPr lang="en-US" sz="4000">
                <a:solidFill>
                  <a:srgbClr val="FEFFFF"/>
                </a:solidFill>
              </a:rPr>
            </a:br>
            <a:r>
              <a:rPr lang="en-US" sz="4000">
                <a:solidFill>
                  <a:srgbClr val="FEFFFF"/>
                </a:solidFill>
              </a:rPr>
              <a:t>Monitorizare umiditate din sol</a:t>
            </a:r>
            <a:br>
              <a:rPr lang="en-US" sz="4000">
                <a:solidFill>
                  <a:srgbClr val="FEFFFF"/>
                </a:solidFill>
              </a:rPr>
            </a:b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90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2ED4EB5-FEB7-3734-F7A9-1BF53513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41" b="2"/>
          <a:stretch/>
        </p:blipFill>
        <p:spPr>
          <a:xfrm>
            <a:off x="6096000" y="253912"/>
            <a:ext cx="6091842" cy="2849846"/>
          </a:xfrm>
          <a:prstGeom prst="rect">
            <a:avLst/>
          </a:prstGeom>
        </p:spPr>
      </p:pic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012B1440-BC2F-707D-F475-427D31CE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0" r="3" b="3"/>
          <a:stretch/>
        </p:blipFill>
        <p:spPr>
          <a:xfrm>
            <a:off x="6106198" y="3736413"/>
            <a:ext cx="6095814" cy="284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70CB8-68A7-195B-83E6-CC019C68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7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Rectangle 41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47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9B59B3-A204-90AC-5753-6B4E00B6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Vizualizare</a:t>
            </a:r>
            <a:r>
              <a:rPr lang="en-US" sz="4000" dirty="0">
                <a:solidFill>
                  <a:srgbClr val="FEFFFF"/>
                </a:solidFill>
              </a:rPr>
              <a:t> date </a:t>
            </a:r>
            <a:r>
              <a:rPr lang="en-US" sz="4000" dirty="0" err="1">
                <a:solidFill>
                  <a:srgbClr val="FEFFFF"/>
                </a:solidFill>
              </a:rPr>
              <a:t>folosind</a:t>
            </a:r>
            <a:r>
              <a:rPr lang="en-US" sz="4000" dirty="0">
                <a:solidFill>
                  <a:srgbClr val="FEFFFF"/>
                </a:solidFill>
              </a:rPr>
              <a:t> Grafana (</a:t>
            </a:r>
            <a:r>
              <a:rPr lang="ro-RO" sz="4000" dirty="0">
                <a:solidFill>
                  <a:srgbClr val="FEFFFF"/>
                </a:solidFill>
              </a:rPr>
              <a:t>2</a:t>
            </a:r>
            <a:r>
              <a:rPr lang="en-US" sz="4000" dirty="0">
                <a:solidFill>
                  <a:srgbClr val="FEFFFF"/>
                </a:solidFill>
              </a:rPr>
              <a:t>)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 err="1">
                <a:solidFill>
                  <a:srgbClr val="FEFFFF"/>
                </a:solidFill>
              </a:rPr>
              <a:t>Monitorizare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nivel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apă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rezervor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84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7133F5D5-11F1-691B-4D10-A7AE3EEC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40" y="266402"/>
            <a:ext cx="6053535" cy="2852324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6676579C-33EF-2BFC-8F80-335A93CB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7857"/>
            <a:ext cx="6082280" cy="28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60132-BE87-4395-1EF6-DAC33D93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0" name="Freeform 6">
            <a:extLst>
              <a:ext uri="{FF2B5EF4-FFF2-40B4-BE49-F238E27FC236}">
                <a16:creationId xmlns:a16="http://schemas.microsoft.com/office/drawing/2014/main" id="{6538C979-F14E-4C6B-BE04-38CC5D7C1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5D1C5E8-8B5E-4601-9CE4-9E97EE9A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739E34D-2770-4275-9EDB-0BF5A4F7B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06C4FAB9-0B70-42BF-A300-FC5E032BD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A7C6D7D2-7C0E-4FD4-A283-D2581D538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4B4B4EE3-66C5-4994-BC69-E0EC517F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0420FF26-2787-47E7-A14D-96E83057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D2810FAD-C49A-4D09-B1A2-87679E41E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1083E3D2-1D8C-438C-9FAB-EB47557C0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D6DB71D0-5740-4C02-85FC-DD7C228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1AB4B456-2D51-47A8-A7F8-EA9DC1F57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120939CD-603B-4679-BE26-F196F50D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4E6D8286-A5FB-4730-8CAA-802A698CC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135D2D18-515C-4FBC-91CA-C36A9CE29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C55D533E-B6C1-412B-B576-A33B94BF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B8610FC-CADD-4B28-88A4-3D66B05F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058B81A3-B5CF-476F-9E98-7908BF7D9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44D281DA-C498-4B10-A001-6C1FDA6BC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78B939E-67D9-4307-9A4B-8E3B74493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00B52CB9-33A0-4A8E-BC3F-90DF7D7D7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C9145CB-003D-4BF7-AEDA-7B14D160C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1C1A57B5-5AA3-4465-8C6A-29565458B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5C966900-D70A-4353-A1FB-31A6FCF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838C74D7-6784-40F4-BCC7-B25D4E54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16B03647-F788-4921-A7E3-0DEE52C6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87E6FA02-6E4B-4913-BE1B-E7BB1FFE4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1203EFEB-219B-4BD8-82A1-976AF448A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FDA8EE2D-B611-4884-9C89-820D4B7AF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1788243A-09F5-E066-E7C9-96649C83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>
                <a:solidFill>
                  <a:schemeClr val="tx1"/>
                </a:solidFill>
              </a:rPr>
              <a:t>Vizualizare</a:t>
            </a:r>
            <a:r>
              <a:rPr lang="en-US" sz="3400" dirty="0">
                <a:solidFill>
                  <a:schemeClr val="tx1"/>
                </a:solidFill>
              </a:rPr>
              <a:t> date </a:t>
            </a:r>
            <a:r>
              <a:rPr lang="en-US" sz="3400" dirty="0" err="1">
                <a:solidFill>
                  <a:schemeClr val="tx1"/>
                </a:solidFill>
              </a:rPr>
              <a:t>folosind</a:t>
            </a:r>
            <a:r>
              <a:rPr lang="en-US" sz="3400" dirty="0">
                <a:solidFill>
                  <a:schemeClr val="tx1"/>
                </a:solidFill>
              </a:rPr>
              <a:t> Grafana (3)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Starea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pompei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și</a:t>
            </a:r>
            <a:r>
              <a:rPr lang="en-US" sz="3400" dirty="0">
                <a:solidFill>
                  <a:schemeClr val="tx1"/>
                </a:solidFill>
              </a:rPr>
              <a:t> ultima </a:t>
            </a:r>
            <a:r>
              <a:rPr lang="en-US" sz="3400" dirty="0" err="1">
                <a:solidFill>
                  <a:schemeClr val="tx1"/>
                </a:solidFill>
              </a:rPr>
              <a:t>accesare</a:t>
            </a:r>
            <a:br>
              <a:rPr lang="en-US" sz="3400" dirty="0">
                <a:solidFill>
                  <a:schemeClr val="tx1"/>
                </a:solidFill>
              </a:rPr>
            </a:b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62D0ABD-A0E7-4F79-884C-373033AD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57D9FDD-3E69-A8A1-3E00-F81146E8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70" r="-1" b="3826"/>
          <a:stretch/>
        </p:blipFill>
        <p:spPr>
          <a:xfrm>
            <a:off x="1" y="10"/>
            <a:ext cx="6100402" cy="3433196"/>
          </a:xfrm>
          <a:prstGeom prst="rect">
            <a:avLst/>
          </a:prstGeom>
        </p:spPr>
      </p:pic>
      <p:sp>
        <p:nvSpPr>
          <p:cNvPr id="224" name="Freeform 33">
            <a:extLst>
              <a:ext uri="{FF2B5EF4-FFF2-40B4-BE49-F238E27FC236}">
                <a16:creationId xmlns:a16="http://schemas.microsoft.com/office/drawing/2014/main" id="{BDEF207C-2D64-41EC-8139-0EF9C5DC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53C00874-E704-595C-C6BC-EB4BE265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379" r="-2" b="4431"/>
          <a:stretch/>
        </p:blipFill>
        <p:spPr>
          <a:xfrm>
            <a:off x="1" y="3443912"/>
            <a:ext cx="6100402" cy="3414088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FB6EE1F-7BA0-4669-9DBF-F5A9A242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6234"/>
            <a:ext cx="6225966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9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diere">
  <a:themeElements>
    <a:clrScheme name="Adier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dier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Adiere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365</Words>
  <Application>Microsoft Office PowerPoint</Application>
  <PresentationFormat>Ecran lat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Adiere</vt:lpstr>
      <vt:lpstr>Sistem de udare automatizată a plantelor</vt:lpstr>
      <vt:lpstr>Introducere (1)</vt:lpstr>
      <vt:lpstr>Introducere (2)</vt:lpstr>
      <vt:lpstr>Topologie</vt:lpstr>
      <vt:lpstr>Prezentare PowerPoint</vt:lpstr>
      <vt:lpstr>Colectare și procesare de date</vt:lpstr>
      <vt:lpstr>Vizualizare date folosind Grafana (1) Monitorizare umiditate din sol </vt:lpstr>
      <vt:lpstr>Vizualizare date folosind Grafana (2) Monitorizare nivel apă rezervor </vt:lpstr>
      <vt:lpstr>Vizualizare date folosind Grafana (3) Starea pompei și ultima accesare </vt:lpstr>
      <vt:lpstr>Vizualizare date folosind Grafana (4) Tabele cu diverse statistici </vt:lpstr>
      <vt:lpstr>Activare actuatori (pompa de apă)</vt:lpstr>
      <vt:lpstr>Sistemul de alerte și notificări (1)</vt:lpstr>
      <vt:lpstr>Sistemul de alerte și notificări (2)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Sorin-Alexandru POPA (123745)</dc:creator>
  <cp:lastModifiedBy>Sorin-Alexandru POPA (123745)</cp:lastModifiedBy>
  <cp:revision>2</cp:revision>
  <dcterms:created xsi:type="dcterms:W3CDTF">2025-01-20T18:09:35Z</dcterms:created>
  <dcterms:modified xsi:type="dcterms:W3CDTF">2025-01-20T19:34:03Z</dcterms:modified>
</cp:coreProperties>
</file>