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57" r:id="rId4"/>
    <p:sldId id="261" r:id="rId5"/>
    <p:sldId id="293" r:id="rId6"/>
    <p:sldId id="267" r:id="rId7"/>
    <p:sldId id="292" r:id="rId8"/>
    <p:sldId id="289" r:id="rId9"/>
    <p:sldId id="290" r:id="rId10"/>
    <p:sldId id="294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195" autoAdjust="0"/>
  </p:normalViewPr>
  <p:slideViewPr>
    <p:cSldViewPr>
      <p:cViewPr varScale="1">
        <p:scale>
          <a:sx n="83" d="100"/>
          <a:sy n="83" d="100"/>
        </p:scale>
        <p:origin x="1459" y="77"/>
      </p:cViewPr>
      <p:guideLst>
        <p:guide orient="horz" pos="2182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devlab.com/blog/what-is-agile-developmen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enefit-of-using-mvc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3" y="494078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503555" y="2025015"/>
            <a:ext cx="79902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MOVIE </a:t>
            </a:r>
            <a:r>
              <a:rPr lang="en-US" altLang="en-GB" sz="5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CENTER</a:t>
            </a: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882" y="872716"/>
            <a:ext cx="7886700" cy="1325563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BIBLIOGRAFIE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7518" y="2319042"/>
            <a:ext cx="7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>
                <a:hlinkClick r:id="rId3"/>
              </a:rPr>
              <a:t>https://indevlab.com/blog/what-is-agile-development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[2</a:t>
            </a:r>
            <a:r>
              <a:rPr lang="en-US" dirty="0"/>
              <a:t>] </a:t>
            </a:r>
            <a:r>
              <a:rPr lang="en-US" dirty="0">
                <a:hlinkClick r:id="rId4"/>
              </a:rPr>
              <a:t>https://www.geeksforgeeks.org/benefit-of-using-mvc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895" y="2708911"/>
            <a:ext cx="7886700" cy="1325563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VĂ MULȚUMIM!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3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ECHIPA</a:t>
            </a:r>
          </a:p>
        </p:txBody>
      </p:sp>
      <p:sp>
        <p:nvSpPr>
          <p:cNvPr id="12" name="Google Shape;250;p34"/>
          <p:cNvSpPr txBox="1">
            <a:spLocks noGrp="1"/>
          </p:cNvSpPr>
          <p:nvPr>
            <p:ph sz="half" idx="2"/>
          </p:nvPr>
        </p:nvSpPr>
        <p:spPr>
          <a:xfrm>
            <a:off x="-365125" y="3933190"/>
            <a:ext cx="3886200" cy="4351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Buciumean Claudia</a:t>
            </a:r>
            <a:b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Calculatoare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4LF791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250;p34"/>
          <p:cNvSpPr txBox="1"/>
          <p:nvPr/>
        </p:nvSpPr>
        <p:spPr>
          <a:xfrm>
            <a:off x="2172862" y="3870683"/>
            <a:ext cx="2574884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None/>
              <a:defRPr sz="1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Cursaru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David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Calculatoare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IV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4LF791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Tester</a:t>
            </a:r>
          </a:p>
        </p:txBody>
      </p:sp>
      <p:sp>
        <p:nvSpPr>
          <p:cNvPr id="14" name="Google Shape;250;p34"/>
          <p:cNvSpPr txBox="1"/>
          <p:nvPr/>
        </p:nvSpPr>
        <p:spPr>
          <a:xfrm>
            <a:off x="4005403" y="3870683"/>
            <a:ext cx="2692166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None/>
              <a:defRPr sz="1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Dedu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Mădălina-Florentina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Calculatoare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4LF791</a:t>
            </a:r>
          </a:p>
          <a:p>
            <a:pPr marL="0" indent="0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Documentație</a:t>
            </a:r>
          </a:p>
        </p:txBody>
      </p:sp>
      <p:sp>
        <p:nvSpPr>
          <p:cNvPr id="15" name="Google Shape;250;p34"/>
          <p:cNvSpPr txBox="1"/>
          <p:nvPr/>
        </p:nvSpPr>
        <p:spPr>
          <a:xfrm>
            <a:off x="6184654" y="3870683"/>
            <a:ext cx="2345456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None/>
              <a:defRPr sz="1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Manole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Sorina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Calculatoare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4LF791</a:t>
            </a:r>
          </a:p>
          <a:p>
            <a:pPr marL="0" indent="0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7187" y="5247799"/>
            <a:ext cx="52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7" name="Picture 6" descr="A person smiling for the camera&#10;&#10;Description automatically generated with medium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84" y="1844830"/>
            <a:ext cx="1478958" cy="1488379"/>
          </a:xfrm>
          <a:prstGeom prst="rect">
            <a:avLst/>
          </a:prstGeom>
        </p:spPr>
      </p:pic>
      <p:pic>
        <p:nvPicPr>
          <p:cNvPr id="17" name="Picture 16" descr="A person with long hair&#10;&#10;Description automatically generated with low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5" y="1859936"/>
            <a:ext cx="1473274" cy="1473274"/>
          </a:xfrm>
          <a:prstGeom prst="rect">
            <a:avLst/>
          </a:prstGeom>
        </p:spPr>
      </p:pic>
      <p:pic>
        <p:nvPicPr>
          <p:cNvPr id="19" name="Picture 18" descr="A person in a suit&#10;&#10;Description automatically generated with medium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867" y="1874838"/>
            <a:ext cx="1473274" cy="1473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16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4508500" y="1844675"/>
            <a:ext cx="1575435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25385" cy="4351655"/>
          </a:xfrm>
        </p:spPr>
        <p:txBody>
          <a:bodyPr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Am ales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pentru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proiect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metoda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gestionare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Agile, 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metod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iterativ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dezvoltare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ș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management a unui proiect.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Abordarea Waterfall este o forma diferită comparativ cu Agile deoarece aceasta nu este o metoda iterativă.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 descr="Diagram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63825" y="2313305"/>
            <a:ext cx="3714115" cy="29337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/>
        </p:nvSpPr>
        <p:spPr>
          <a:xfrm>
            <a:off x="5112385" y="5085080"/>
            <a:ext cx="3220720" cy="68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Surs</a:t>
            </a:r>
            <a:r>
              <a:rPr lang="ro-RO" sz="1600" dirty="0" smtClean="0">
                <a:sym typeface="+mn-ea"/>
              </a:rPr>
              <a:t>ă</a:t>
            </a:r>
            <a:r>
              <a:rPr lang="en-US" sz="1600" dirty="0" smtClean="0">
                <a:sym typeface="+mn-ea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410" y="440691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136890" y="60934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150" y="2433955"/>
            <a:ext cx="6936740" cy="35280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5576" y="1520329"/>
            <a:ext cx="844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distribuirea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sarcinilor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vederea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real a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evoluției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statusului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am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aplicația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Trello.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09707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VERSIONAREA CODULUI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136890" y="60934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612" y="2311924"/>
            <a:ext cx="7180153" cy="3521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4" y="1501697"/>
            <a:ext cx="81729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Pentru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vedea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ultimele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update-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aduse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codului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folosit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aplicația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GitHub.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Aplica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noastr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abordeaz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implementearea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MVC – Model, View, Controller.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Aceast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arhitectur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reprezint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comunicarea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celor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3 module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intermediul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browser-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Pagina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web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î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nc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rcat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static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și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dinamice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afi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atunci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â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comunicarea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dintre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front-end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back-end s-a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sfarsit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Astfel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fiecare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î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nregistarare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primit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â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 component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80012" y="1915358"/>
            <a:ext cx="4312920" cy="3396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76356" y="5232571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Surs</a:t>
            </a:r>
            <a:r>
              <a:rPr lang="ro-RO" dirty="0" smtClean="0">
                <a:sym typeface="+mn-ea"/>
              </a:rPr>
              <a:t>ă</a:t>
            </a: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09140" y="1860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656" y="2543037"/>
            <a:ext cx="7753222" cy="37062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592" y="1592796"/>
            <a:ext cx="8515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această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imagine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prezentată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arhitecura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aplicației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noastre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care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conține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următoarele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de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Prezentare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de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Principala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cinematografelor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cu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traillere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Pagină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de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comenatrii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UNIT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6221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realizarea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testelor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am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Codeception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o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aplicație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care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colectează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împărtășește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practice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soluții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aplicațiilor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web.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 descr="Text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70050" y="2745105"/>
            <a:ext cx="5803900" cy="3013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DOCUMENTAȚIE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5124" y="1772631"/>
            <a:ext cx="7273636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 cadrul realizării unei documentații corecte m-am ghidat după pașii următori: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Comunicarea cu fiecare membru al echipei și înțelegerea principiului de funcționare al proiectului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Precizarea limbajelor folosite pentru realizarea front-end-ului, back-end-ului și testing-ului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Realizarea unui tutorial de utilizare al aplicației pentru persoanele care interacționează prima oară cu produsul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255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Office Theme</vt:lpstr>
      <vt:lpstr>PowerPoint Presentation</vt:lpstr>
      <vt:lpstr>ECHIPA</vt:lpstr>
      <vt:lpstr>MANAGEMENT</vt:lpstr>
      <vt:lpstr>MANAGEMENT</vt:lpstr>
      <vt:lpstr>VERSIONAREA CODULUI</vt:lpstr>
      <vt:lpstr>DEVELOPMENT</vt:lpstr>
      <vt:lpstr>DEVELOPMENT</vt:lpstr>
      <vt:lpstr>UNIT TESTING</vt:lpstr>
      <vt:lpstr>DOCUMENTAȚIE</vt:lpstr>
      <vt:lpstr>BIBLIOGRAFIE</vt:lpstr>
      <vt:lpstr>VĂ 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50</cp:revision>
  <dcterms:created xsi:type="dcterms:W3CDTF">2017-10-19T09:49:00Z</dcterms:created>
  <dcterms:modified xsi:type="dcterms:W3CDTF">2023-01-23T18:56:02Z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F9C78EADE850400182D7C4F297B1E589</vt:lpwstr>
  </property>
  <property fmtid="{D5CDD505-2E9C-101B-9397-08002B2CF9AE}" pid="3" name="KSOProductBuildVer">
    <vt:lpwstr>1033-11.2.0.11440</vt:lpwstr>
  </property>
</Properties>
</file>