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8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DDFA-3009-169F-5F47-907A76820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4F895-22D9-8A00-9C26-E8A23BD68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931B-AB08-C3D5-4CD3-68BE227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E609-ABF6-5C52-691D-07750F9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18C4-1C47-7272-1ACE-3BC5AE7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5ED2-2C01-10BA-A417-0867666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E739A-E72E-B5A4-8EAE-507A10EFB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C52E-AD19-753E-2572-A2E7BA5F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0045-4504-D1D6-CD1D-1B696D13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A46A-16A9-9783-28E6-B6542E4A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E2BA0-8FC8-1428-B1E5-D2B69EAB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1B625-2DF3-1417-26D7-E0025F9D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2E5F-E9FB-3223-C1E6-8634D3AC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480C-4C9A-CFCA-452B-7465FA6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7823-EFCD-9FF5-892D-D2D771D1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BFB3-8AC4-24FC-F39B-9ECE7F6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6932-C5C7-688A-3608-62688859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820-6E09-334B-1B52-FA8708E2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D54F-1C20-F69E-02C4-E2375C1F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0493-6E57-21FD-78D5-7A314439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DFF6-F51F-6814-4A0C-286643F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D4F9-7FE9-79EF-3C1F-13CC1BEA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444B-F3B8-EFDD-2DEF-8698B8DE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9310-7D25-7A9E-97BC-D75C08B1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D40A-968E-4D2D-5DA3-14D73B4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8F4B-4308-D5E5-0576-5B0A1FC5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F527-89D2-A5D6-072F-ACE2D934F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F19AE-CC46-33D9-90A2-AF3507C4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0B09-42DF-FF71-110E-C814E436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5B170-4835-383C-EC68-78027B4D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ADAE-C29F-6C32-FCD5-8FB1E77F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AE16-FBA2-CEF2-59CC-2145A536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7D93-8A14-66A9-3684-DE7E8DB2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4D37-CBA9-3F2E-DB3F-3AB827B4E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21AFA-EBBA-83B6-9BC2-4832B6317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A08AE-AD41-DDC0-1F39-7F9BBBCA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8EB01-9586-F000-AE4A-A2CB93CF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55BD-FE1A-F4C1-A6EA-570900A2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55575-BAB1-DD8E-F40D-5E42851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AA92-5EF7-6D04-F436-77479107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635CC-BEDA-F094-1179-ED5CFA24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DC9B4-2A8D-BB02-7AAB-A20D2427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8B054-DEFD-E901-3B83-0487C896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9912E-92FD-4D17-3D3C-BEFD5A9D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49B78-C82D-08C4-7B55-F92130A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B5A8-D985-F792-BF24-6A8DADE4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1107-B953-22B8-68E7-FE4054BD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17FA-6517-8C6D-12C0-9B592BCF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2FADF-64BD-8EB7-0824-90EEE272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EF2F0-78B6-6E89-94D4-42C798FE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53744-608E-E5C4-525D-0907A40F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82F0-B313-5B47-FB39-CF3836F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DA2F-C330-95FB-F15F-99754525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0B2D6-9EB6-5B47-C920-3701568AA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A7FA8-C48B-1343-72C2-FAB6CAE55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CCD06-A74F-EBD3-1047-C7E75B5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74C1-CCC1-32BE-36D7-A083775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82785-5595-6BCE-0041-9D6136CB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F0BD4-E605-1C82-FAA0-2E2D4C11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8C266-A629-5EC9-39DA-B27E0D266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857D-E195-A652-C3D2-1653A1212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5E3A-AB73-2C4C-E289-ED589B3C9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E8B3-D190-F4CE-CBCD-47765E017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EE7EE1-73C3-5929-4100-D888FB5C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43607"/>
            <a:ext cx="6557449" cy="4923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DC097-6ABE-0486-D36A-8A2E6FF33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11" y="1604963"/>
            <a:ext cx="5029175" cy="2761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8B3467-A30E-F6ED-190F-393832804C74}"/>
              </a:ext>
            </a:extLst>
          </p:cNvPr>
          <p:cNvSpPr/>
          <p:nvPr/>
        </p:nvSpPr>
        <p:spPr>
          <a:xfrm>
            <a:off x="2411486" y="2651098"/>
            <a:ext cx="2211314" cy="27908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378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67179-E228-486A-627C-7B575979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92350"/>
            <a:ext cx="7596933" cy="3712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E03B3-886D-00E2-23DE-1E2FDD3B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06" y="2957513"/>
            <a:ext cx="5792711" cy="35480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DF5030-DF1C-907F-EBAC-1892F0CE8736}"/>
              </a:ext>
            </a:extLst>
          </p:cNvPr>
          <p:cNvSpPr/>
          <p:nvPr/>
        </p:nvSpPr>
        <p:spPr>
          <a:xfrm>
            <a:off x="2335286" y="3094387"/>
            <a:ext cx="1817614" cy="499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4918B-BCFB-0845-738C-4C5D2511C9E6}"/>
              </a:ext>
            </a:extLst>
          </p:cNvPr>
          <p:cNvSpPr/>
          <p:nvPr/>
        </p:nvSpPr>
        <p:spPr>
          <a:xfrm>
            <a:off x="7973254" y="4231830"/>
            <a:ext cx="1817614" cy="2273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814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D8C3F-E128-FE60-06D0-D8A3037C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61" y="166688"/>
            <a:ext cx="5456963" cy="381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E9E00-078C-64CF-E165-F78A290F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679" y="319088"/>
            <a:ext cx="2314240" cy="3109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38786-570A-1591-B62A-136D946C0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11" y="4085220"/>
            <a:ext cx="2890839" cy="2296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10BCE6-A9E7-B583-272E-C95628373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2" y="3778250"/>
            <a:ext cx="3190875" cy="25431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CDF9AD-2D31-67B4-8435-D07B6331048A}"/>
              </a:ext>
            </a:extLst>
          </p:cNvPr>
          <p:cNvSpPr/>
          <p:nvPr/>
        </p:nvSpPr>
        <p:spPr>
          <a:xfrm>
            <a:off x="1204986" y="1706737"/>
            <a:ext cx="3830564" cy="334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0CE221-BB16-9A7D-385C-B0FDC2DA4DA9}"/>
              </a:ext>
            </a:extLst>
          </p:cNvPr>
          <p:cNvSpPr/>
          <p:nvPr/>
        </p:nvSpPr>
        <p:spPr>
          <a:xfrm>
            <a:off x="1439936" y="4616886"/>
            <a:ext cx="2249414" cy="1066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A6C894-DFA7-1A83-1F9E-03EED3E01A9A}"/>
              </a:ext>
            </a:extLst>
          </p:cNvPr>
          <p:cNvSpPr/>
          <p:nvPr/>
        </p:nvSpPr>
        <p:spPr>
          <a:xfrm>
            <a:off x="7404100" y="4279900"/>
            <a:ext cx="2590800" cy="1924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057F9-FD63-1000-E8E8-0E74A50BDAB1}"/>
              </a:ext>
            </a:extLst>
          </p:cNvPr>
          <p:cNvSpPr/>
          <p:nvPr/>
        </p:nvSpPr>
        <p:spPr>
          <a:xfrm>
            <a:off x="7605786" y="1586087"/>
            <a:ext cx="2192264" cy="4552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460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1F1F4-9C43-0D32-1210-0231B1AC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102672"/>
            <a:ext cx="6194425" cy="3724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BA8B5-B7A0-C483-A95C-370EAC24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49" y="2875664"/>
            <a:ext cx="7029451" cy="36179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7545C4-85E1-D58D-E570-F504A1AD9328}"/>
              </a:ext>
            </a:extLst>
          </p:cNvPr>
          <p:cNvSpPr/>
          <p:nvPr/>
        </p:nvSpPr>
        <p:spPr>
          <a:xfrm>
            <a:off x="2247900" y="1612901"/>
            <a:ext cx="2305050" cy="4000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8CCF8-61DD-39F8-3EA5-1E54F809ABD2}"/>
              </a:ext>
            </a:extLst>
          </p:cNvPr>
          <p:cNvSpPr/>
          <p:nvPr/>
        </p:nvSpPr>
        <p:spPr>
          <a:xfrm rot="2092163">
            <a:off x="6627496" y="444107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endParaRPr lang="en-US" sz="1100" b="1" dirty="0">
              <a:solidFill>
                <a:schemeClr val="tx1"/>
              </a:solidFill>
            </a:endParaRPr>
          </a:p>
          <a:p>
            <a:pPr algn="ctr" rtl="1"/>
            <a:r>
              <a:rPr lang="en-US" sz="1100" b="1" dirty="0">
                <a:solidFill>
                  <a:schemeClr val="tx1"/>
                </a:solidFill>
              </a:rPr>
              <a:t>Only an Example</a:t>
            </a:r>
          </a:p>
        </p:txBody>
      </p:sp>
    </p:spTree>
    <p:extLst>
      <p:ext uri="{BB962C8B-B14F-4D97-AF65-F5344CB8AC3E}">
        <p14:creationId xmlns:p14="http://schemas.microsoft.com/office/powerpoint/2010/main" val="409714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5</cp:revision>
  <dcterms:created xsi:type="dcterms:W3CDTF">2022-11-03T17:53:44Z</dcterms:created>
  <dcterms:modified xsi:type="dcterms:W3CDTF">2022-11-04T07:57:13Z</dcterms:modified>
</cp:coreProperties>
</file>