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6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68" autoAdjust="0"/>
    <p:restoredTop sz="94660"/>
  </p:normalViewPr>
  <p:slideViewPr>
    <p:cSldViewPr snapToGrid="0">
      <p:cViewPr>
        <p:scale>
          <a:sx n="400" d="100"/>
          <a:sy n="400" d="100"/>
        </p:scale>
        <p:origin x="-15744" y="-4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E59C9-FC0F-F56F-8430-981AFF3699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F4D31F-9218-4843-2D1B-EA35383B7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12178-710E-EDCE-7AAA-813800F51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29-Nov-22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0591C-C44F-7824-91AC-9BBE9A8E9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D555C-F589-5053-0607-DDD2B27C6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09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588BF-BD0F-0A08-DF4C-D5D0ADD63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45C4A7-236B-E3DA-289D-BF4A9ADCC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47A9A-89A9-7450-4B6C-F2AC3AEDB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29-Nov-22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D100F-487E-B13F-5705-648E1AA25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48FF0-244B-3888-E0D8-BF0C131B4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99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46C95-F022-6E76-93AE-01C71A510B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D9C25-9E4D-8511-3DDD-2AC0CD512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2228-E62D-5C35-F3AA-EBAD6C3C3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29-Nov-22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F0C78-0155-B143-BBDE-8D2931EBD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32B59-B4DE-7EDE-9D64-AE518398C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2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B63F5-6BF5-94E6-38A8-3F2BCEE9B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01B40-73C1-45A5-DDF8-F43A30222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B2366-56DA-80EC-7D93-B1405A091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29-Nov-22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D7689-82FD-A49F-457D-787CABF32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675D8-E5B4-BF00-C950-FC47A91E5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6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AE530-DC35-7D18-14C6-17998C020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93DF0-B66E-127A-9CB8-6EFF34C3F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AD079-0A19-B13D-5ED5-0242F9A68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29-Nov-22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582C6-C100-C04D-8A7C-125151145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148D5-B856-72A4-DB8A-609269539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12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63E1F-C5D1-8DC0-F365-2AD99B558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41CE8-B645-79A9-E7F7-A440AFDB79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E6BCCA-6AF0-3453-5ACB-C42CE177F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827D12-5C03-1471-75EE-16CD521F8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29-Nov-22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BF88B3-92B1-749D-719C-FAB81E88B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E5E5C-F5ED-7439-9E85-92C251B0B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08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18A9E-B4BC-3A85-CC7A-359DEF41E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0AD4E-3478-A61B-EFFC-E8568C6C7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EAA37-FF89-F3D9-49B6-DD32CCF4C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678500-0E15-E948-1F35-48EAB7CFF8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2CEFC4-060A-EA71-AAE0-31E4C5B44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6EF41C-7FB0-3279-2216-BDB28D09F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29-Nov-22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E4D3D7-1AA6-737B-B370-E76F460DE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089E7F-12AD-045D-10C3-909404D64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0EAF0-CA13-6C24-D91F-A2B219CE4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A88D8F-D3DA-3109-09BB-C7F2E9151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29-Nov-22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983AC5-39E4-DAA5-91AC-ADAD698F3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1396FE-442C-C739-5E00-23FAAB17D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92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6E525F-463C-0210-2623-F9ED52C76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29-Nov-22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F2ECA1-43FA-8050-C4DA-3D1EF69C3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04EC57-046E-EE82-CEF8-F7481783C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64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4750C-42EE-AF6C-CEE1-1E307F0D3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93D69-395B-2753-A110-F5CE57C6F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7C89E-EE97-7F99-DEDE-6A4F3A6B2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B557B-A738-5427-A880-B004BFE95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29-Nov-22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511E40-699D-B8F9-183C-C6417864F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D34423-2EBA-F510-C3C9-6D9AB00BF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62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C8F3B-2ACC-FA11-5D24-1FA3C5768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08750F-A1AB-9752-D295-75E9BEF515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E68A2B-09C4-495D-2D8B-A1D1E671B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17EA9-A293-9EA6-C580-51225135B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29-Nov-22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43AB4-0B90-D8C1-025A-894EA3348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531E8-0FB6-87F7-CB6B-9E0B2932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8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C2D476-9B74-9EB3-D6D0-51DFA9788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AECA0-A17D-7A42-0F3E-6CE1DEDE8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BF222-A8C0-CB00-9B68-2A1E135F71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7B9D9-C207-4155-B438-75467CF731EF}" type="datetimeFigureOut">
              <a:rPr lang="en-US" smtClean="0"/>
              <a:t>29-Nov-22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00282-68CA-5AC9-0001-EB078FED08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87974-C220-1BC9-BC9F-C49DD273CC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5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C9C25A-3D32-BEBE-D34B-62D57A5F8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808067" cy="47069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D8E4FE-B1AD-BEEF-5BDC-CC697BAD1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8067" y="0"/>
            <a:ext cx="4810019" cy="2484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B8DADB-4E06-EBDD-A1C3-2261EBF32C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8067" y="2484600"/>
            <a:ext cx="4810019" cy="2484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15C304-5579-FB38-7B56-74FCAF25F6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346444"/>
            <a:ext cx="5686097" cy="293713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AB7E176-3363-BD7E-5A05-42B28E35A1FD}"/>
              </a:ext>
            </a:extLst>
          </p:cNvPr>
          <p:cNvSpPr/>
          <p:nvPr/>
        </p:nvSpPr>
        <p:spPr>
          <a:xfrm>
            <a:off x="8896321" y="1504404"/>
            <a:ext cx="3059663" cy="5801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8</a:t>
            </a:r>
          </a:p>
          <a:p>
            <a:pPr rtl="1"/>
            <a:r>
              <a:rPr lang="en-US" sz="1100" dirty="0">
                <a:solidFill>
                  <a:schemeClr val="tx1"/>
                </a:solidFill>
              </a:rPr>
              <a:t>Copy the configuration from the guide and paste it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6D6163-0D2E-7365-0D35-B0005E1C22E4}"/>
              </a:ext>
            </a:extLst>
          </p:cNvPr>
          <p:cNvSpPr/>
          <p:nvPr/>
        </p:nvSpPr>
        <p:spPr>
          <a:xfrm>
            <a:off x="39576" y="666351"/>
            <a:ext cx="1168737" cy="20170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CE7526-F24D-8C3F-5663-7BF2E19B40B7}"/>
              </a:ext>
            </a:extLst>
          </p:cNvPr>
          <p:cNvSpPr/>
          <p:nvPr/>
        </p:nvSpPr>
        <p:spPr>
          <a:xfrm>
            <a:off x="734786" y="1886400"/>
            <a:ext cx="612321" cy="40776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577137-4D5B-1E6D-5EEC-0CB5E3E0FFC2}"/>
              </a:ext>
            </a:extLst>
          </p:cNvPr>
          <p:cNvSpPr/>
          <p:nvPr/>
        </p:nvSpPr>
        <p:spPr>
          <a:xfrm>
            <a:off x="2818264" y="1675314"/>
            <a:ext cx="806679" cy="21108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5D31C7-53DF-578B-334A-5DC3B39D223F}"/>
              </a:ext>
            </a:extLst>
          </p:cNvPr>
          <p:cNvSpPr/>
          <p:nvPr/>
        </p:nvSpPr>
        <p:spPr>
          <a:xfrm>
            <a:off x="3790653" y="1074080"/>
            <a:ext cx="940097" cy="25307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C3BB3EC-2AA7-46A7-0A38-61DBAD58365A}"/>
              </a:ext>
            </a:extLst>
          </p:cNvPr>
          <p:cNvSpPr/>
          <p:nvPr/>
        </p:nvSpPr>
        <p:spPr>
          <a:xfrm>
            <a:off x="4108956" y="3026847"/>
            <a:ext cx="463044" cy="20170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A8FD59-17B5-52B8-593C-D86E4DD8C542}"/>
              </a:ext>
            </a:extLst>
          </p:cNvPr>
          <p:cNvSpPr/>
          <p:nvPr/>
        </p:nvSpPr>
        <p:spPr>
          <a:xfrm>
            <a:off x="5206454" y="4365203"/>
            <a:ext cx="940346" cy="20170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84DFEA7-C8BE-A87B-EDC2-7D711E2D3647}"/>
              </a:ext>
            </a:extLst>
          </p:cNvPr>
          <p:cNvSpPr/>
          <p:nvPr/>
        </p:nvSpPr>
        <p:spPr>
          <a:xfrm>
            <a:off x="7016203" y="3688800"/>
            <a:ext cx="514897" cy="20170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CCDFE2F-CFE7-EBC8-6A01-80C9BFF2C4FE}"/>
              </a:ext>
            </a:extLst>
          </p:cNvPr>
          <p:cNvSpPr/>
          <p:nvPr/>
        </p:nvSpPr>
        <p:spPr>
          <a:xfrm>
            <a:off x="10825349" y="6027886"/>
            <a:ext cx="956748" cy="20170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134766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3A572EA-4F51-3EFA-90A4-377664239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720" y="0"/>
            <a:ext cx="6104014" cy="25831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277C7E-3BB8-6FC9-A583-06885E8F2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83180"/>
            <a:ext cx="6104014" cy="25831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5AD430-2CBA-63AB-6DCC-CDAC4A9BA9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5781" y="4229840"/>
            <a:ext cx="6210300" cy="262816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CB5827D-6E52-740E-1052-14C0CD76A317}"/>
              </a:ext>
            </a:extLst>
          </p:cNvPr>
          <p:cNvSpPr/>
          <p:nvPr/>
        </p:nvSpPr>
        <p:spPr>
          <a:xfrm>
            <a:off x="7440931" y="571499"/>
            <a:ext cx="750570" cy="20029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6BC4B2-1021-88C4-2060-F7C0030423BF}"/>
              </a:ext>
            </a:extLst>
          </p:cNvPr>
          <p:cNvSpPr/>
          <p:nvPr/>
        </p:nvSpPr>
        <p:spPr>
          <a:xfrm>
            <a:off x="5486400" y="3128553"/>
            <a:ext cx="419100" cy="20029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B7194E-6783-6888-7FD3-17765C59DDAA}"/>
              </a:ext>
            </a:extLst>
          </p:cNvPr>
          <p:cNvSpPr/>
          <p:nvPr/>
        </p:nvSpPr>
        <p:spPr>
          <a:xfrm>
            <a:off x="8386204" y="4789713"/>
            <a:ext cx="536816" cy="20029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90139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03EDAE54-7F14-66D6-19BA-F18012181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728" y="4650798"/>
            <a:ext cx="3901588" cy="22072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4C40D8-2EBD-B55E-2387-7A60A36DE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324138" cy="26763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7CC0DF-2855-DA0E-A698-0340373CDB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676335"/>
            <a:ext cx="5818050" cy="31860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E601055-E0B4-3297-56F5-27887E2A02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833851"/>
            <a:ext cx="5497241" cy="25097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13611B3-DC3B-1925-D3F5-C583F6CF80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4138" y="0"/>
            <a:ext cx="5867861" cy="288042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445993F-AEB8-4D42-6386-1BB8985DB9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18050" y="4525273"/>
            <a:ext cx="3901588" cy="2150762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4600F5A-1D9A-3D6C-8283-A9481DC02B76}"/>
              </a:ext>
            </a:extLst>
          </p:cNvPr>
          <p:cNvSpPr/>
          <p:nvPr/>
        </p:nvSpPr>
        <p:spPr>
          <a:xfrm>
            <a:off x="107950" y="1615613"/>
            <a:ext cx="750570" cy="20029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FD8DC3F-B055-DC60-8F13-4E569EAD14E4}"/>
              </a:ext>
            </a:extLst>
          </p:cNvPr>
          <p:cNvSpPr/>
          <p:nvPr/>
        </p:nvSpPr>
        <p:spPr>
          <a:xfrm>
            <a:off x="989322" y="1609074"/>
            <a:ext cx="814077" cy="20029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C3C98B0-1B38-B6B0-4050-526DA159F954}"/>
              </a:ext>
            </a:extLst>
          </p:cNvPr>
          <p:cNvSpPr/>
          <p:nvPr/>
        </p:nvSpPr>
        <p:spPr>
          <a:xfrm>
            <a:off x="5818049" y="1260243"/>
            <a:ext cx="400219" cy="20029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8C2861-2824-1D26-4237-4661D846B43B}"/>
              </a:ext>
            </a:extLst>
          </p:cNvPr>
          <p:cNvSpPr/>
          <p:nvPr/>
        </p:nvSpPr>
        <p:spPr>
          <a:xfrm>
            <a:off x="5263684" y="1574431"/>
            <a:ext cx="954584" cy="20029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F84C79-4C35-D847-ADE5-58E5686FE282}"/>
              </a:ext>
            </a:extLst>
          </p:cNvPr>
          <p:cNvSpPr/>
          <p:nvPr/>
        </p:nvSpPr>
        <p:spPr>
          <a:xfrm>
            <a:off x="5051108" y="2990523"/>
            <a:ext cx="898842" cy="20029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E352716-0E9E-337E-3436-98FC63C073A6}"/>
              </a:ext>
            </a:extLst>
          </p:cNvPr>
          <p:cNvSpPr/>
          <p:nvPr/>
        </p:nvSpPr>
        <p:spPr>
          <a:xfrm>
            <a:off x="107950" y="5317744"/>
            <a:ext cx="750570" cy="20029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0B0CD3E-2012-B1FE-768E-1D35F72F824B}"/>
              </a:ext>
            </a:extLst>
          </p:cNvPr>
          <p:cNvSpPr/>
          <p:nvPr/>
        </p:nvSpPr>
        <p:spPr>
          <a:xfrm>
            <a:off x="1723062" y="4650798"/>
            <a:ext cx="797888" cy="20029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771058B-D59C-3A7F-B056-14D71F6E2DA5}"/>
              </a:ext>
            </a:extLst>
          </p:cNvPr>
          <p:cNvSpPr/>
          <p:nvPr/>
        </p:nvSpPr>
        <p:spPr>
          <a:xfrm>
            <a:off x="7616398" y="857250"/>
            <a:ext cx="797352" cy="20029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E8CCB6-5509-B53F-6C2C-ADD9C509D4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35502" y="1110012"/>
            <a:ext cx="3572191" cy="3400478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7BEE1681-C30E-9772-C23A-045CBD92408A}"/>
              </a:ext>
            </a:extLst>
          </p:cNvPr>
          <p:cNvSpPr/>
          <p:nvPr/>
        </p:nvSpPr>
        <p:spPr>
          <a:xfrm>
            <a:off x="7433041" y="2372952"/>
            <a:ext cx="750570" cy="20029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75D023B-2236-0C9A-3B4F-E1F314BCC758}"/>
              </a:ext>
            </a:extLst>
          </p:cNvPr>
          <p:cNvSpPr/>
          <p:nvPr/>
        </p:nvSpPr>
        <p:spPr>
          <a:xfrm>
            <a:off x="7369707" y="2820435"/>
            <a:ext cx="2587845" cy="20029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40C9DDF-0939-1A73-8B56-659885C5643B}"/>
              </a:ext>
            </a:extLst>
          </p:cNvPr>
          <p:cNvSpPr/>
          <p:nvPr/>
        </p:nvSpPr>
        <p:spPr>
          <a:xfrm>
            <a:off x="9573385" y="4343309"/>
            <a:ext cx="618670" cy="20029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A5DF15C-2319-F953-705D-CC23D2400A76}"/>
              </a:ext>
            </a:extLst>
          </p:cNvPr>
          <p:cNvSpPr/>
          <p:nvPr/>
        </p:nvSpPr>
        <p:spPr>
          <a:xfrm>
            <a:off x="9350344" y="6392545"/>
            <a:ext cx="618670" cy="20029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96BD853-05A7-45DD-80C0-9CF26A79138C}"/>
              </a:ext>
            </a:extLst>
          </p:cNvPr>
          <p:cNvSpPr/>
          <p:nvPr/>
        </p:nvSpPr>
        <p:spPr>
          <a:xfrm>
            <a:off x="11706194" y="6665595"/>
            <a:ext cx="618670" cy="20029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572787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1852</TotalTime>
  <Words>34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Sorin Boiangiu</dc:creator>
  <cp:lastModifiedBy>Sorin Boiangiu</cp:lastModifiedBy>
  <cp:revision>20</cp:revision>
  <dcterms:created xsi:type="dcterms:W3CDTF">2022-07-26T07:58:13Z</dcterms:created>
  <dcterms:modified xsi:type="dcterms:W3CDTF">2022-11-29T10:05:30Z</dcterms:modified>
</cp:coreProperties>
</file>