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2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EA3E9-98A5-A77F-D63B-918D6309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5699" cy="353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2C5C9-DC80-B02B-4DB8-A8D0996E1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37" y="3534875"/>
            <a:ext cx="3297004" cy="309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E95EF-2D24-4A52-C0F5-C3E2A2C29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429" y="2354579"/>
            <a:ext cx="3071813" cy="1952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C7CCE2-F83D-EAA8-CAF5-1B8A1A6B4EC3}"/>
              </a:ext>
            </a:extLst>
          </p:cNvPr>
          <p:cNvSpPr/>
          <p:nvPr/>
        </p:nvSpPr>
        <p:spPr>
          <a:xfrm>
            <a:off x="2021412" y="1654403"/>
            <a:ext cx="958008" cy="2260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1B2BE-92F6-787F-5819-251ADA24BE09}"/>
              </a:ext>
            </a:extLst>
          </p:cNvPr>
          <p:cNvSpPr/>
          <p:nvPr/>
        </p:nvSpPr>
        <p:spPr>
          <a:xfrm>
            <a:off x="2781300" y="4983480"/>
            <a:ext cx="2004060" cy="1097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53CBC4-8267-D536-F17B-9C5412DCB8ED}"/>
              </a:ext>
            </a:extLst>
          </p:cNvPr>
          <p:cNvSpPr/>
          <p:nvPr/>
        </p:nvSpPr>
        <p:spPr>
          <a:xfrm>
            <a:off x="7488305" y="2782251"/>
            <a:ext cx="2004060" cy="1097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Don’t click this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B763FB-B150-52F9-9DDA-4C29F23F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43016" cy="20259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8C12F3-E689-43F6-98C5-AEE7F8104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0254"/>
            <a:ext cx="3936129" cy="25460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D34BF7-A459-5EA8-01CB-D4324ED66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115" y="0"/>
            <a:ext cx="4357390" cy="3314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061124-AD6D-D56A-4D80-FD6B3F193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505" y="3697604"/>
            <a:ext cx="4106965" cy="3124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CA8AF8D-5CAE-FDB1-FCDA-5F69E55AC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751" y="2202296"/>
            <a:ext cx="3936129" cy="26992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5214431-AAC9-B414-062B-EE31130E7DE8}"/>
              </a:ext>
            </a:extLst>
          </p:cNvPr>
          <p:cNvSpPr/>
          <p:nvPr/>
        </p:nvSpPr>
        <p:spPr>
          <a:xfrm>
            <a:off x="899160" y="838200"/>
            <a:ext cx="1577340" cy="10058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FC53D4-2511-0D18-F11B-442408EB83D8}"/>
              </a:ext>
            </a:extLst>
          </p:cNvPr>
          <p:cNvSpPr/>
          <p:nvPr/>
        </p:nvSpPr>
        <p:spPr>
          <a:xfrm>
            <a:off x="462335" y="3573780"/>
            <a:ext cx="436826" cy="190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940EEB-0187-3E32-FF21-B00AEC306FA3}"/>
              </a:ext>
            </a:extLst>
          </p:cNvPr>
          <p:cNvSpPr/>
          <p:nvPr/>
        </p:nvSpPr>
        <p:spPr>
          <a:xfrm>
            <a:off x="1181100" y="3869054"/>
            <a:ext cx="1691640" cy="342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104FDD-C0B2-1D5F-6898-E9397E7C5666}"/>
              </a:ext>
            </a:extLst>
          </p:cNvPr>
          <p:cNvSpPr/>
          <p:nvPr/>
        </p:nvSpPr>
        <p:spPr>
          <a:xfrm>
            <a:off x="5638800" y="1493520"/>
            <a:ext cx="259080" cy="1021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41257C-5B2B-0006-7994-05536F16332D}"/>
              </a:ext>
            </a:extLst>
          </p:cNvPr>
          <p:cNvSpPr/>
          <p:nvPr/>
        </p:nvSpPr>
        <p:spPr>
          <a:xfrm>
            <a:off x="5440680" y="2598420"/>
            <a:ext cx="822960" cy="2438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4CC63-6AB0-131B-0AEF-5470DD755A02}"/>
              </a:ext>
            </a:extLst>
          </p:cNvPr>
          <p:cNvSpPr/>
          <p:nvPr/>
        </p:nvSpPr>
        <p:spPr>
          <a:xfrm>
            <a:off x="5539740" y="5623560"/>
            <a:ext cx="723900" cy="1828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D80B2E-D7BB-2D17-920A-E80FA913216B}"/>
              </a:ext>
            </a:extLst>
          </p:cNvPr>
          <p:cNvSpPr/>
          <p:nvPr/>
        </p:nvSpPr>
        <p:spPr>
          <a:xfrm>
            <a:off x="5582024" y="6107952"/>
            <a:ext cx="646952" cy="2528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494663-6859-58C7-6531-31C1A7A4F63D}"/>
              </a:ext>
            </a:extLst>
          </p:cNvPr>
          <p:cNvSpPr/>
          <p:nvPr/>
        </p:nvSpPr>
        <p:spPr>
          <a:xfrm>
            <a:off x="11606306" y="2687918"/>
            <a:ext cx="299717" cy="2091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DFCABA-EA7C-DBA2-EF42-9AB5D35F6853}"/>
              </a:ext>
            </a:extLst>
          </p:cNvPr>
          <p:cNvSpPr/>
          <p:nvPr/>
        </p:nvSpPr>
        <p:spPr>
          <a:xfrm>
            <a:off x="10527851" y="4211953"/>
            <a:ext cx="994783" cy="5034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3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9</cp:revision>
  <dcterms:created xsi:type="dcterms:W3CDTF">2022-07-26T07:58:13Z</dcterms:created>
  <dcterms:modified xsi:type="dcterms:W3CDTF">2022-11-02T12:09:59Z</dcterms:modified>
</cp:coreProperties>
</file>