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9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61A2EE-9068-E5E1-F5E7-82F92B40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" y="1273876"/>
            <a:ext cx="5631049" cy="3384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D7A9F-9FE2-81A0-4F5F-E9F437EC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96" y="0"/>
            <a:ext cx="8425543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982B26-04E3-8D2E-5B74-17C4121000C4}"/>
              </a:ext>
            </a:extLst>
          </p:cNvPr>
          <p:cNvSpPr/>
          <p:nvPr/>
        </p:nvSpPr>
        <p:spPr>
          <a:xfrm>
            <a:off x="195631" y="3317199"/>
            <a:ext cx="59177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CA69D4-DAB2-2BD6-3408-DB8EA16EFFB0}"/>
              </a:ext>
            </a:extLst>
          </p:cNvPr>
          <p:cNvSpPr/>
          <p:nvPr/>
        </p:nvSpPr>
        <p:spPr>
          <a:xfrm>
            <a:off x="1141780" y="1672549"/>
            <a:ext cx="7695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B30E4-0E65-94C9-340C-4B17136DAB4B}"/>
              </a:ext>
            </a:extLst>
          </p:cNvPr>
          <p:cNvSpPr/>
          <p:nvPr/>
        </p:nvSpPr>
        <p:spPr>
          <a:xfrm>
            <a:off x="7157198" y="840699"/>
            <a:ext cx="7695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4D509-F7EC-A2C5-4247-D476980E784C}"/>
              </a:ext>
            </a:extLst>
          </p:cNvPr>
          <p:cNvSpPr/>
          <p:nvPr/>
        </p:nvSpPr>
        <p:spPr>
          <a:xfrm>
            <a:off x="11144998" y="6149299"/>
            <a:ext cx="99454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D4F17-900B-53E2-47EA-1DC65037337C}"/>
              </a:ext>
            </a:extLst>
          </p:cNvPr>
          <p:cNvSpPr/>
          <p:nvPr/>
        </p:nvSpPr>
        <p:spPr>
          <a:xfrm>
            <a:off x="7172631" y="2429968"/>
            <a:ext cx="99454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BBB0E-2969-6F6A-27E1-B45028FC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785779"/>
            <a:ext cx="5895521" cy="4798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40772-98A9-D1DD-5852-0CB40E4C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4" y="151079"/>
            <a:ext cx="7011911" cy="379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6942-75BA-0181-3BDA-3CF39BEB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7" y="3280343"/>
            <a:ext cx="4084265" cy="3069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316280" y="2574249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301584" y="2576748"/>
            <a:ext cx="90186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6686385" y="1408348"/>
            <a:ext cx="43831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5955080" y="1785779"/>
            <a:ext cx="102992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3529380" y="3390901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5CFBF-4D60-4EA0-5278-C5449F3FD907}"/>
              </a:ext>
            </a:extLst>
          </p:cNvPr>
          <p:cNvSpPr/>
          <p:nvPr/>
        </p:nvSpPr>
        <p:spPr>
          <a:xfrm>
            <a:off x="8209330" y="3670301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8B0C-F233-9587-44F8-E4D052977E6D}"/>
              </a:ext>
            </a:extLst>
          </p:cNvPr>
          <p:cNvSpPr/>
          <p:nvPr/>
        </p:nvSpPr>
        <p:spPr>
          <a:xfrm>
            <a:off x="8329980" y="3941180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68D7E-DCC3-DEA6-8BDF-51705708D7A1}"/>
              </a:ext>
            </a:extLst>
          </p:cNvPr>
          <p:cNvSpPr/>
          <p:nvPr/>
        </p:nvSpPr>
        <p:spPr>
          <a:xfrm>
            <a:off x="11050501" y="6343446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493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71BE1-7D81-57F4-BAF1-52AEE71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773" cy="4294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D495B-43CC-87CB-CDA6-F6A501A7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77" y="1758497"/>
            <a:ext cx="6019208" cy="4899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2219E-30D0-6A77-99D1-F56993A52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688" y="3102168"/>
            <a:ext cx="4458789" cy="2212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F32D2-DED5-2F1A-5954-E2B905AE1D87}"/>
              </a:ext>
            </a:extLst>
          </p:cNvPr>
          <p:cNvSpPr/>
          <p:nvPr/>
        </p:nvSpPr>
        <p:spPr>
          <a:xfrm>
            <a:off x="-1940" y="17584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F2522-53C6-89D8-E09F-3AA80B0EC758}"/>
              </a:ext>
            </a:extLst>
          </p:cNvPr>
          <p:cNvSpPr/>
          <p:nvPr/>
        </p:nvSpPr>
        <p:spPr>
          <a:xfrm>
            <a:off x="1064860" y="26601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7BF1D-47E8-2347-37F4-B115DAFA72F2}"/>
              </a:ext>
            </a:extLst>
          </p:cNvPr>
          <p:cNvSpPr/>
          <p:nvPr/>
        </p:nvSpPr>
        <p:spPr>
          <a:xfrm>
            <a:off x="3769960" y="208234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7AE0C-96AE-3708-7DDD-D3717C3DDC4A}"/>
              </a:ext>
            </a:extLst>
          </p:cNvPr>
          <p:cNvSpPr/>
          <p:nvPr/>
        </p:nvSpPr>
        <p:spPr>
          <a:xfrm>
            <a:off x="2804039" y="2466099"/>
            <a:ext cx="1748163" cy="3881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800" dirty="0">
                <a:solidFill>
                  <a:srgbClr val="FF0000"/>
                </a:solidFill>
              </a:rPr>
              <a:t>Add filter with </a:t>
            </a:r>
            <a:r>
              <a:rPr lang="en-US" sz="800" dirty="0" err="1">
                <a:solidFill>
                  <a:srgbClr val="FF0000"/>
                </a:solidFill>
              </a:rPr>
              <a:t>req_id</a:t>
            </a:r>
            <a:r>
              <a:rPr lang="en-US" sz="800" dirty="0">
                <a:solidFill>
                  <a:srgbClr val="FF0000"/>
                </a:solidFill>
              </a:rPr>
              <a:t> in &lt;</a:t>
            </a:r>
            <a:r>
              <a:rPr lang="en-US" sz="800" dirty="0" err="1">
                <a:solidFill>
                  <a:srgbClr val="FF0000"/>
                </a:solidFill>
              </a:rPr>
              <a:t>supportID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499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9034E-D5BA-E89B-7D50-798FCFA5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7582" cy="477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06D56-5CAB-6324-E5BD-09EE34EE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2" y="3184634"/>
            <a:ext cx="9038897" cy="36733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2CBF82-B47F-70E4-3C04-426D12F6AF39}"/>
              </a:ext>
            </a:extLst>
          </p:cNvPr>
          <p:cNvSpPr/>
          <p:nvPr/>
        </p:nvSpPr>
        <p:spPr>
          <a:xfrm>
            <a:off x="0" y="3534746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80241-9631-F767-E1B5-2B2E7D66466A}"/>
              </a:ext>
            </a:extLst>
          </p:cNvPr>
          <p:cNvSpPr/>
          <p:nvPr/>
        </p:nvSpPr>
        <p:spPr>
          <a:xfrm>
            <a:off x="1576551" y="3534745"/>
            <a:ext cx="82701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BD3DA-B3F1-91CC-C361-439EB1F2948F}"/>
              </a:ext>
            </a:extLst>
          </p:cNvPr>
          <p:cNvSpPr/>
          <p:nvPr/>
        </p:nvSpPr>
        <p:spPr>
          <a:xfrm>
            <a:off x="1698471" y="678333"/>
            <a:ext cx="115794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073B31-6EBE-D4D1-8676-5CFC833CE65D}"/>
              </a:ext>
            </a:extLst>
          </p:cNvPr>
          <p:cNvSpPr/>
          <p:nvPr/>
        </p:nvSpPr>
        <p:spPr>
          <a:xfrm>
            <a:off x="6314014" y="4153053"/>
            <a:ext cx="115794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164AA-4F35-5E75-62F6-A32711623BEE}"/>
              </a:ext>
            </a:extLst>
          </p:cNvPr>
          <p:cNvSpPr/>
          <p:nvPr/>
        </p:nvSpPr>
        <p:spPr>
          <a:xfrm>
            <a:off x="6314014" y="5868641"/>
            <a:ext cx="2003568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107D7-E6A3-46E6-3938-3F5CB83D7A47}"/>
              </a:ext>
            </a:extLst>
          </p:cNvPr>
          <p:cNvSpPr/>
          <p:nvPr/>
        </p:nvSpPr>
        <p:spPr>
          <a:xfrm>
            <a:off x="11112138" y="6391156"/>
            <a:ext cx="101019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007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AA6C5-8198-3BF8-3E47-699CC1B6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5134" cy="403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F6719-9DA7-C3EE-9BB3-9CA7C8CE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4" y="2709636"/>
            <a:ext cx="7185806" cy="4122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2BE74-38C3-2659-1B6F-4CFD838B6459}"/>
              </a:ext>
            </a:extLst>
          </p:cNvPr>
          <p:cNvSpPr/>
          <p:nvPr/>
        </p:nvSpPr>
        <p:spPr>
          <a:xfrm>
            <a:off x="6740435" y="3621825"/>
            <a:ext cx="263869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9744D-7398-D3AF-390D-78E85BC5A938}"/>
              </a:ext>
            </a:extLst>
          </p:cNvPr>
          <p:cNvSpPr/>
          <p:nvPr/>
        </p:nvSpPr>
        <p:spPr>
          <a:xfrm>
            <a:off x="1301932" y="3134150"/>
            <a:ext cx="87956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E5A64-F0E4-C100-755B-05A62EB29400}"/>
              </a:ext>
            </a:extLst>
          </p:cNvPr>
          <p:cNvSpPr/>
          <p:nvPr/>
        </p:nvSpPr>
        <p:spPr>
          <a:xfrm>
            <a:off x="3705498" y="2517118"/>
            <a:ext cx="1075508" cy="297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78CC5-C719-B49A-CBB9-8221281AC70A}"/>
              </a:ext>
            </a:extLst>
          </p:cNvPr>
          <p:cNvSpPr/>
          <p:nvPr/>
        </p:nvSpPr>
        <p:spPr>
          <a:xfrm>
            <a:off x="7035134" y="5261772"/>
            <a:ext cx="2638696" cy="311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C90A4-5806-6304-A5A1-895AC6C1324C}"/>
              </a:ext>
            </a:extLst>
          </p:cNvPr>
          <p:cNvSpPr/>
          <p:nvPr/>
        </p:nvSpPr>
        <p:spPr>
          <a:xfrm>
            <a:off x="11168742" y="6025391"/>
            <a:ext cx="1005840" cy="314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B7E24-F035-F4AD-5362-67A003383B89}"/>
              </a:ext>
            </a:extLst>
          </p:cNvPr>
          <p:cNvSpPr/>
          <p:nvPr/>
        </p:nvSpPr>
        <p:spPr>
          <a:xfrm>
            <a:off x="104503" y="3134150"/>
            <a:ext cx="109728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25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E8366-58A0-651A-2FA4-37FCEC5B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6095" cy="40843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A65D6D-0C46-34C9-8447-CC797880B5ED}"/>
              </a:ext>
            </a:extLst>
          </p:cNvPr>
          <p:cNvSpPr/>
          <p:nvPr/>
        </p:nvSpPr>
        <p:spPr>
          <a:xfrm>
            <a:off x="87086" y="2393922"/>
            <a:ext cx="76635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AF845-659A-CF24-85B8-ADD5D93D1550}"/>
              </a:ext>
            </a:extLst>
          </p:cNvPr>
          <p:cNvSpPr/>
          <p:nvPr/>
        </p:nvSpPr>
        <p:spPr>
          <a:xfrm>
            <a:off x="1053737" y="2529924"/>
            <a:ext cx="76635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50613-0EC0-E8B3-03C6-9138CE234DC5}"/>
              </a:ext>
            </a:extLst>
          </p:cNvPr>
          <p:cNvSpPr/>
          <p:nvPr/>
        </p:nvSpPr>
        <p:spPr>
          <a:xfrm>
            <a:off x="1201782" y="421015"/>
            <a:ext cx="114953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3C0E5-EC01-21C6-35D7-DEA51652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15" y="4214955"/>
            <a:ext cx="6866095" cy="26240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8D8FC8-6938-980D-0B22-693D37FDEE3D}"/>
              </a:ext>
            </a:extLst>
          </p:cNvPr>
          <p:cNvSpPr/>
          <p:nvPr/>
        </p:nvSpPr>
        <p:spPr>
          <a:xfrm>
            <a:off x="6723037" y="4366837"/>
            <a:ext cx="52251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58899-CABA-AD87-F96A-CD277BD35C4A}"/>
              </a:ext>
            </a:extLst>
          </p:cNvPr>
          <p:cNvSpPr/>
          <p:nvPr/>
        </p:nvSpPr>
        <p:spPr>
          <a:xfrm>
            <a:off x="7442895" y="5333494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B9ABA-08B4-BD0A-E970-729A975C69D6}"/>
              </a:ext>
            </a:extLst>
          </p:cNvPr>
          <p:cNvSpPr/>
          <p:nvPr/>
        </p:nvSpPr>
        <p:spPr>
          <a:xfrm>
            <a:off x="11268914" y="6465603"/>
            <a:ext cx="944267" cy="30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40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71BE1-7D81-57F4-BAF1-52AEE71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773" cy="42947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F32D2-DED5-2F1A-5954-E2B905AE1D87}"/>
              </a:ext>
            </a:extLst>
          </p:cNvPr>
          <p:cNvSpPr/>
          <p:nvPr/>
        </p:nvSpPr>
        <p:spPr>
          <a:xfrm>
            <a:off x="-1940" y="17584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F2522-53C6-89D8-E09F-3AA80B0EC758}"/>
              </a:ext>
            </a:extLst>
          </p:cNvPr>
          <p:cNvSpPr/>
          <p:nvPr/>
        </p:nvSpPr>
        <p:spPr>
          <a:xfrm>
            <a:off x="1064860" y="26601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B2515A-B0A0-B6C3-8F81-4CCFDE7E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37" y="1758497"/>
            <a:ext cx="5863933" cy="47736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E7BF1D-47E8-2347-37F4-B115DAFA72F2}"/>
              </a:ext>
            </a:extLst>
          </p:cNvPr>
          <p:cNvSpPr/>
          <p:nvPr/>
        </p:nvSpPr>
        <p:spPr>
          <a:xfrm>
            <a:off x="3769960" y="208234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7AE0C-96AE-3708-7DDD-D3717C3DDC4A}"/>
              </a:ext>
            </a:extLst>
          </p:cNvPr>
          <p:cNvSpPr/>
          <p:nvPr/>
        </p:nvSpPr>
        <p:spPr>
          <a:xfrm>
            <a:off x="2804039" y="2466099"/>
            <a:ext cx="1748163" cy="3881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800" dirty="0">
                <a:solidFill>
                  <a:srgbClr val="FF0000"/>
                </a:solidFill>
              </a:rPr>
              <a:t>Add filter with </a:t>
            </a:r>
            <a:r>
              <a:rPr lang="en-US" sz="800" dirty="0" err="1">
                <a:solidFill>
                  <a:srgbClr val="FF0000"/>
                </a:solidFill>
              </a:rPr>
              <a:t>req_id</a:t>
            </a:r>
            <a:r>
              <a:rPr lang="en-US" sz="800" dirty="0">
                <a:solidFill>
                  <a:srgbClr val="FF0000"/>
                </a:solidFill>
              </a:rPr>
              <a:t> in &lt;</a:t>
            </a:r>
            <a:r>
              <a:rPr lang="en-US" sz="800" dirty="0" err="1">
                <a:solidFill>
                  <a:srgbClr val="FF0000"/>
                </a:solidFill>
              </a:rPr>
              <a:t>supportID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45535C4-6E8B-287E-C5E5-47454300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94" y="4344894"/>
            <a:ext cx="4016725" cy="23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40772-98A9-D1DD-5852-0CB40E4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4" y="151079"/>
            <a:ext cx="7011911" cy="379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6942-75BA-0181-3BDA-3CF39BE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" y="3280343"/>
            <a:ext cx="4084265" cy="3069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316280" y="2574249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301584" y="2576748"/>
            <a:ext cx="90186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6686385" y="1408348"/>
            <a:ext cx="43831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5955080" y="1785779"/>
            <a:ext cx="102992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3529380" y="3390901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7E7300-A8C1-80F3-F01A-F0CA42FA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811" y="4183382"/>
            <a:ext cx="4985943" cy="20301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570028-35F1-BE11-69AA-FDE33091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909" y="13240"/>
            <a:ext cx="4918609" cy="30099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2C4279-00B8-C1E7-99CD-C23911828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558" y="2523021"/>
            <a:ext cx="5067299" cy="24067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15CFBF-4D60-4EA0-5278-C5449F3FD907}"/>
              </a:ext>
            </a:extLst>
          </p:cNvPr>
          <p:cNvSpPr/>
          <p:nvPr/>
        </p:nvSpPr>
        <p:spPr>
          <a:xfrm>
            <a:off x="3126504" y="5090498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8B0C-F233-9587-44F8-E4D052977E6D}"/>
              </a:ext>
            </a:extLst>
          </p:cNvPr>
          <p:cNvSpPr/>
          <p:nvPr/>
        </p:nvSpPr>
        <p:spPr>
          <a:xfrm>
            <a:off x="3295207" y="5381018"/>
            <a:ext cx="1873226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68D7E-DCC3-DEA6-8BDF-51705708D7A1}"/>
              </a:ext>
            </a:extLst>
          </p:cNvPr>
          <p:cNvSpPr/>
          <p:nvPr/>
        </p:nvSpPr>
        <p:spPr>
          <a:xfrm>
            <a:off x="8672779" y="1628099"/>
            <a:ext cx="249126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B9AB9-B6E0-E0DA-7427-462DA8A7030D}"/>
              </a:ext>
            </a:extLst>
          </p:cNvPr>
          <p:cNvSpPr/>
          <p:nvPr/>
        </p:nvSpPr>
        <p:spPr>
          <a:xfrm>
            <a:off x="9580282" y="2109752"/>
            <a:ext cx="61557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ED4BD-9F08-D621-F07D-7D2B20F4F7F3}"/>
              </a:ext>
            </a:extLst>
          </p:cNvPr>
          <p:cNvSpPr/>
          <p:nvPr/>
        </p:nvSpPr>
        <p:spPr>
          <a:xfrm>
            <a:off x="8650963" y="3220574"/>
            <a:ext cx="1234119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A7FDBD-018A-0390-E15C-D63AFEA968AE}"/>
              </a:ext>
            </a:extLst>
          </p:cNvPr>
          <p:cNvSpPr/>
          <p:nvPr/>
        </p:nvSpPr>
        <p:spPr>
          <a:xfrm>
            <a:off x="11600329" y="3702227"/>
            <a:ext cx="591671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4E64CE-24CF-F74B-9857-7A4E573AC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596" y="4597149"/>
            <a:ext cx="4210733" cy="212679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AE48C35-2B90-0CE5-7E16-460EF38C9CCC}"/>
              </a:ext>
            </a:extLst>
          </p:cNvPr>
          <p:cNvSpPr/>
          <p:nvPr/>
        </p:nvSpPr>
        <p:spPr>
          <a:xfrm>
            <a:off x="11128187" y="6503745"/>
            <a:ext cx="663389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8746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80</Words>
  <Application>Microsoft Office PowerPoint</Application>
  <PresentationFormat>Widescreen</PresentationFormat>
  <Paragraphs>54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23</cp:revision>
  <dcterms:created xsi:type="dcterms:W3CDTF">2022-07-26T07:58:13Z</dcterms:created>
  <dcterms:modified xsi:type="dcterms:W3CDTF">2022-10-24T06:58:01Z</dcterms:modified>
</cp:coreProperties>
</file>