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59C9-FC0F-F56F-8430-981AFF369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4D31F-9218-4843-2D1B-EA35383B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2178-710E-EDCE-7AAA-813800F5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591C-C44F-7824-91AC-9BBE9A8E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555C-F589-5053-0607-DDD2B27C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88BF-BD0F-0A08-DF4C-D5D0ADD6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5C4A7-236B-E3DA-289D-BF4A9ADCC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7A9A-89A9-7450-4B6C-F2AC3AED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100F-487E-B13F-5705-648E1AA2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8FF0-244B-3888-E0D8-BF0C131B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46C95-F022-6E76-93AE-01C71A510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D9C25-9E4D-8511-3DDD-2AC0CD51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2228-E62D-5C35-F3AA-EBAD6C3C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0C78-0155-B143-BBDE-8D2931EB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32B59-B4DE-7EDE-9D64-AE518398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63F5-6BF5-94E6-38A8-3F2BCEE9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1B40-73C1-45A5-DDF8-F43A3022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2366-56DA-80EC-7D93-B1405A09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7689-82FD-A49F-457D-787CABF3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675D8-E5B4-BF00-C950-FC47A91E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E530-DC35-7D18-14C6-17998C02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93DF0-B66E-127A-9CB8-6EFF34C3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D079-0A19-B13D-5ED5-0242F9A6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82C6-C100-C04D-8A7C-12515114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48D5-B856-72A4-DB8A-60926953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3E1F-C5D1-8DC0-F365-2AD99B55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1CE8-B645-79A9-E7F7-A440AFDB7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6BCCA-6AF0-3453-5ACB-C42CE177F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27D12-5C03-1471-75EE-16CD521F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F88B3-92B1-749D-719C-FAB81E88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E5E5C-F5ED-7439-9E85-92C251B0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0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8A9E-B4BC-3A85-CC7A-359DEF41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AD4E-3478-A61B-EFFC-E8568C6C7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EAA37-FF89-F3D9-49B6-DD32CCF4C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78500-0E15-E948-1F35-48EAB7CFF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CEFC4-060A-EA71-AAE0-31E4C5B44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EF41C-7FB0-3279-2216-BDB28D09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4D3D7-1AA6-737B-B370-E76F460D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89E7F-12AD-045D-10C3-909404D6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EAF0-CA13-6C24-D91F-A2B219CE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88D8F-D3DA-3109-09BB-C7F2E91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83AC5-39E4-DAA5-91AC-ADAD698F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396FE-442C-C739-5E00-23FAAB17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E525F-463C-0210-2623-F9ED52C7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2ECA1-43FA-8050-C4DA-3D1EF69C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4EC57-046E-EE82-CEF8-F7481783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750C-42EE-AF6C-CEE1-1E307F0D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3D69-395B-2753-A110-F5CE57C6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7C89E-EE97-7F99-DEDE-6A4F3A6B2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B557B-A738-5427-A880-B004BFE9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11E40-699D-B8F9-183C-C6417864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34423-2EBA-F510-C3C9-6D9AB00B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8F3B-2ACC-FA11-5D24-1FA3C576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8750F-A1AB-9752-D295-75E9BEF51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68A2B-09C4-495D-2D8B-A1D1E671B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17EA9-A293-9EA6-C580-51225135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43AB4-0B90-D8C1-025A-894EA334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531E8-0FB6-87F7-CB6B-9E0B2932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2D476-9B74-9EB3-D6D0-51DFA978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AECA0-A17D-7A42-0F3E-6CE1DEDE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F222-A8C0-CB00-9B68-2A1E135F7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B9D9-C207-4155-B438-75467CF731EF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0282-68CA-5AC9-0001-EB078FED0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87974-C220-1BC9-BC9F-C49DD273C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4AB5A3-44E6-1DF2-902E-703B48355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5" y="115615"/>
            <a:ext cx="6559991" cy="3313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EF6DF-2E25-31A2-6369-D0B84DC59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554" y="1866733"/>
            <a:ext cx="6559991" cy="43951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0E1A6B-4EAB-3CDE-5CFC-14B8E54CB67E}"/>
              </a:ext>
            </a:extLst>
          </p:cNvPr>
          <p:cNvSpPr/>
          <p:nvPr/>
        </p:nvSpPr>
        <p:spPr>
          <a:xfrm>
            <a:off x="259128" y="2438400"/>
            <a:ext cx="1151661" cy="2264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03151D-3903-696D-5228-C7023BB95A73}"/>
              </a:ext>
            </a:extLst>
          </p:cNvPr>
          <p:cNvSpPr/>
          <p:nvPr/>
        </p:nvSpPr>
        <p:spPr>
          <a:xfrm>
            <a:off x="1484333" y="2812851"/>
            <a:ext cx="745061" cy="2438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4D1D43-27F6-9517-39C8-1B34BA2083FC}"/>
              </a:ext>
            </a:extLst>
          </p:cNvPr>
          <p:cNvSpPr/>
          <p:nvPr/>
        </p:nvSpPr>
        <p:spPr>
          <a:xfrm>
            <a:off x="3631513" y="2369376"/>
            <a:ext cx="1051436" cy="2954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2BDD89-2CE7-0B7E-3264-407EEF0D9CFE}"/>
              </a:ext>
            </a:extLst>
          </p:cNvPr>
          <p:cNvSpPr/>
          <p:nvPr/>
        </p:nvSpPr>
        <p:spPr>
          <a:xfrm>
            <a:off x="10892762" y="5937982"/>
            <a:ext cx="1168783" cy="2502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654C79-8366-366A-39E1-473853E42DE6}"/>
              </a:ext>
            </a:extLst>
          </p:cNvPr>
          <p:cNvSpPr/>
          <p:nvPr/>
        </p:nvSpPr>
        <p:spPr>
          <a:xfrm>
            <a:off x="8247017" y="794895"/>
            <a:ext cx="3392506" cy="3925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  <a:p>
            <a:pPr rtl="1"/>
            <a:r>
              <a:rPr lang="en-US" sz="1100" dirty="0">
                <a:solidFill>
                  <a:schemeClr val="tx1"/>
                </a:solidFill>
              </a:rPr>
              <a:t>Copy the configuration from the guide and paste it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0070D-BB5D-2066-56BA-6E7963DD1BA4}"/>
              </a:ext>
            </a:extLst>
          </p:cNvPr>
          <p:cNvSpPr/>
          <p:nvPr/>
        </p:nvSpPr>
        <p:spPr>
          <a:xfrm>
            <a:off x="6579771" y="2235544"/>
            <a:ext cx="622216" cy="2502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8730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A72C67-B9EC-8B07-3784-598D0C344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" y="0"/>
            <a:ext cx="6402409" cy="4548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BD743A-B216-A5B2-0BAC-073106998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217" y="2658934"/>
            <a:ext cx="6553163" cy="419906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C324A7-3577-A213-46CD-59C6FA274693}"/>
              </a:ext>
            </a:extLst>
          </p:cNvPr>
          <p:cNvSpPr/>
          <p:nvPr/>
        </p:nvSpPr>
        <p:spPr>
          <a:xfrm>
            <a:off x="51702" y="3094387"/>
            <a:ext cx="1150081" cy="3346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BED3D1-96FA-F333-E8BF-00939621F4D2}"/>
              </a:ext>
            </a:extLst>
          </p:cNvPr>
          <p:cNvSpPr/>
          <p:nvPr/>
        </p:nvSpPr>
        <p:spPr>
          <a:xfrm>
            <a:off x="5857159" y="3089366"/>
            <a:ext cx="554835" cy="2285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A09E32-EFD9-E9CE-12B2-28CA7503DB9B}"/>
              </a:ext>
            </a:extLst>
          </p:cNvPr>
          <p:cNvSpPr/>
          <p:nvPr/>
        </p:nvSpPr>
        <p:spPr>
          <a:xfrm>
            <a:off x="10568446" y="6534318"/>
            <a:ext cx="878934" cy="2388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2DB22-DD72-D1F7-23AA-704EBB5D221B}"/>
              </a:ext>
            </a:extLst>
          </p:cNvPr>
          <p:cNvSpPr/>
          <p:nvPr/>
        </p:nvSpPr>
        <p:spPr>
          <a:xfrm>
            <a:off x="8170798" y="1805032"/>
            <a:ext cx="3059663" cy="5801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  <a:p>
            <a:pPr rtl="1"/>
            <a:r>
              <a:rPr lang="en-US" sz="1100" dirty="0">
                <a:solidFill>
                  <a:schemeClr val="tx1"/>
                </a:solidFill>
              </a:rPr>
              <a:t>Copy the configuration from the guide and paste it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5815CA-BA8B-27A1-20A6-AA99307AFAB3}"/>
              </a:ext>
            </a:extLst>
          </p:cNvPr>
          <p:cNvSpPr/>
          <p:nvPr/>
        </p:nvSpPr>
        <p:spPr>
          <a:xfrm>
            <a:off x="1465535" y="3317965"/>
            <a:ext cx="850946" cy="2696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6C263-7EFE-A1FD-B30C-E8A03E315437}"/>
              </a:ext>
            </a:extLst>
          </p:cNvPr>
          <p:cNvSpPr/>
          <p:nvPr/>
        </p:nvSpPr>
        <p:spPr>
          <a:xfrm>
            <a:off x="1600517" y="880394"/>
            <a:ext cx="1221059" cy="2696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9013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CBF693-9D58-641A-2EC8-8FAE420A9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44221" cy="41888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BDAB3C-B65D-8E19-0CDC-76DF1B50DC93}"/>
              </a:ext>
            </a:extLst>
          </p:cNvPr>
          <p:cNvSpPr/>
          <p:nvPr/>
        </p:nvSpPr>
        <p:spPr>
          <a:xfrm>
            <a:off x="95246" y="2255519"/>
            <a:ext cx="827863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88BF1-830E-8822-9CF0-FC906607B3D8}"/>
              </a:ext>
            </a:extLst>
          </p:cNvPr>
          <p:cNvSpPr/>
          <p:nvPr/>
        </p:nvSpPr>
        <p:spPr>
          <a:xfrm>
            <a:off x="1053738" y="2238101"/>
            <a:ext cx="827863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2E565-3612-FC85-B167-99D1FD0954C0}"/>
              </a:ext>
            </a:extLst>
          </p:cNvPr>
          <p:cNvSpPr/>
          <p:nvPr/>
        </p:nvSpPr>
        <p:spPr>
          <a:xfrm>
            <a:off x="5521236" y="1341118"/>
            <a:ext cx="522986" cy="2090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54B4BF-834E-7F86-1872-0958A52EB7D2}"/>
              </a:ext>
            </a:extLst>
          </p:cNvPr>
          <p:cNvSpPr/>
          <p:nvPr/>
        </p:nvSpPr>
        <p:spPr>
          <a:xfrm>
            <a:off x="4954866" y="1680753"/>
            <a:ext cx="1089355" cy="2090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0295B2-EDA9-1FC2-C66E-CA1CD8090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5777"/>
            <a:ext cx="4974091" cy="230144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BA74730-4968-E22A-94AF-AFE043DA8A9F}"/>
              </a:ext>
            </a:extLst>
          </p:cNvPr>
          <p:cNvSpPr/>
          <p:nvPr/>
        </p:nvSpPr>
        <p:spPr>
          <a:xfrm>
            <a:off x="4267361" y="3866603"/>
            <a:ext cx="827863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46D2D3-6B5B-786D-2860-9370C5534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5831109" cy="3429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112B3E8-C97A-457B-8E32-27B39E1C3E0A}"/>
              </a:ext>
            </a:extLst>
          </p:cNvPr>
          <p:cNvSpPr/>
          <p:nvPr/>
        </p:nvSpPr>
        <p:spPr>
          <a:xfrm>
            <a:off x="11469189" y="1959428"/>
            <a:ext cx="457920" cy="1915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7B156D-56AF-5A2D-C95C-4899E806AD45}"/>
              </a:ext>
            </a:extLst>
          </p:cNvPr>
          <p:cNvSpPr/>
          <p:nvPr/>
        </p:nvSpPr>
        <p:spPr>
          <a:xfrm>
            <a:off x="9196250" y="2151017"/>
            <a:ext cx="888275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073319-7907-F585-8E6B-57C936C97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7781" y="2554109"/>
            <a:ext cx="4463863" cy="262498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AEA76CE-C7FA-7D5E-CD12-75971B2C71F8}"/>
              </a:ext>
            </a:extLst>
          </p:cNvPr>
          <p:cNvSpPr/>
          <p:nvPr/>
        </p:nvSpPr>
        <p:spPr>
          <a:xfrm>
            <a:off x="7315987" y="3621837"/>
            <a:ext cx="1801887" cy="2447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96C36A-33B4-B876-27A8-A4417DBC9FE9}"/>
              </a:ext>
            </a:extLst>
          </p:cNvPr>
          <p:cNvSpPr/>
          <p:nvPr/>
        </p:nvSpPr>
        <p:spPr>
          <a:xfrm>
            <a:off x="10094570" y="4697184"/>
            <a:ext cx="704060" cy="2057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9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EC4E678-8921-20E7-0C11-85F70BA8B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6933" y="4484569"/>
            <a:ext cx="3678107" cy="222004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FDE7478-9D2A-71AF-65C4-6D7056CD920E}"/>
              </a:ext>
            </a:extLst>
          </p:cNvPr>
          <p:cNvSpPr/>
          <p:nvPr/>
        </p:nvSpPr>
        <p:spPr>
          <a:xfrm>
            <a:off x="8597622" y="6504312"/>
            <a:ext cx="827863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233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40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Sorin Boiangiu</dc:creator>
  <cp:lastModifiedBy>Sorin Boiangiu</cp:lastModifiedBy>
  <cp:revision>10</cp:revision>
  <dcterms:created xsi:type="dcterms:W3CDTF">2022-07-26T07:58:13Z</dcterms:created>
  <dcterms:modified xsi:type="dcterms:W3CDTF">2022-10-24T07:43:25Z</dcterms:modified>
</cp:coreProperties>
</file>