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61A2EE-9068-E5E1-F5E7-82F92B40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273876"/>
            <a:ext cx="5631049" cy="3384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D7A9F-9FE2-81A0-4F5F-E9F437E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96" y="0"/>
            <a:ext cx="8425543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982B26-04E3-8D2E-5B74-17C4121000C4}"/>
              </a:ext>
            </a:extLst>
          </p:cNvPr>
          <p:cNvSpPr/>
          <p:nvPr/>
        </p:nvSpPr>
        <p:spPr>
          <a:xfrm>
            <a:off x="195631" y="3317199"/>
            <a:ext cx="59177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CA69D4-DAB2-2BD6-3408-DB8EA16EFFB0}"/>
              </a:ext>
            </a:extLst>
          </p:cNvPr>
          <p:cNvSpPr/>
          <p:nvPr/>
        </p:nvSpPr>
        <p:spPr>
          <a:xfrm>
            <a:off x="1141780" y="167254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B30E4-0E65-94C9-340C-4B17136DAB4B}"/>
              </a:ext>
            </a:extLst>
          </p:cNvPr>
          <p:cNvSpPr/>
          <p:nvPr/>
        </p:nvSpPr>
        <p:spPr>
          <a:xfrm>
            <a:off x="7157198" y="84069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4D509-F7EC-A2C5-4247-D476980E784C}"/>
              </a:ext>
            </a:extLst>
          </p:cNvPr>
          <p:cNvSpPr/>
          <p:nvPr/>
        </p:nvSpPr>
        <p:spPr>
          <a:xfrm>
            <a:off x="11144998" y="6149299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D4F17-900B-53E2-47EA-1DC65037337C}"/>
              </a:ext>
            </a:extLst>
          </p:cNvPr>
          <p:cNvSpPr/>
          <p:nvPr/>
        </p:nvSpPr>
        <p:spPr>
          <a:xfrm>
            <a:off x="7172631" y="2429968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BBB0E-2969-6F6A-27E1-B45028FC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85779"/>
            <a:ext cx="5895521" cy="4798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8209330" y="3670301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8329980" y="3941180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11050501" y="6343446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93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D495B-43CC-87CB-CDA6-F6A501A7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77" y="1758497"/>
            <a:ext cx="6019208" cy="4899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2219E-30D0-6A77-99D1-F56993A5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688" y="3102168"/>
            <a:ext cx="4458789" cy="2212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49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9034E-D5BA-E89B-7D50-798FCFA5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7582" cy="477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06D56-5CAB-6324-E5BD-09EE34EE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2" y="3184634"/>
            <a:ext cx="9038897" cy="36733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2CBF82-B47F-70E4-3C04-426D12F6AF39}"/>
              </a:ext>
            </a:extLst>
          </p:cNvPr>
          <p:cNvSpPr/>
          <p:nvPr/>
        </p:nvSpPr>
        <p:spPr>
          <a:xfrm>
            <a:off x="0" y="3534746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80241-9631-F767-E1B5-2B2E7D66466A}"/>
              </a:ext>
            </a:extLst>
          </p:cNvPr>
          <p:cNvSpPr/>
          <p:nvPr/>
        </p:nvSpPr>
        <p:spPr>
          <a:xfrm>
            <a:off x="1576551" y="3534745"/>
            <a:ext cx="8270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BD3DA-B3F1-91CC-C361-439EB1F2948F}"/>
              </a:ext>
            </a:extLst>
          </p:cNvPr>
          <p:cNvSpPr/>
          <p:nvPr/>
        </p:nvSpPr>
        <p:spPr>
          <a:xfrm>
            <a:off x="1698471" y="67833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073B31-6EBE-D4D1-8676-5CFC833CE65D}"/>
              </a:ext>
            </a:extLst>
          </p:cNvPr>
          <p:cNvSpPr/>
          <p:nvPr/>
        </p:nvSpPr>
        <p:spPr>
          <a:xfrm>
            <a:off x="6314014" y="415305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164AA-4F35-5E75-62F6-A32711623BEE}"/>
              </a:ext>
            </a:extLst>
          </p:cNvPr>
          <p:cNvSpPr/>
          <p:nvPr/>
        </p:nvSpPr>
        <p:spPr>
          <a:xfrm>
            <a:off x="6314014" y="5868641"/>
            <a:ext cx="2003568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107D7-E6A3-46E6-3938-3F5CB83D7A47}"/>
              </a:ext>
            </a:extLst>
          </p:cNvPr>
          <p:cNvSpPr/>
          <p:nvPr/>
        </p:nvSpPr>
        <p:spPr>
          <a:xfrm>
            <a:off x="11112138" y="6391156"/>
            <a:ext cx="101019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00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AA6C5-8198-3BF8-3E47-699CC1B6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5134" cy="403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F6719-9DA7-C3EE-9BB3-9CA7C8CE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4" y="2709636"/>
            <a:ext cx="7185806" cy="4122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2BE74-38C3-2659-1B6F-4CFD838B6459}"/>
              </a:ext>
            </a:extLst>
          </p:cNvPr>
          <p:cNvSpPr/>
          <p:nvPr/>
        </p:nvSpPr>
        <p:spPr>
          <a:xfrm>
            <a:off x="6740435" y="3621825"/>
            <a:ext cx="263869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9744D-7398-D3AF-390D-78E85BC5A938}"/>
              </a:ext>
            </a:extLst>
          </p:cNvPr>
          <p:cNvSpPr/>
          <p:nvPr/>
        </p:nvSpPr>
        <p:spPr>
          <a:xfrm>
            <a:off x="1301932" y="3134150"/>
            <a:ext cx="87956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E5A64-F0E4-C100-755B-05A62EB29400}"/>
              </a:ext>
            </a:extLst>
          </p:cNvPr>
          <p:cNvSpPr/>
          <p:nvPr/>
        </p:nvSpPr>
        <p:spPr>
          <a:xfrm>
            <a:off x="3705498" y="2517118"/>
            <a:ext cx="1075508" cy="297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78CC5-C719-B49A-CBB9-8221281AC70A}"/>
              </a:ext>
            </a:extLst>
          </p:cNvPr>
          <p:cNvSpPr/>
          <p:nvPr/>
        </p:nvSpPr>
        <p:spPr>
          <a:xfrm>
            <a:off x="7035134" y="5261772"/>
            <a:ext cx="2638696" cy="311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C90A4-5806-6304-A5A1-895AC6C1324C}"/>
              </a:ext>
            </a:extLst>
          </p:cNvPr>
          <p:cNvSpPr/>
          <p:nvPr/>
        </p:nvSpPr>
        <p:spPr>
          <a:xfrm>
            <a:off x="11168742" y="6025391"/>
            <a:ext cx="1005840" cy="314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B7E24-F035-F4AD-5362-67A003383B89}"/>
              </a:ext>
            </a:extLst>
          </p:cNvPr>
          <p:cNvSpPr/>
          <p:nvPr/>
        </p:nvSpPr>
        <p:spPr>
          <a:xfrm>
            <a:off x="104503" y="3134150"/>
            <a:ext cx="109728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25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E8366-58A0-651A-2FA4-37FCEC5B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6095" cy="4084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A65D6D-0C46-34C9-8447-CC797880B5ED}"/>
              </a:ext>
            </a:extLst>
          </p:cNvPr>
          <p:cNvSpPr/>
          <p:nvPr/>
        </p:nvSpPr>
        <p:spPr>
          <a:xfrm>
            <a:off x="87086" y="2393922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AF845-659A-CF24-85B8-ADD5D93D1550}"/>
              </a:ext>
            </a:extLst>
          </p:cNvPr>
          <p:cNvSpPr/>
          <p:nvPr/>
        </p:nvSpPr>
        <p:spPr>
          <a:xfrm>
            <a:off x="1053737" y="2529924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50613-0EC0-E8B3-03C6-9138CE234DC5}"/>
              </a:ext>
            </a:extLst>
          </p:cNvPr>
          <p:cNvSpPr/>
          <p:nvPr/>
        </p:nvSpPr>
        <p:spPr>
          <a:xfrm>
            <a:off x="1201782" y="421015"/>
            <a:ext cx="114953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3C0E5-EC01-21C6-35D7-DEA51652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15" y="4214955"/>
            <a:ext cx="6866095" cy="26240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8D8FC8-6938-980D-0B22-693D37FDEE3D}"/>
              </a:ext>
            </a:extLst>
          </p:cNvPr>
          <p:cNvSpPr/>
          <p:nvPr/>
        </p:nvSpPr>
        <p:spPr>
          <a:xfrm>
            <a:off x="6723037" y="4366837"/>
            <a:ext cx="5225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58899-CABA-AD87-F96A-CD277BD35C4A}"/>
              </a:ext>
            </a:extLst>
          </p:cNvPr>
          <p:cNvSpPr/>
          <p:nvPr/>
        </p:nvSpPr>
        <p:spPr>
          <a:xfrm>
            <a:off x="7442895" y="533349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B9ABA-08B4-BD0A-E970-729A975C69D6}"/>
              </a:ext>
            </a:extLst>
          </p:cNvPr>
          <p:cNvSpPr/>
          <p:nvPr/>
        </p:nvSpPr>
        <p:spPr>
          <a:xfrm>
            <a:off x="11268914" y="6465603"/>
            <a:ext cx="944267" cy="30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40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B2515A-B0A0-B6C3-8F81-4CCFDE7E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37" y="1758497"/>
            <a:ext cx="5863933" cy="47736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5535C4-6E8B-287E-C5E5-47454300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94" y="4344894"/>
            <a:ext cx="4016725" cy="23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340BB-B29B-5CFC-C830-1C334B73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406" y="3689370"/>
            <a:ext cx="5489187" cy="3009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E4104-C72D-D40F-B8D5-3654F04F9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105" y="158665"/>
            <a:ext cx="4517190" cy="18999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5606964" y="4476539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6440524" y="4833818"/>
            <a:ext cx="658135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8732196" y="698669"/>
            <a:ext cx="1117028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B9AB9-B6E0-E0DA-7427-462DA8A7030D}"/>
              </a:ext>
            </a:extLst>
          </p:cNvPr>
          <p:cNvSpPr/>
          <p:nvPr/>
        </p:nvSpPr>
        <p:spPr>
          <a:xfrm>
            <a:off x="11403106" y="1192448"/>
            <a:ext cx="49604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020A5B-2FB9-7210-A502-043B9013B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548" y="1836748"/>
            <a:ext cx="4306581" cy="18113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8ED4BD-9F08-D621-F07D-7D2B20F4F7F3}"/>
              </a:ext>
            </a:extLst>
          </p:cNvPr>
          <p:cNvSpPr/>
          <p:nvPr/>
        </p:nvSpPr>
        <p:spPr>
          <a:xfrm>
            <a:off x="11110259" y="3394778"/>
            <a:ext cx="688313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746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78</Words>
  <Application>Microsoft Office PowerPoint</Application>
  <PresentationFormat>Widescreen</PresentationFormat>
  <Paragraphs>52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21</cp:revision>
  <dcterms:created xsi:type="dcterms:W3CDTF">2022-07-26T07:58:13Z</dcterms:created>
  <dcterms:modified xsi:type="dcterms:W3CDTF">2022-09-12T09:03:56Z</dcterms:modified>
</cp:coreProperties>
</file>