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>
      <p:cViewPr>
        <p:scale>
          <a:sx n="150" d="100"/>
          <a:sy n="150" d="100"/>
        </p:scale>
        <p:origin x="-23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9C25A-3D32-BEBE-D34B-62D57A5F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8067" cy="4706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8E4FE-B1AD-BEEF-5BDC-CC697BAD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67" y="0"/>
            <a:ext cx="4810019" cy="248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8DADB-4E06-EBDD-A1C3-2261EBF3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67" y="2484600"/>
            <a:ext cx="4810019" cy="248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5C304-5579-FB38-7B56-74FCAF25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6444"/>
            <a:ext cx="5686097" cy="2937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B7E176-3363-BD7E-5A05-42B28E35A1FD}"/>
              </a:ext>
            </a:extLst>
          </p:cNvPr>
          <p:cNvSpPr/>
          <p:nvPr/>
        </p:nvSpPr>
        <p:spPr>
          <a:xfrm>
            <a:off x="8896321" y="150440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D6163-0D2E-7365-0D35-B0005E1C22E4}"/>
              </a:ext>
            </a:extLst>
          </p:cNvPr>
          <p:cNvSpPr/>
          <p:nvPr/>
        </p:nvSpPr>
        <p:spPr>
          <a:xfrm>
            <a:off x="39576" y="666351"/>
            <a:ext cx="116873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E7526-F24D-8C3F-5663-7BF2E19B40B7}"/>
              </a:ext>
            </a:extLst>
          </p:cNvPr>
          <p:cNvSpPr/>
          <p:nvPr/>
        </p:nvSpPr>
        <p:spPr>
          <a:xfrm>
            <a:off x="734786" y="1886400"/>
            <a:ext cx="612321" cy="407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577137-4D5B-1E6D-5EEC-0CB5E3E0FFC2}"/>
              </a:ext>
            </a:extLst>
          </p:cNvPr>
          <p:cNvSpPr/>
          <p:nvPr/>
        </p:nvSpPr>
        <p:spPr>
          <a:xfrm>
            <a:off x="2818264" y="1675314"/>
            <a:ext cx="806679" cy="211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D31C7-53DF-578B-334A-5DC3B39D223F}"/>
              </a:ext>
            </a:extLst>
          </p:cNvPr>
          <p:cNvSpPr/>
          <p:nvPr/>
        </p:nvSpPr>
        <p:spPr>
          <a:xfrm>
            <a:off x="3790653" y="1074080"/>
            <a:ext cx="940097" cy="253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BB3EC-2AA7-46A7-0A38-61DBAD58365A}"/>
              </a:ext>
            </a:extLst>
          </p:cNvPr>
          <p:cNvSpPr/>
          <p:nvPr/>
        </p:nvSpPr>
        <p:spPr>
          <a:xfrm>
            <a:off x="4108956" y="3026847"/>
            <a:ext cx="463044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8FD59-17B5-52B8-593C-D86E4DD8C542}"/>
              </a:ext>
            </a:extLst>
          </p:cNvPr>
          <p:cNvSpPr/>
          <p:nvPr/>
        </p:nvSpPr>
        <p:spPr>
          <a:xfrm>
            <a:off x="5206454" y="4365203"/>
            <a:ext cx="940346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4DFEA7-C8BE-A87B-EDC2-7D711E2D3647}"/>
              </a:ext>
            </a:extLst>
          </p:cNvPr>
          <p:cNvSpPr/>
          <p:nvPr/>
        </p:nvSpPr>
        <p:spPr>
          <a:xfrm>
            <a:off x="7016203" y="3688800"/>
            <a:ext cx="51489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DFE2F-CFE7-EBC8-6A01-80C9BFF2C4FE}"/>
              </a:ext>
            </a:extLst>
          </p:cNvPr>
          <p:cNvSpPr/>
          <p:nvPr/>
        </p:nvSpPr>
        <p:spPr>
          <a:xfrm>
            <a:off x="10825349" y="6027886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572EA-4F51-3EFA-90A4-3776642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0"/>
            <a:ext cx="6104014" cy="2583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77C7E-3BB8-6FC9-A583-06885E8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180"/>
            <a:ext cx="6104014" cy="2583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AD430-2CBA-63AB-6DCC-CDAC4A9B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1" y="4229840"/>
            <a:ext cx="6210300" cy="2628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B5827D-6E52-740E-1052-14C0CD76A317}"/>
              </a:ext>
            </a:extLst>
          </p:cNvPr>
          <p:cNvSpPr/>
          <p:nvPr/>
        </p:nvSpPr>
        <p:spPr>
          <a:xfrm>
            <a:off x="7440931" y="571499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BC4B2-1021-88C4-2060-F7C0030423BF}"/>
              </a:ext>
            </a:extLst>
          </p:cNvPr>
          <p:cNvSpPr/>
          <p:nvPr/>
        </p:nvSpPr>
        <p:spPr>
          <a:xfrm>
            <a:off x="5486400" y="3128553"/>
            <a:ext cx="41910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7194E-6783-6888-7FD3-17765C59DDAA}"/>
              </a:ext>
            </a:extLst>
          </p:cNvPr>
          <p:cNvSpPr/>
          <p:nvPr/>
        </p:nvSpPr>
        <p:spPr>
          <a:xfrm>
            <a:off x="8386204" y="4789713"/>
            <a:ext cx="536816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EDAE54-7F14-66D6-19BA-F1801218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28" y="4650798"/>
            <a:ext cx="3901588" cy="2207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C40D8-2EBD-B55E-2387-7A60A36D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138" cy="2676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CC0DF-2855-DA0E-A698-0340373C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6335"/>
            <a:ext cx="5818050" cy="3186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01055-E0B4-3297-56F5-27887E2A0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3851"/>
            <a:ext cx="5497241" cy="2509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3611B3-DC3B-1925-D3F5-C583F6CF8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38" y="0"/>
            <a:ext cx="5867861" cy="2880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4FC86-91A4-31C0-C46E-62EB61AAE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876" y="1338167"/>
            <a:ext cx="3662185" cy="3187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45993F-AEB8-4D42-6386-1BB8985DB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050" y="4525273"/>
            <a:ext cx="3901588" cy="21507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600F5A-1D9A-3D6C-8283-A9481DC02B76}"/>
              </a:ext>
            </a:extLst>
          </p:cNvPr>
          <p:cNvSpPr/>
          <p:nvPr/>
        </p:nvSpPr>
        <p:spPr>
          <a:xfrm>
            <a:off x="107950" y="1615613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8DC3F-B055-DC60-8F13-4E569EAD14E4}"/>
              </a:ext>
            </a:extLst>
          </p:cNvPr>
          <p:cNvSpPr/>
          <p:nvPr/>
        </p:nvSpPr>
        <p:spPr>
          <a:xfrm>
            <a:off x="989322" y="1609074"/>
            <a:ext cx="814077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C98B0-1B38-B6B0-4050-526DA159F954}"/>
              </a:ext>
            </a:extLst>
          </p:cNvPr>
          <p:cNvSpPr/>
          <p:nvPr/>
        </p:nvSpPr>
        <p:spPr>
          <a:xfrm>
            <a:off x="5818049" y="1260243"/>
            <a:ext cx="400219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8C2861-2824-1D26-4237-4661D846B43B}"/>
              </a:ext>
            </a:extLst>
          </p:cNvPr>
          <p:cNvSpPr/>
          <p:nvPr/>
        </p:nvSpPr>
        <p:spPr>
          <a:xfrm>
            <a:off x="5263684" y="1574431"/>
            <a:ext cx="954584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F84C79-4C35-D847-ADE5-58E5686FE282}"/>
              </a:ext>
            </a:extLst>
          </p:cNvPr>
          <p:cNvSpPr/>
          <p:nvPr/>
        </p:nvSpPr>
        <p:spPr>
          <a:xfrm>
            <a:off x="5051108" y="2990523"/>
            <a:ext cx="898842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352716-0E9E-337E-3436-98FC63C073A6}"/>
              </a:ext>
            </a:extLst>
          </p:cNvPr>
          <p:cNvSpPr/>
          <p:nvPr/>
        </p:nvSpPr>
        <p:spPr>
          <a:xfrm>
            <a:off x="107950" y="5317744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B0CD3E-2012-B1FE-768E-1D35F72F824B}"/>
              </a:ext>
            </a:extLst>
          </p:cNvPr>
          <p:cNvSpPr/>
          <p:nvPr/>
        </p:nvSpPr>
        <p:spPr>
          <a:xfrm>
            <a:off x="1723062" y="4650798"/>
            <a:ext cx="797888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1058B-D59C-3A7F-B056-14D71F6E2DA5}"/>
              </a:ext>
            </a:extLst>
          </p:cNvPr>
          <p:cNvSpPr/>
          <p:nvPr/>
        </p:nvSpPr>
        <p:spPr>
          <a:xfrm>
            <a:off x="7616398" y="857250"/>
            <a:ext cx="797352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E1681-C30E-9772-C23A-045CBD92408A}"/>
              </a:ext>
            </a:extLst>
          </p:cNvPr>
          <p:cNvSpPr/>
          <p:nvPr/>
        </p:nvSpPr>
        <p:spPr>
          <a:xfrm>
            <a:off x="7616398" y="2392000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D023B-2236-0C9A-3B4F-E1F314BCC758}"/>
              </a:ext>
            </a:extLst>
          </p:cNvPr>
          <p:cNvSpPr/>
          <p:nvPr/>
        </p:nvSpPr>
        <p:spPr>
          <a:xfrm>
            <a:off x="7610216" y="2820435"/>
            <a:ext cx="2587845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C9DDF-0939-1A73-8B56-659885C5643B}"/>
              </a:ext>
            </a:extLst>
          </p:cNvPr>
          <p:cNvSpPr/>
          <p:nvPr/>
        </p:nvSpPr>
        <p:spPr>
          <a:xfrm>
            <a:off x="9775794" y="4343309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F15C-2319-F953-705D-CC23D2400A76}"/>
              </a:ext>
            </a:extLst>
          </p:cNvPr>
          <p:cNvSpPr/>
          <p:nvPr/>
        </p:nvSpPr>
        <p:spPr>
          <a:xfrm>
            <a:off x="9350344" y="6392545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6BD853-05A7-45DD-80C0-9CF26A79138C}"/>
              </a:ext>
            </a:extLst>
          </p:cNvPr>
          <p:cNvSpPr/>
          <p:nvPr/>
        </p:nvSpPr>
        <p:spPr>
          <a:xfrm>
            <a:off x="11706194" y="6665595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727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34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19</cp:revision>
  <dcterms:created xsi:type="dcterms:W3CDTF">2022-07-26T07:58:13Z</dcterms:created>
  <dcterms:modified xsi:type="dcterms:W3CDTF">2022-10-30T07:44:26Z</dcterms:modified>
</cp:coreProperties>
</file>