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8B92D8-5EE7-18DD-4DC2-7C2963FB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117446"/>
            <a:ext cx="6771164" cy="55082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1FF888-A800-7133-3811-0864EDE63D1D}"/>
              </a:ext>
            </a:extLst>
          </p:cNvPr>
          <p:cNvSpPr/>
          <p:nvPr/>
        </p:nvSpPr>
        <p:spPr>
          <a:xfrm>
            <a:off x="1681530" y="2038113"/>
            <a:ext cx="1196681" cy="8334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B13829-53CA-432C-B08B-0A8772E6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62" y="410103"/>
            <a:ext cx="4286250" cy="24614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C324A7-3577-A213-46CD-59C6FA274693}"/>
              </a:ext>
            </a:extLst>
          </p:cNvPr>
          <p:cNvSpPr/>
          <p:nvPr/>
        </p:nvSpPr>
        <p:spPr>
          <a:xfrm>
            <a:off x="6030986" y="1964058"/>
            <a:ext cx="804863" cy="334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05B994-3365-15F8-17DC-F8D79082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666" y="2555847"/>
            <a:ext cx="5120028" cy="41650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BED3D1-96FA-F333-E8BF-00939621F4D2}"/>
              </a:ext>
            </a:extLst>
          </p:cNvPr>
          <p:cNvSpPr/>
          <p:nvPr/>
        </p:nvSpPr>
        <p:spPr>
          <a:xfrm>
            <a:off x="4668911" y="2603472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C0BE5C-0F4A-DA15-63FB-10662199A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986" y="3614993"/>
            <a:ext cx="4288840" cy="24614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E6A4C52-659F-8604-7D81-691AB30C8C4A}"/>
              </a:ext>
            </a:extLst>
          </p:cNvPr>
          <p:cNvSpPr/>
          <p:nvPr/>
        </p:nvSpPr>
        <p:spPr>
          <a:xfrm>
            <a:off x="6616774" y="3704579"/>
            <a:ext cx="438150" cy="228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09E32-EFD9-E9CE-12B2-28CA7503DB9B}"/>
              </a:ext>
            </a:extLst>
          </p:cNvPr>
          <p:cNvSpPr/>
          <p:nvPr/>
        </p:nvSpPr>
        <p:spPr>
          <a:xfrm>
            <a:off x="9662755" y="5837632"/>
            <a:ext cx="755173" cy="2388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2DB22-DD72-D1F7-23AA-704EBB5D221B}"/>
              </a:ext>
            </a:extLst>
          </p:cNvPr>
          <p:cNvSpPr/>
          <p:nvPr/>
        </p:nvSpPr>
        <p:spPr>
          <a:xfrm>
            <a:off x="8888096" y="187470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A67EFB-FFD7-6777-C3FD-E4F6A3FA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90500"/>
            <a:ext cx="5974710" cy="3429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D71DCC-F851-1651-97A4-46BE7ED85B36}"/>
              </a:ext>
            </a:extLst>
          </p:cNvPr>
          <p:cNvSpPr/>
          <p:nvPr/>
        </p:nvSpPr>
        <p:spPr>
          <a:xfrm>
            <a:off x="238125" y="2425492"/>
            <a:ext cx="689322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3D40C-9417-158D-D170-794B508D6D8A}"/>
              </a:ext>
            </a:extLst>
          </p:cNvPr>
          <p:cNvSpPr/>
          <p:nvPr/>
        </p:nvSpPr>
        <p:spPr>
          <a:xfrm>
            <a:off x="1228725" y="2425491"/>
            <a:ext cx="857250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4F1C8-D840-7135-A807-1A8B77B24D38}"/>
              </a:ext>
            </a:extLst>
          </p:cNvPr>
          <p:cNvSpPr/>
          <p:nvPr/>
        </p:nvSpPr>
        <p:spPr>
          <a:xfrm>
            <a:off x="3134246" y="24254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1B1FB-9C88-2CE5-A3C6-62461FE2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359" y="3069255"/>
            <a:ext cx="6734175" cy="33905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E9335-AA38-0864-54AF-5BF8F791A6A7}"/>
              </a:ext>
            </a:extLst>
          </p:cNvPr>
          <p:cNvSpPr/>
          <p:nvPr/>
        </p:nvSpPr>
        <p:spPr>
          <a:xfrm>
            <a:off x="7467210" y="664430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Copy the configuration from the guide and paste it  in the “JSON” textbox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40218-965B-9FBA-EB0C-A6E274284C15}"/>
              </a:ext>
            </a:extLst>
          </p:cNvPr>
          <p:cNvSpPr/>
          <p:nvPr/>
        </p:nvSpPr>
        <p:spPr>
          <a:xfrm>
            <a:off x="10280530" y="6132590"/>
            <a:ext cx="1152004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33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6733B-B2E3-22F8-D329-73264F25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2" y="908326"/>
            <a:ext cx="7134022" cy="32556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8CDD79-57BA-775F-ACFB-BAAF20887460}"/>
              </a:ext>
            </a:extLst>
          </p:cNvPr>
          <p:cNvSpPr/>
          <p:nvPr/>
        </p:nvSpPr>
        <p:spPr>
          <a:xfrm>
            <a:off x="489792" y="2423125"/>
            <a:ext cx="655443" cy="226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1F6ADB-6C4B-F266-A93E-363831DA612E}"/>
              </a:ext>
            </a:extLst>
          </p:cNvPr>
          <p:cNvSpPr/>
          <p:nvPr/>
        </p:nvSpPr>
        <p:spPr>
          <a:xfrm>
            <a:off x="1656990" y="3355481"/>
            <a:ext cx="461177" cy="28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3A515E1-11E4-C4F0-9EC5-0CF4AC7D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34" y="1069363"/>
            <a:ext cx="5972537" cy="48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A7F4A-79E1-12A4-7850-300B70B5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" y="618616"/>
            <a:ext cx="5895099" cy="4798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6FBB5-CC94-CD9A-30C1-FC5E24D7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23" y="618616"/>
            <a:ext cx="5895098" cy="47983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52695C-2740-D961-83C4-78FC6B6D7509}"/>
              </a:ext>
            </a:extLst>
          </p:cNvPr>
          <p:cNvSpPr/>
          <p:nvPr/>
        </p:nvSpPr>
        <p:spPr>
          <a:xfrm>
            <a:off x="2558005" y="964714"/>
            <a:ext cx="503499" cy="2332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44EB-16A8-6854-66D3-17067DC80A46}"/>
              </a:ext>
            </a:extLst>
          </p:cNvPr>
          <p:cNvSpPr/>
          <p:nvPr/>
        </p:nvSpPr>
        <p:spPr>
          <a:xfrm>
            <a:off x="1041856" y="4113028"/>
            <a:ext cx="364468" cy="2332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58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6</cp:revision>
  <dcterms:created xsi:type="dcterms:W3CDTF">2022-07-26T07:58:13Z</dcterms:created>
  <dcterms:modified xsi:type="dcterms:W3CDTF">2022-07-31T09:01:52Z</dcterms:modified>
</cp:coreProperties>
</file>