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3" r:id="rId5"/>
    <p:sldId id="264" r:id="rId6"/>
    <p:sldId id="26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14" y="12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E59C9-FC0F-F56F-8430-981AFF3699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F4D31F-9218-4843-2D1B-EA35383B7A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212178-710E-EDCE-7AAA-813800F51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7B9D9-C207-4155-B438-75467CF731EF}" type="datetimeFigureOut">
              <a:rPr lang="en-US" smtClean="0"/>
              <a:t>16-Aug-22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E0591C-C44F-7824-91AC-9BBE9A8E9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0D555C-F589-5053-0607-DDD2B27C6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EF6B7-CB7E-4A99-ACEB-55683792E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609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588BF-BD0F-0A08-DF4C-D5D0ADD63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45C4A7-236B-E3DA-289D-BF4A9ADCC8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247A9A-89A9-7450-4B6C-F2AC3AEDB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7B9D9-C207-4155-B438-75467CF731EF}" type="datetimeFigureOut">
              <a:rPr lang="en-US" smtClean="0"/>
              <a:t>16-Aug-22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D100F-487E-B13F-5705-648E1AA25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48FF0-244B-3888-E0D8-BF0C131B4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EF6B7-CB7E-4A99-ACEB-55683792E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099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546C95-F022-6E76-93AE-01C71A510B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D9C25-9E4D-8511-3DDD-2AC0CD512D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12228-E62D-5C35-F3AA-EBAD6C3C3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7B9D9-C207-4155-B438-75467CF731EF}" type="datetimeFigureOut">
              <a:rPr lang="en-US" smtClean="0"/>
              <a:t>16-Aug-22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4F0C78-0155-B143-BBDE-8D2931EBD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332B59-B4DE-7EDE-9D64-AE518398C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EF6B7-CB7E-4A99-ACEB-55683792E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212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B63F5-6BF5-94E6-38A8-3F2BCEE9B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101B40-73C1-45A5-DDF8-F43A30222D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0B2366-56DA-80EC-7D93-B1405A091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7B9D9-C207-4155-B438-75467CF731EF}" type="datetimeFigureOut">
              <a:rPr lang="en-US" smtClean="0"/>
              <a:t>16-Aug-22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6D7689-82FD-A49F-457D-787CABF32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A675D8-E5B4-BF00-C950-FC47A91E5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EF6B7-CB7E-4A99-ACEB-55683792E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96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AE530-DC35-7D18-14C6-17998C020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093DF0-B66E-127A-9CB8-6EFF34C3F7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2AD079-0A19-B13D-5ED5-0242F9A68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7B9D9-C207-4155-B438-75467CF731EF}" type="datetimeFigureOut">
              <a:rPr lang="en-US" smtClean="0"/>
              <a:t>16-Aug-22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B582C6-C100-C04D-8A7C-125151145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3148D5-B856-72A4-DB8A-609269539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EF6B7-CB7E-4A99-ACEB-55683792E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512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63E1F-C5D1-8DC0-F365-2AD99B558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41CE8-B645-79A9-E7F7-A440AFDB79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E6BCCA-6AF0-3453-5ACB-C42CE177FA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827D12-5C03-1471-75EE-16CD521F8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7B9D9-C207-4155-B438-75467CF731EF}" type="datetimeFigureOut">
              <a:rPr lang="en-US" smtClean="0"/>
              <a:t>16-Aug-22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BF88B3-92B1-749D-719C-FAB81E88B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7E5E5C-F5ED-7439-9E85-92C251B0B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EF6B7-CB7E-4A99-ACEB-55683792E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008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18A9E-B4BC-3A85-CC7A-359DEF41E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A0AD4E-3478-A61B-EFFC-E8568C6C70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7EAA37-FF89-F3D9-49B6-DD32CCF4C8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678500-0E15-E948-1F35-48EAB7CFF8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2CEFC4-060A-EA71-AAE0-31E4C5B449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6EF41C-7FB0-3279-2216-BDB28D09F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7B9D9-C207-4155-B438-75467CF731EF}" type="datetimeFigureOut">
              <a:rPr lang="en-US" smtClean="0"/>
              <a:t>16-Aug-22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E4D3D7-1AA6-737B-B370-E76F460DE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089E7F-12AD-045D-10C3-909404D64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EF6B7-CB7E-4A99-ACEB-55683792E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13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0EAF0-CA13-6C24-D91F-A2B219CE4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A88D8F-D3DA-3109-09BB-C7F2E9151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7B9D9-C207-4155-B438-75467CF731EF}" type="datetimeFigureOut">
              <a:rPr lang="en-US" smtClean="0"/>
              <a:t>16-Aug-22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983AC5-39E4-DAA5-91AC-ADAD698F3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1396FE-442C-C739-5E00-23FAAB17D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EF6B7-CB7E-4A99-ACEB-55683792E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992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6E525F-463C-0210-2623-F9ED52C76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7B9D9-C207-4155-B438-75467CF731EF}" type="datetimeFigureOut">
              <a:rPr lang="en-US" smtClean="0"/>
              <a:t>16-Aug-22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F2ECA1-43FA-8050-C4DA-3D1EF69C3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04EC57-046E-EE82-CEF8-F7481783C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EF6B7-CB7E-4A99-ACEB-55683792E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764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4750C-42EE-AF6C-CEE1-1E307F0D3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393D69-395B-2753-A110-F5CE57C6F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E7C89E-EE97-7F99-DEDE-6A4F3A6B27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8B557B-A738-5427-A880-B004BFE95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7B9D9-C207-4155-B438-75467CF731EF}" type="datetimeFigureOut">
              <a:rPr lang="en-US" smtClean="0"/>
              <a:t>16-Aug-22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511E40-699D-B8F9-183C-C6417864F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D34423-2EBA-F510-C3C9-6D9AB00BF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EF6B7-CB7E-4A99-ACEB-55683792E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621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C8F3B-2ACC-FA11-5D24-1FA3C5768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08750F-A1AB-9752-D295-75E9BEF515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E68A2B-09C4-495D-2D8B-A1D1E671B1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B17EA9-A293-9EA6-C580-51225135B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7B9D9-C207-4155-B438-75467CF731EF}" type="datetimeFigureOut">
              <a:rPr lang="en-US" smtClean="0"/>
              <a:t>16-Aug-22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F43AB4-0B90-D8C1-025A-894EA3348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0531E8-0FB6-87F7-CB6B-9E0B29320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EF6B7-CB7E-4A99-ACEB-55683792E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788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C2D476-9B74-9EB3-D6D0-51DFA9788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8AECA0-A17D-7A42-0F3E-6CE1DEDE85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9BF222-A8C0-CB00-9B68-2A1E135F71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07B9D9-C207-4155-B438-75467CF731EF}" type="datetimeFigureOut">
              <a:rPr lang="en-US" smtClean="0"/>
              <a:t>16-Aug-22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500282-68CA-5AC9-0001-EB078FED08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487974-C220-1BC9-BC9F-C49DD273CC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4EF6B7-CB7E-4A99-ACEB-55683792E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651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B761A2EE-9068-E5E1-F5E7-82F92B403B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69" y="1273876"/>
            <a:ext cx="5631049" cy="338493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E5D7A9F-9FE2-81A0-4F5F-E9F437ECB1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3996" y="0"/>
            <a:ext cx="8425543" cy="685800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7B982B26-04E3-8D2E-5B74-17C4121000C4}"/>
              </a:ext>
            </a:extLst>
          </p:cNvPr>
          <p:cNvSpPr/>
          <p:nvPr/>
        </p:nvSpPr>
        <p:spPr>
          <a:xfrm>
            <a:off x="195631" y="3317199"/>
            <a:ext cx="591770" cy="21975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 rtl="1"/>
            <a:r>
              <a:rPr lang="en-US" sz="11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1CA69D4-DAB2-2BD6-3408-DB8EA16EFFB0}"/>
              </a:ext>
            </a:extLst>
          </p:cNvPr>
          <p:cNvSpPr/>
          <p:nvPr/>
        </p:nvSpPr>
        <p:spPr>
          <a:xfrm>
            <a:off x="1141780" y="1672549"/>
            <a:ext cx="769569" cy="21975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 rtl="1"/>
            <a:r>
              <a:rPr lang="en-US" sz="11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FBB30E4-0E65-94C9-340C-4B17136DAB4B}"/>
              </a:ext>
            </a:extLst>
          </p:cNvPr>
          <p:cNvSpPr/>
          <p:nvPr/>
        </p:nvSpPr>
        <p:spPr>
          <a:xfrm>
            <a:off x="7157198" y="840699"/>
            <a:ext cx="769569" cy="21975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 rtl="1"/>
            <a:r>
              <a:rPr lang="en-US" sz="11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644D509-F7EC-A2C5-4247-D476980E784C}"/>
              </a:ext>
            </a:extLst>
          </p:cNvPr>
          <p:cNvSpPr/>
          <p:nvPr/>
        </p:nvSpPr>
        <p:spPr>
          <a:xfrm>
            <a:off x="11144998" y="6149299"/>
            <a:ext cx="994541" cy="21975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 rtl="1"/>
            <a:r>
              <a:rPr lang="en-US" sz="1100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6CD4F17-900B-53E2-47EA-1DC65037337C}"/>
              </a:ext>
            </a:extLst>
          </p:cNvPr>
          <p:cNvSpPr/>
          <p:nvPr/>
        </p:nvSpPr>
        <p:spPr>
          <a:xfrm>
            <a:off x="7172631" y="2429968"/>
            <a:ext cx="994541" cy="21975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 rtl="1"/>
            <a:r>
              <a:rPr lang="en-US" sz="1100" dirty="0">
                <a:solidFill>
                  <a:srgbClr val="FF0000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090139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4DBBB0E-2969-6F6A-27E1-B45028FC6F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4700" y="1785779"/>
            <a:ext cx="5895521" cy="47986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6D40772-98A9-D1DD-5852-0CB40E4C48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194" y="151079"/>
            <a:ext cx="7011911" cy="37901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A5C6942-75BA-0181-3BDA-3CF39BEB84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747" y="3280343"/>
            <a:ext cx="4084265" cy="306945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AFF096E-5E03-6850-1FA2-82E34FF8C2DC}"/>
              </a:ext>
            </a:extLst>
          </p:cNvPr>
          <p:cNvSpPr/>
          <p:nvPr/>
        </p:nvSpPr>
        <p:spPr>
          <a:xfrm>
            <a:off x="316280" y="2574249"/>
            <a:ext cx="674319" cy="21975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 rtl="1"/>
            <a:r>
              <a:rPr lang="en-US" sz="11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CF37A64-4612-8963-1978-FAC354888FA7}"/>
              </a:ext>
            </a:extLst>
          </p:cNvPr>
          <p:cNvSpPr/>
          <p:nvPr/>
        </p:nvSpPr>
        <p:spPr>
          <a:xfrm>
            <a:off x="1301584" y="2576748"/>
            <a:ext cx="901866" cy="21975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 rtl="1"/>
            <a:r>
              <a:rPr lang="en-US" sz="11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2A5DA53-22E4-47C1-3B2D-A46CA6AA9366}"/>
              </a:ext>
            </a:extLst>
          </p:cNvPr>
          <p:cNvSpPr/>
          <p:nvPr/>
        </p:nvSpPr>
        <p:spPr>
          <a:xfrm>
            <a:off x="6686385" y="1408348"/>
            <a:ext cx="438316" cy="21975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 rtl="1"/>
            <a:r>
              <a:rPr lang="en-US" sz="11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83665A0-B1F3-C3B7-C4B7-34D6561DC4A9}"/>
              </a:ext>
            </a:extLst>
          </p:cNvPr>
          <p:cNvSpPr/>
          <p:nvPr/>
        </p:nvSpPr>
        <p:spPr>
          <a:xfrm>
            <a:off x="5955080" y="1785779"/>
            <a:ext cx="1029920" cy="21975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 rtl="1"/>
            <a:r>
              <a:rPr lang="en-US" sz="1100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BFFF0DE-5542-39D3-27BA-342A360BDC38}"/>
              </a:ext>
            </a:extLst>
          </p:cNvPr>
          <p:cNvSpPr/>
          <p:nvPr/>
        </p:nvSpPr>
        <p:spPr>
          <a:xfrm>
            <a:off x="3529380" y="3390901"/>
            <a:ext cx="727782" cy="2159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 rtl="1"/>
            <a:r>
              <a:rPr lang="en-US" sz="1100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415CFBF-4D60-4EA0-5278-C5449F3FD907}"/>
              </a:ext>
            </a:extLst>
          </p:cNvPr>
          <p:cNvSpPr/>
          <p:nvPr/>
        </p:nvSpPr>
        <p:spPr>
          <a:xfrm>
            <a:off x="8209330" y="3670301"/>
            <a:ext cx="2122120" cy="2159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 rtl="1"/>
            <a:r>
              <a:rPr lang="en-US" sz="1100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6B08B0C-F233-9587-44F8-E4D052977E6D}"/>
              </a:ext>
            </a:extLst>
          </p:cNvPr>
          <p:cNvSpPr/>
          <p:nvPr/>
        </p:nvSpPr>
        <p:spPr>
          <a:xfrm>
            <a:off x="8329980" y="3941180"/>
            <a:ext cx="2122120" cy="2159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 rtl="1"/>
            <a:r>
              <a:rPr lang="en-US" sz="1100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1668D7E-DCC3-DEA6-8BDF-51705708D7A1}"/>
              </a:ext>
            </a:extLst>
          </p:cNvPr>
          <p:cNvSpPr/>
          <p:nvPr/>
        </p:nvSpPr>
        <p:spPr>
          <a:xfrm>
            <a:off x="11050501" y="6343446"/>
            <a:ext cx="727782" cy="2159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 rtl="1"/>
            <a:r>
              <a:rPr lang="en-US" sz="1100" dirty="0">
                <a:solidFill>
                  <a:srgbClr val="FF0000"/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849365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6971BE1-7D81-57F4-BAF1-52AEE716A8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256773" cy="429473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3BD495B-43CC-87CB-CDA6-F6A501A782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9077" y="1758497"/>
            <a:ext cx="6019208" cy="489935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402219E-30D0-6A77-99D1-F56993A529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6688" y="3102168"/>
            <a:ext cx="4458789" cy="2212014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E88F32D2-DED5-2F1A-5954-E2B905AE1D87}"/>
              </a:ext>
            </a:extLst>
          </p:cNvPr>
          <p:cNvSpPr/>
          <p:nvPr/>
        </p:nvSpPr>
        <p:spPr>
          <a:xfrm>
            <a:off x="-1940" y="1758497"/>
            <a:ext cx="674319" cy="21975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 rtl="1"/>
            <a:r>
              <a:rPr lang="en-US" sz="11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5F2522-53C6-89D8-E09F-3AA80B0EC758}"/>
              </a:ext>
            </a:extLst>
          </p:cNvPr>
          <p:cNvSpPr/>
          <p:nvPr/>
        </p:nvSpPr>
        <p:spPr>
          <a:xfrm>
            <a:off x="1064860" y="2660197"/>
            <a:ext cx="674319" cy="21975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 rtl="1"/>
            <a:r>
              <a:rPr lang="en-US" sz="11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6E7BF1D-47E8-2347-37F4-B115DAFA72F2}"/>
              </a:ext>
            </a:extLst>
          </p:cNvPr>
          <p:cNvSpPr/>
          <p:nvPr/>
        </p:nvSpPr>
        <p:spPr>
          <a:xfrm>
            <a:off x="3769960" y="2082347"/>
            <a:ext cx="674319" cy="21975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 rtl="1"/>
            <a:r>
              <a:rPr lang="en-US" sz="11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837AE0C-96AE-3708-7DDD-D3717C3DDC4A}"/>
              </a:ext>
            </a:extLst>
          </p:cNvPr>
          <p:cNvSpPr/>
          <p:nvPr/>
        </p:nvSpPr>
        <p:spPr>
          <a:xfrm>
            <a:off x="2804039" y="2466099"/>
            <a:ext cx="1748163" cy="38819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 rtl="1"/>
            <a:r>
              <a:rPr lang="en-US" sz="800" dirty="0">
                <a:solidFill>
                  <a:srgbClr val="FF0000"/>
                </a:solidFill>
              </a:rPr>
              <a:t>Add filter with </a:t>
            </a:r>
            <a:r>
              <a:rPr lang="en-US" sz="800" dirty="0" err="1">
                <a:solidFill>
                  <a:srgbClr val="FF0000"/>
                </a:solidFill>
              </a:rPr>
              <a:t>req_id</a:t>
            </a:r>
            <a:r>
              <a:rPr lang="en-US" sz="800" dirty="0">
                <a:solidFill>
                  <a:srgbClr val="FF0000"/>
                </a:solidFill>
              </a:rPr>
              <a:t> in &lt;</a:t>
            </a:r>
            <a:r>
              <a:rPr lang="en-US" sz="800" dirty="0" err="1">
                <a:solidFill>
                  <a:srgbClr val="FF0000"/>
                </a:solidFill>
              </a:rPr>
              <a:t>supportID</a:t>
            </a:r>
            <a:r>
              <a:rPr lang="en-US" sz="800" dirty="0">
                <a:solidFill>
                  <a:srgbClr val="FF0000"/>
                </a:solidFill>
              </a:rPr>
              <a:t>&gt;</a:t>
            </a:r>
          </a:p>
          <a:p>
            <a:pPr algn="r" rtl="1"/>
            <a:r>
              <a:rPr lang="en-US" sz="1100" dirty="0">
                <a:solidFill>
                  <a:srgbClr val="FF0000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234998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879034E-D5BA-E89B-7D50-798FCFA5CE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317582" cy="477169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5506D56-5CAB-6324-E5BD-09EE34EEDD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3102" y="3184634"/>
            <a:ext cx="9038897" cy="3673366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C62CBF82-B47F-70E4-3C04-426D12F6AF39}"/>
              </a:ext>
            </a:extLst>
          </p:cNvPr>
          <p:cNvSpPr/>
          <p:nvPr/>
        </p:nvSpPr>
        <p:spPr>
          <a:xfrm>
            <a:off x="0" y="3534746"/>
            <a:ext cx="674319" cy="21975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 rtl="1"/>
            <a:r>
              <a:rPr lang="en-US" sz="11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7A80241-9631-F767-E1B5-2B2E7D66466A}"/>
              </a:ext>
            </a:extLst>
          </p:cNvPr>
          <p:cNvSpPr/>
          <p:nvPr/>
        </p:nvSpPr>
        <p:spPr>
          <a:xfrm>
            <a:off x="1576551" y="3534745"/>
            <a:ext cx="827015" cy="21975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 rtl="1"/>
            <a:r>
              <a:rPr lang="en-US" sz="11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E9BD3DA-B3F1-91CC-C361-439EB1F2948F}"/>
              </a:ext>
            </a:extLst>
          </p:cNvPr>
          <p:cNvSpPr/>
          <p:nvPr/>
        </p:nvSpPr>
        <p:spPr>
          <a:xfrm>
            <a:off x="1698471" y="678333"/>
            <a:ext cx="1157940" cy="21975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 rtl="1"/>
            <a:r>
              <a:rPr lang="en-US" sz="11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073B31-6EBE-D4D1-8676-5CFC833CE65D}"/>
              </a:ext>
            </a:extLst>
          </p:cNvPr>
          <p:cNvSpPr/>
          <p:nvPr/>
        </p:nvSpPr>
        <p:spPr>
          <a:xfrm>
            <a:off x="6314014" y="4153053"/>
            <a:ext cx="1157940" cy="21975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 rtl="1"/>
            <a:r>
              <a:rPr lang="en-US" sz="1100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01164AA-4F35-5E75-62F6-A32711623BEE}"/>
              </a:ext>
            </a:extLst>
          </p:cNvPr>
          <p:cNvSpPr/>
          <p:nvPr/>
        </p:nvSpPr>
        <p:spPr>
          <a:xfrm>
            <a:off x="6314014" y="5868641"/>
            <a:ext cx="2003568" cy="21975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 rtl="1"/>
            <a:r>
              <a:rPr lang="en-US" sz="1100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77107D7-E6A3-46E6-3938-3F5CB83D7A47}"/>
              </a:ext>
            </a:extLst>
          </p:cNvPr>
          <p:cNvSpPr/>
          <p:nvPr/>
        </p:nvSpPr>
        <p:spPr>
          <a:xfrm>
            <a:off x="11112138" y="6391156"/>
            <a:ext cx="1010194" cy="21975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 rtl="1"/>
            <a:r>
              <a:rPr lang="en-US" sz="1100" dirty="0">
                <a:solidFill>
                  <a:srgbClr val="FF0000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4000076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21AA6C5-8198-3BF8-3E47-699CC1B612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035134" cy="403597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88F6719-9DA7-C3EE-9BB3-9CA7C8CED2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6194" y="2709636"/>
            <a:ext cx="7185806" cy="412241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2B2BE74-38C3-2659-1B6F-4CFD838B6459}"/>
              </a:ext>
            </a:extLst>
          </p:cNvPr>
          <p:cNvSpPr/>
          <p:nvPr/>
        </p:nvSpPr>
        <p:spPr>
          <a:xfrm>
            <a:off x="6740435" y="3621825"/>
            <a:ext cx="2638696" cy="21975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 rtl="1"/>
            <a:r>
              <a:rPr lang="en-US" sz="1100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439744D-7398-D3AF-390D-78E85BC5A938}"/>
              </a:ext>
            </a:extLst>
          </p:cNvPr>
          <p:cNvSpPr/>
          <p:nvPr/>
        </p:nvSpPr>
        <p:spPr>
          <a:xfrm>
            <a:off x="1301932" y="3134150"/>
            <a:ext cx="879565" cy="21975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 rtl="1"/>
            <a:r>
              <a:rPr lang="en-US" sz="11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2BE5A64-F0E4-C100-755B-05A62EB29400}"/>
              </a:ext>
            </a:extLst>
          </p:cNvPr>
          <p:cNvSpPr/>
          <p:nvPr/>
        </p:nvSpPr>
        <p:spPr>
          <a:xfrm>
            <a:off x="3705498" y="2517118"/>
            <a:ext cx="1075508" cy="29702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 rtl="1"/>
            <a:r>
              <a:rPr lang="en-US" sz="11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4878CC5-C719-B49A-CBB9-8221281AC70A}"/>
              </a:ext>
            </a:extLst>
          </p:cNvPr>
          <p:cNvSpPr/>
          <p:nvPr/>
        </p:nvSpPr>
        <p:spPr>
          <a:xfrm>
            <a:off x="7035134" y="5261772"/>
            <a:ext cx="2638696" cy="31171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 rtl="1"/>
            <a:r>
              <a:rPr lang="en-US" sz="1100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30C90A4-5806-6304-A5A1-895AC6C1324C}"/>
              </a:ext>
            </a:extLst>
          </p:cNvPr>
          <p:cNvSpPr/>
          <p:nvPr/>
        </p:nvSpPr>
        <p:spPr>
          <a:xfrm>
            <a:off x="11168742" y="6025391"/>
            <a:ext cx="1005840" cy="31444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 rtl="1"/>
            <a:r>
              <a:rPr lang="en-US" sz="1100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77B7E24-F035-F4AD-5362-67A003383B89}"/>
              </a:ext>
            </a:extLst>
          </p:cNvPr>
          <p:cNvSpPr/>
          <p:nvPr/>
        </p:nvSpPr>
        <p:spPr>
          <a:xfrm>
            <a:off x="104503" y="3134150"/>
            <a:ext cx="1097280" cy="21975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 rtl="1"/>
            <a:r>
              <a:rPr lang="en-US" sz="1100" dirty="0">
                <a:solidFill>
                  <a:srgbClr val="FF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712541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C5E8366-58A0-651A-2FA4-37FCEC5B8D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866095" cy="408432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AA65D6D-0C46-34C9-8447-CC797880B5ED}"/>
              </a:ext>
            </a:extLst>
          </p:cNvPr>
          <p:cNvSpPr/>
          <p:nvPr/>
        </p:nvSpPr>
        <p:spPr>
          <a:xfrm>
            <a:off x="87086" y="2393922"/>
            <a:ext cx="766354" cy="21975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 rtl="1"/>
            <a:r>
              <a:rPr lang="en-US" sz="11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43AF845-659A-CF24-85B8-ADD5D93D1550}"/>
              </a:ext>
            </a:extLst>
          </p:cNvPr>
          <p:cNvSpPr/>
          <p:nvPr/>
        </p:nvSpPr>
        <p:spPr>
          <a:xfrm>
            <a:off x="1053737" y="2529924"/>
            <a:ext cx="766354" cy="21975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 rtl="1"/>
            <a:r>
              <a:rPr lang="en-US" sz="11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5150613-0EC0-E8B3-03C6-9138CE234DC5}"/>
              </a:ext>
            </a:extLst>
          </p:cNvPr>
          <p:cNvSpPr/>
          <p:nvPr/>
        </p:nvSpPr>
        <p:spPr>
          <a:xfrm>
            <a:off x="1201782" y="421015"/>
            <a:ext cx="1149531" cy="21975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 rtl="1"/>
            <a:r>
              <a:rPr lang="en-US" sz="1100" dirty="0">
                <a:solidFill>
                  <a:srgbClr val="FF0000"/>
                </a:solidFill>
              </a:rPr>
              <a:t>3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A33C0E5-EC01-21C6-35D7-DEA516525C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7415" y="4214955"/>
            <a:ext cx="6866095" cy="262408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38D8FC8-6938-980D-0B22-693D37FDEE3D}"/>
              </a:ext>
            </a:extLst>
          </p:cNvPr>
          <p:cNvSpPr/>
          <p:nvPr/>
        </p:nvSpPr>
        <p:spPr>
          <a:xfrm>
            <a:off x="6723037" y="4366837"/>
            <a:ext cx="522515" cy="21975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 rtl="1"/>
            <a:r>
              <a:rPr lang="en-US" sz="1100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9358899-CABA-AD87-F96A-CD277BD35C4A}"/>
              </a:ext>
            </a:extLst>
          </p:cNvPr>
          <p:cNvSpPr/>
          <p:nvPr/>
        </p:nvSpPr>
        <p:spPr>
          <a:xfrm>
            <a:off x="7442895" y="5333494"/>
            <a:ext cx="3059663" cy="58013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 rtl="1"/>
            <a:r>
              <a:rPr lang="en-US" sz="1100" dirty="0">
                <a:solidFill>
                  <a:srgbClr val="FF0000"/>
                </a:solidFill>
              </a:rPr>
              <a:t>5</a:t>
            </a:r>
          </a:p>
          <a:p>
            <a:pPr rtl="1"/>
            <a:r>
              <a:rPr lang="en-US" sz="1100" dirty="0">
                <a:solidFill>
                  <a:schemeClr val="tx1"/>
                </a:solidFill>
              </a:rPr>
              <a:t>Copy the configuration from the guide and paste it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FEB9ABA-08B4-BD0A-E970-729A975C69D6}"/>
              </a:ext>
            </a:extLst>
          </p:cNvPr>
          <p:cNvSpPr/>
          <p:nvPr/>
        </p:nvSpPr>
        <p:spPr>
          <a:xfrm>
            <a:off x="11268914" y="6465603"/>
            <a:ext cx="944267" cy="30095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 rtl="1"/>
            <a:r>
              <a:rPr lang="en-US" sz="1100" dirty="0">
                <a:solidFill>
                  <a:srgbClr val="FF0000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4440158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4656</TotalTime>
  <Words>54</Words>
  <Application>Microsoft Office PowerPoint</Application>
  <PresentationFormat>Widescreen</PresentationFormat>
  <Paragraphs>37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Sorin Boiangiu</dc:creator>
  <cp:lastModifiedBy>Sorin Boiangiu</cp:lastModifiedBy>
  <cp:revision>17</cp:revision>
  <dcterms:created xsi:type="dcterms:W3CDTF">2022-07-26T07:58:13Z</dcterms:created>
  <dcterms:modified xsi:type="dcterms:W3CDTF">2022-08-17T11:54:24Z</dcterms:modified>
</cp:coreProperties>
</file>