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8B92D8-5EE7-18DD-4DC2-7C2963FB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117446"/>
            <a:ext cx="6771164" cy="55082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1FF888-A800-7133-3811-0864EDE63D1D}"/>
              </a:ext>
            </a:extLst>
          </p:cNvPr>
          <p:cNvSpPr/>
          <p:nvPr/>
        </p:nvSpPr>
        <p:spPr>
          <a:xfrm>
            <a:off x="1681530" y="2038113"/>
            <a:ext cx="1196681" cy="8334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B13829-53CA-432C-B08B-0A8772E6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62" y="410103"/>
            <a:ext cx="4286250" cy="24614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6030986" y="1964058"/>
            <a:ext cx="804863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05B994-3365-15F8-17DC-F8D79082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66" y="2555847"/>
            <a:ext cx="5120028" cy="4165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4668911" y="2603472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C0BE5C-0F4A-DA15-63FB-10662199A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986" y="3614993"/>
            <a:ext cx="4288840" cy="24614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E6A4C52-659F-8604-7D81-691AB30C8C4A}"/>
              </a:ext>
            </a:extLst>
          </p:cNvPr>
          <p:cNvSpPr/>
          <p:nvPr/>
        </p:nvSpPr>
        <p:spPr>
          <a:xfrm>
            <a:off x="6616774" y="3704579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9662755" y="5837632"/>
            <a:ext cx="755173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888096" y="187470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A67EFB-FFD7-6777-C3FD-E4F6A3FA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90500"/>
            <a:ext cx="597471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71DCC-F851-1651-97A4-46BE7ED85B36}"/>
              </a:ext>
            </a:extLst>
          </p:cNvPr>
          <p:cNvSpPr/>
          <p:nvPr/>
        </p:nvSpPr>
        <p:spPr>
          <a:xfrm>
            <a:off x="238125" y="2425492"/>
            <a:ext cx="689322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3D40C-9417-158D-D170-794B508D6D8A}"/>
              </a:ext>
            </a:extLst>
          </p:cNvPr>
          <p:cNvSpPr/>
          <p:nvPr/>
        </p:nvSpPr>
        <p:spPr>
          <a:xfrm>
            <a:off x="1228725" y="2425491"/>
            <a:ext cx="857250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1C8-D840-7135-A807-1A8B77B24D38}"/>
              </a:ext>
            </a:extLst>
          </p:cNvPr>
          <p:cNvSpPr/>
          <p:nvPr/>
        </p:nvSpPr>
        <p:spPr>
          <a:xfrm>
            <a:off x="3134246" y="24254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1B1FB-9C88-2CE5-A3C6-62461FE2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59" y="3069255"/>
            <a:ext cx="6734175" cy="3390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E9335-AA38-0864-54AF-5BF8F791A6A7}"/>
              </a:ext>
            </a:extLst>
          </p:cNvPr>
          <p:cNvSpPr/>
          <p:nvPr/>
        </p:nvSpPr>
        <p:spPr>
          <a:xfrm>
            <a:off x="7467210" y="66443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Copy the configuration from the guide and paste it  in the “JSON” textbox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40218-965B-9FBA-EB0C-A6E274284C15}"/>
              </a:ext>
            </a:extLst>
          </p:cNvPr>
          <p:cNvSpPr/>
          <p:nvPr/>
        </p:nvSpPr>
        <p:spPr>
          <a:xfrm>
            <a:off x="10280530" y="61325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4</cp:revision>
  <dcterms:created xsi:type="dcterms:W3CDTF">2022-07-26T07:58:13Z</dcterms:created>
  <dcterms:modified xsi:type="dcterms:W3CDTF">2022-07-27T05:06:15Z</dcterms:modified>
</cp:coreProperties>
</file>