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AB5A3-44E6-1DF2-902E-703B4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5" y="115615"/>
            <a:ext cx="6559991" cy="331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F6DF-2E25-31A2-6369-D0B84DC5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4" y="1866733"/>
            <a:ext cx="6559991" cy="4395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E1A6B-4EAB-3CDE-5CFC-14B8E54CB67E}"/>
              </a:ext>
            </a:extLst>
          </p:cNvPr>
          <p:cNvSpPr/>
          <p:nvPr/>
        </p:nvSpPr>
        <p:spPr>
          <a:xfrm>
            <a:off x="259128" y="2438400"/>
            <a:ext cx="1151661" cy="22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3151D-3903-696D-5228-C7023BB95A73}"/>
              </a:ext>
            </a:extLst>
          </p:cNvPr>
          <p:cNvSpPr/>
          <p:nvPr/>
        </p:nvSpPr>
        <p:spPr>
          <a:xfrm>
            <a:off x="1484333" y="2812851"/>
            <a:ext cx="745061" cy="2438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1D43-27F6-9517-39C8-1B34BA2083FC}"/>
              </a:ext>
            </a:extLst>
          </p:cNvPr>
          <p:cNvSpPr/>
          <p:nvPr/>
        </p:nvSpPr>
        <p:spPr>
          <a:xfrm>
            <a:off x="3631513" y="2369376"/>
            <a:ext cx="1051436" cy="2954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BDD89-2CE7-0B7E-3264-407EEF0D9CFE}"/>
              </a:ext>
            </a:extLst>
          </p:cNvPr>
          <p:cNvSpPr/>
          <p:nvPr/>
        </p:nvSpPr>
        <p:spPr>
          <a:xfrm>
            <a:off x="10892762" y="5937982"/>
            <a:ext cx="1168783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54C79-8366-366A-39E1-473853E42DE6}"/>
              </a:ext>
            </a:extLst>
          </p:cNvPr>
          <p:cNvSpPr/>
          <p:nvPr/>
        </p:nvSpPr>
        <p:spPr>
          <a:xfrm>
            <a:off x="8247017" y="794895"/>
            <a:ext cx="3392506" cy="3925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0070D-BB5D-2066-56BA-6E7963DD1BA4}"/>
              </a:ext>
            </a:extLst>
          </p:cNvPr>
          <p:cNvSpPr/>
          <p:nvPr/>
        </p:nvSpPr>
        <p:spPr>
          <a:xfrm>
            <a:off x="6579771" y="2235544"/>
            <a:ext cx="622216" cy="250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730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72C67-B9EC-8B07-3784-598D0C34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" y="0"/>
            <a:ext cx="6402409" cy="454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D743A-B216-A5B2-0BAC-07310699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7" y="2658934"/>
            <a:ext cx="6553163" cy="41990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51702" y="3094387"/>
            <a:ext cx="1150081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5857159" y="3089366"/>
            <a:ext cx="554835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10568446" y="6534318"/>
            <a:ext cx="878934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170798" y="1805032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815CA-BA8B-27A1-20A6-AA99307AFAB3}"/>
              </a:ext>
            </a:extLst>
          </p:cNvPr>
          <p:cNvSpPr/>
          <p:nvPr/>
        </p:nvSpPr>
        <p:spPr>
          <a:xfrm>
            <a:off x="1465535" y="3317965"/>
            <a:ext cx="850946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6C263-7EFE-A1FD-B30C-E8A03E315437}"/>
              </a:ext>
            </a:extLst>
          </p:cNvPr>
          <p:cNvSpPr/>
          <p:nvPr/>
        </p:nvSpPr>
        <p:spPr>
          <a:xfrm>
            <a:off x="1600517" y="880394"/>
            <a:ext cx="1221059" cy="269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BF693-9D58-641A-2EC8-8FAE420A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4221" cy="41888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BDAB3C-B65D-8E19-0CDC-76DF1B50DC93}"/>
              </a:ext>
            </a:extLst>
          </p:cNvPr>
          <p:cNvSpPr/>
          <p:nvPr/>
        </p:nvSpPr>
        <p:spPr>
          <a:xfrm>
            <a:off x="95246" y="2255519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88BF1-830E-8822-9CF0-FC906607B3D8}"/>
              </a:ext>
            </a:extLst>
          </p:cNvPr>
          <p:cNvSpPr/>
          <p:nvPr/>
        </p:nvSpPr>
        <p:spPr>
          <a:xfrm>
            <a:off x="1053738" y="2238101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E565-3612-FC85-B167-99D1FD0954C0}"/>
              </a:ext>
            </a:extLst>
          </p:cNvPr>
          <p:cNvSpPr/>
          <p:nvPr/>
        </p:nvSpPr>
        <p:spPr>
          <a:xfrm>
            <a:off x="5521236" y="1341118"/>
            <a:ext cx="522986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4B4BF-834E-7F86-1872-0958A52EB7D2}"/>
              </a:ext>
            </a:extLst>
          </p:cNvPr>
          <p:cNvSpPr/>
          <p:nvPr/>
        </p:nvSpPr>
        <p:spPr>
          <a:xfrm>
            <a:off x="4954866" y="1680753"/>
            <a:ext cx="1089355" cy="209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0295B2-EDA9-1FC2-C66E-CA1CD809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777"/>
            <a:ext cx="4974091" cy="23014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A74730-4968-E22A-94AF-AFE043DA8A9F}"/>
              </a:ext>
            </a:extLst>
          </p:cNvPr>
          <p:cNvSpPr/>
          <p:nvPr/>
        </p:nvSpPr>
        <p:spPr>
          <a:xfrm>
            <a:off x="4267361" y="3866603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46D2D3-6B5B-786D-2860-9370C553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831109" cy="3429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12B3E8-C97A-457B-8E32-27B39E1C3E0A}"/>
              </a:ext>
            </a:extLst>
          </p:cNvPr>
          <p:cNvSpPr/>
          <p:nvPr/>
        </p:nvSpPr>
        <p:spPr>
          <a:xfrm>
            <a:off x="11469189" y="1959428"/>
            <a:ext cx="457920" cy="191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B156D-56AF-5A2D-C95C-4899E806AD45}"/>
              </a:ext>
            </a:extLst>
          </p:cNvPr>
          <p:cNvSpPr/>
          <p:nvPr/>
        </p:nvSpPr>
        <p:spPr>
          <a:xfrm>
            <a:off x="9196250" y="2151017"/>
            <a:ext cx="888275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073319-7907-F585-8E6B-57C936C97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81" y="2554109"/>
            <a:ext cx="4463863" cy="26249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EA76CE-C7FA-7D5E-CD12-75971B2C71F8}"/>
              </a:ext>
            </a:extLst>
          </p:cNvPr>
          <p:cNvSpPr/>
          <p:nvPr/>
        </p:nvSpPr>
        <p:spPr>
          <a:xfrm>
            <a:off x="7315987" y="3621837"/>
            <a:ext cx="1801887" cy="244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6C36A-33B4-B876-27A8-A4417DBC9FE9}"/>
              </a:ext>
            </a:extLst>
          </p:cNvPr>
          <p:cNvSpPr/>
          <p:nvPr/>
        </p:nvSpPr>
        <p:spPr>
          <a:xfrm>
            <a:off x="10094570" y="4697184"/>
            <a:ext cx="704060" cy="2057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C4E678-8921-20E7-0C11-85F70BA8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933" y="4484569"/>
            <a:ext cx="3678107" cy="222004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DE7478-9D2A-71AF-65C4-6D7056CD920E}"/>
              </a:ext>
            </a:extLst>
          </p:cNvPr>
          <p:cNvSpPr/>
          <p:nvPr/>
        </p:nvSpPr>
        <p:spPr>
          <a:xfrm>
            <a:off x="8597622" y="6504312"/>
            <a:ext cx="827863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BAA09-1C06-6DCC-9432-9C442C7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" y="92629"/>
            <a:ext cx="6458479" cy="346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E7E9-A29F-8AC9-73F1-04E38CAC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1" y="2944809"/>
            <a:ext cx="6950984" cy="3730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C5F7B4-5DA7-7CE2-68D5-CF6F6030FC8B}"/>
              </a:ext>
            </a:extLst>
          </p:cNvPr>
          <p:cNvSpPr/>
          <p:nvPr/>
        </p:nvSpPr>
        <p:spPr>
          <a:xfrm>
            <a:off x="8170798" y="1805032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7A1DC-9A15-DF73-A3C1-62A01816F9A8}"/>
              </a:ext>
            </a:extLst>
          </p:cNvPr>
          <p:cNvSpPr/>
          <p:nvPr/>
        </p:nvSpPr>
        <p:spPr>
          <a:xfrm>
            <a:off x="131135" y="2183458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BA391-3205-9010-4FC2-DBD910253BF9}"/>
              </a:ext>
            </a:extLst>
          </p:cNvPr>
          <p:cNvSpPr/>
          <p:nvPr/>
        </p:nvSpPr>
        <p:spPr>
          <a:xfrm>
            <a:off x="1185386" y="2183458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AAC38-D1CA-F3FE-7DFD-839F7BC78619}"/>
              </a:ext>
            </a:extLst>
          </p:cNvPr>
          <p:cNvSpPr/>
          <p:nvPr/>
        </p:nvSpPr>
        <p:spPr>
          <a:xfrm>
            <a:off x="1364680" y="783824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BE61D-69F9-508F-B90C-F98E789354C1}"/>
              </a:ext>
            </a:extLst>
          </p:cNvPr>
          <p:cNvSpPr/>
          <p:nvPr/>
        </p:nvSpPr>
        <p:spPr>
          <a:xfrm>
            <a:off x="6265386" y="3328147"/>
            <a:ext cx="613532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6F103-B9D1-DE78-1D32-430474562FAE}"/>
              </a:ext>
            </a:extLst>
          </p:cNvPr>
          <p:cNvSpPr/>
          <p:nvPr/>
        </p:nvSpPr>
        <p:spPr>
          <a:xfrm>
            <a:off x="11104117" y="6388100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39221-E699-3F2F-F311-6015F3F8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6454" cy="2084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8BF38-A641-1B2D-F351-3BE5392F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751"/>
            <a:ext cx="5808449" cy="1715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C5B0C-DA3A-66F2-37A6-1367F92C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54" y="0"/>
            <a:ext cx="4167829" cy="340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9E1E2-F77E-F80E-B709-4C058A07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66" y="3080007"/>
            <a:ext cx="4619410" cy="37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FF2BE-1D45-FD33-330A-697F9B5E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4853" cy="3648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D2187-5E9A-3BA7-1ADE-60A8FA36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7587"/>
            <a:ext cx="5150069" cy="18662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AF5791-D5C9-E6BA-55FB-A72887F7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069" y="3840690"/>
            <a:ext cx="6861428" cy="3017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37F0DD-7197-9B67-EFF7-3F969864F1AA}"/>
              </a:ext>
            </a:extLst>
          </p:cNvPr>
          <p:cNvSpPr/>
          <p:nvPr/>
        </p:nvSpPr>
        <p:spPr>
          <a:xfrm>
            <a:off x="8693312" y="127272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4B2DE3-C9A8-E2B1-FD57-02D3A4776074}"/>
              </a:ext>
            </a:extLst>
          </p:cNvPr>
          <p:cNvSpPr/>
          <p:nvPr/>
        </p:nvSpPr>
        <p:spPr>
          <a:xfrm>
            <a:off x="113717" y="2415925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05CD6-3DB8-43B7-EF3E-06141B5A63C9}"/>
              </a:ext>
            </a:extLst>
          </p:cNvPr>
          <p:cNvSpPr/>
          <p:nvPr/>
        </p:nvSpPr>
        <p:spPr>
          <a:xfrm>
            <a:off x="1231320" y="2415925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8A1E-6369-C948-7641-251C7C92914D}"/>
              </a:ext>
            </a:extLst>
          </p:cNvPr>
          <p:cNvSpPr/>
          <p:nvPr/>
        </p:nvSpPr>
        <p:spPr>
          <a:xfrm>
            <a:off x="6618960" y="1631554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2B5C1-092C-E6EC-C512-DC2DDF737AE6}"/>
              </a:ext>
            </a:extLst>
          </p:cNvPr>
          <p:cNvSpPr/>
          <p:nvPr/>
        </p:nvSpPr>
        <p:spPr>
          <a:xfrm>
            <a:off x="6140585" y="2025062"/>
            <a:ext cx="103527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4B4427-A541-D143-3E8D-17EC3A939BA0}"/>
              </a:ext>
            </a:extLst>
          </p:cNvPr>
          <p:cNvSpPr/>
          <p:nvPr/>
        </p:nvSpPr>
        <p:spPr>
          <a:xfrm>
            <a:off x="4320494" y="3361510"/>
            <a:ext cx="904649" cy="217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522D0-EC66-1BED-1680-6E4B5A7C529C}"/>
              </a:ext>
            </a:extLst>
          </p:cNvPr>
          <p:cNvSpPr/>
          <p:nvPr/>
        </p:nvSpPr>
        <p:spPr>
          <a:xfrm>
            <a:off x="6001248" y="4308876"/>
            <a:ext cx="904649" cy="21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B7C7D0-E71E-75BD-4833-74E447A116DE}"/>
              </a:ext>
            </a:extLst>
          </p:cNvPr>
          <p:cNvSpPr/>
          <p:nvPr/>
        </p:nvSpPr>
        <p:spPr>
          <a:xfrm>
            <a:off x="11104474" y="6629710"/>
            <a:ext cx="904649" cy="21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77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DFE40-2E7F-1BC7-020D-8F38D366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6617" cy="4302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7E70E-9403-22AF-D2CC-F36AC034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03" y="1944589"/>
            <a:ext cx="7827597" cy="49134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1EC079-1FD0-FB5B-10B9-A4B6752A2446}"/>
              </a:ext>
            </a:extLst>
          </p:cNvPr>
          <p:cNvSpPr/>
          <p:nvPr/>
        </p:nvSpPr>
        <p:spPr>
          <a:xfrm>
            <a:off x="0" y="1802674"/>
            <a:ext cx="836023" cy="2090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573EF-3427-24EB-735D-04109A95AC02}"/>
              </a:ext>
            </a:extLst>
          </p:cNvPr>
          <p:cNvSpPr/>
          <p:nvPr/>
        </p:nvSpPr>
        <p:spPr>
          <a:xfrm>
            <a:off x="1321248" y="3328147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7B5AF-F397-24D7-7303-E7CA730F9C78}"/>
              </a:ext>
            </a:extLst>
          </p:cNvPr>
          <p:cNvSpPr/>
          <p:nvPr/>
        </p:nvSpPr>
        <p:spPr>
          <a:xfrm>
            <a:off x="6996147" y="2509540"/>
            <a:ext cx="571602" cy="2075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18E19-16AD-B70B-5B76-167D02ABF1C6}"/>
              </a:ext>
            </a:extLst>
          </p:cNvPr>
          <p:cNvSpPr/>
          <p:nvPr/>
        </p:nvSpPr>
        <p:spPr>
          <a:xfrm>
            <a:off x="5341519" y="3720031"/>
            <a:ext cx="6650184" cy="2942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97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76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15</cp:revision>
  <dcterms:created xsi:type="dcterms:W3CDTF">2022-07-26T07:58:13Z</dcterms:created>
  <dcterms:modified xsi:type="dcterms:W3CDTF">2022-10-27T09:58:35Z</dcterms:modified>
</cp:coreProperties>
</file>