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59C9-FC0F-F56F-8430-981AFF369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D31F-9218-4843-2D1B-EA35383B7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2178-710E-EDCE-7AAA-813800F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591C-C44F-7824-91AC-9BBE9A8E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555C-F589-5053-0607-DDD2B27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88BF-BD0F-0A08-DF4C-D5D0ADD6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5C4A7-236B-E3DA-289D-BF4A9ADC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7A9A-89A9-7450-4B6C-F2AC3AED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100F-487E-B13F-5705-648E1AA2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8FF0-244B-3888-E0D8-BF0C131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46C95-F022-6E76-93AE-01C71A510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D9C25-9E4D-8511-3DDD-2AC0CD51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2228-E62D-5C35-F3AA-EBAD6C3C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0C78-0155-B143-BBDE-8D2931EB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32B59-B4DE-7EDE-9D64-AE518398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1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63F5-6BF5-94E6-38A8-3F2BCEE9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1B40-73C1-45A5-DDF8-F43A3022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B2366-56DA-80EC-7D93-B1405A09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7689-82FD-A49F-457D-787CABF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675D8-E5B4-BF00-C950-FC47A91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530-DC35-7D18-14C6-17998C02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93DF0-B66E-127A-9CB8-6EFF34C3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D079-0A19-B13D-5ED5-0242F9A6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82C6-C100-C04D-8A7C-12515114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48D5-B856-72A4-DB8A-60926953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3E1F-C5D1-8DC0-F365-2AD99B558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1CE8-B645-79A9-E7F7-A440AFDB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6BCCA-6AF0-3453-5ACB-C42CE177F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27D12-5C03-1471-75EE-16CD521F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F88B3-92B1-749D-719C-FAB81E8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E5E5C-F5ED-7439-9E85-92C251B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0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8A9E-B4BC-3A85-CC7A-359DEF41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AD4E-3478-A61B-EFFC-E8568C6C7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AA37-FF89-F3D9-49B6-DD32CCF4C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78500-0E15-E948-1F35-48EAB7CFF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CEFC4-060A-EA71-AAE0-31E4C5B44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F41C-7FB0-3279-2216-BDB28D09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D3D7-1AA6-737B-B370-E76F460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89E7F-12AD-045D-10C3-909404D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EAF0-CA13-6C24-D91F-A2B219CE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8D8F-D3DA-3109-09BB-C7F2E915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3AC5-39E4-DAA5-91AC-ADAD698F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96FE-442C-C739-5E00-23FAAB1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E525F-463C-0210-2623-F9ED52C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ECA1-43FA-8050-C4DA-3D1EF69C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EC57-046E-EE82-CEF8-F7481783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6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750C-42EE-AF6C-CEE1-1E307F0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3D69-395B-2753-A110-F5CE57C6F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7C89E-EE97-7F99-DEDE-6A4F3A6B2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557B-A738-5427-A880-B004BFE9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1E40-699D-B8F9-183C-C641786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34423-2EBA-F510-C3C9-6D9AB00B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2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8F3B-2ACC-FA11-5D24-1FA3C576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08750F-A1AB-9752-D295-75E9BEF5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68A2B-09C4-495D-2D8B-A1D1E671B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7EA9-A293-9EA6-C580-51225135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3AB4-0B90-D8C1-025A-894EA334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531E8-0FB6-87F7-CB6B-9E0B2932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2D476-9B74-9EB3-D6D0-51DFA978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ECA0-A17D-7A42-0F3E-6CE1DEDE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F222-A8C0-CB00-9B68-2A1E135F7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9D9-C207-4155-B438-75467CF731EF}" type="datetimeFigureOut">
              <a:rPr lang="en-US" smtClean="0"/>
              <a:t>29-Nov-22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0282-68CA-5AC9-0001-EB078FED0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87974-C220-1BC9-BC9F-C49DD273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EF6B7-CB7E-4A99-ACEB-55683792E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9C25A-3D32-BEBE-D34B-62D57A5F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8067" cy="4706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8E4FE-B1AD-BEEF-5BDC-CC697BAD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67" y="0"/>
            <a:ext cx="4810019" cy="2484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8DADB-4E06-EBDD-A1C3-2261EBF32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67" y="2484600"/>
            <a:ext cx="4810019" cy="2484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5C304-5579-FB38-7B56-74FCAF25F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46444"/>
            <a:ext cx="5686097" cy="2937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B7E176-3363-BD7E-5A05-42B28E35A1FD}"/>
              </a:ext>
            </a:extLst>
          </p:cNvPr>
          <p:cNvSpPr/>
          <p:nvPr/>
        </p:nvSpPr>
        <p:spPr>
          <a:xfrm>
            <a:off x="8896321" y="1504404"/>
            <a:ext cx="3059663" cy="5801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  <a:p>
            <a:pPr rtl="1"/>
            <a:r>
              <a:rPr lang="en-US" sz="1100" dirty="0">
                <a:solidFill>
                  <a:schemeClr val="tx1"/>
                </a:solidFill>
              </a:rPr>
              <a:t>Copy the configuration from the guide and paste it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6D6163-0D2E-7365-0D35-B0005E1C22E4}"/>
              </a:ext>
            </a:extLst>
          </p:cNvPr>
          <p:cNvSpPr/>
          <p:nvPr/>
        </p:nvSpPr>
        <p:spPr>
          <a:xfrm>
            <a:off x="39576" y="666351"/>
            <a:ext cx="116873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E7526-F24D-8C3F-5663-7BF2E19B40B7}"/>
              </a:ext>
            </a:extLst>
          </p:cNvPr>
          <p:cNvSpPr/>
          <p:nvPr/>
        </p:nvSpPr>
        <p:spPr>
          <a:xfrm>
            <a:off x="734786" y="1886400"/>
            <a:ext cx="612321" cy="4077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577137-4D5B-1E6D-5EEC-0CB5E3E0FFC2}"/>
              </a:ext>
            </a:extLst>
          </p:cNvPr>
          <p:cNvSpPr/>
          <p:nvPr/>
        </p:nvSpPr>
        <p:spPr>
          <a:xfrm>
            <a:off x="2818264" y="1675314"/>
            <a:ext cx="806679" cy="211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D31C7-53DF-578B-334A-5DC3B39D223F}"/>
              </a:ext>
            </a:extLst>
          </p:cNvPr>
          <p:cNvSpPr/>
          <p:nvPr/>
        </p:nvSpPr>
        <p:spPr>
          <a:xfrm>
            <a:off x="3790653" y="1074080"/>
            <a:ext cx="940097" cy="2530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BB3EC-2AA7-46A7-0A38-61DBAD58365A}"/>
              </a:ext>
            </a:extLst>
          </p:cNvPr>
          <p:cNvSpPr/>
          <p:nvPr/>
        </p:nvSpPr>
        <p:spPr>
          <a:xfrm>
            <a:off x="4108956" y="3026847"/>
            <a:ext cx="463044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A8FD59-17B5-52B8-593C-D86E4DD8C542}"/>
              </a:ext>
            </a:extLst>
          </p:cNvPr>
          <p:cNvSpPr/>
          <p:nvPr/>
        </p:nvSpPr>
        <p:spPr>
          <a:xfrm>
            <a:off x="5206454" y="4365203"/>
            <a:ext cx="940346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4DFEA7-C8BE-A87B-EDC2-7D711E2D3647}"/>
              </a:ext>
            </a:extLst>
          </p:cNvPr>
          <p:cNvSpPr/>
          <p:nvPr/>
        </p:nvSpPr>
        <p:spPr>
          <a:xfrm>
            <a:off x="7016203" y="3688800"/>
            <a:ext cx="514897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CDFE2F-CFE7-EBC8-6A01-80C9BFF2C4FE}"/>
              </a:ext>
            </a:extLst>
          </p:cNvPr>
          <p:cNvSpPr/>
          <p:nvPr/>
        </p:nvSpPr>
        <p:spPr>
          <a:xfrm>
            <a:off x="10825349" y="6027886"/>
            <a:ext cx="956748" cy="2017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347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572EA-4F51-3EFA-90A4-37766423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0"/>
            <a:ext cx="6104014" cy="2583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277C7E-3BB8-6FC9-A583-06885E8F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3180"/>
            <a:ext cx="6104014" cy="2583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AD430-2CBA-63AB-6DCC-CDAC4A9BA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1" y="4229840"/>
            <a:ext cx="6210300" cy="2628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B5827D-6E52-740E-1052-14C0CD76A317}"/>
              </a:ext>
            </a:extLst>
          </p:cNvPr>
          <p:cNvSpPr/>
          <p:nvPr/>
        </p:nvSpPr>
        <p:spPr>
          <a:xfrm>
            <a:off x="7440931" y="571499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6BC4B2-1021-88C4-2060-F7C0030423BF}"/>
              </a:ext>
            </a:extLst>
          </p:cNvPr>
          <p:cNvSpPr/>
          <p:nvPr/>
        </p:nvSpPr>
        <p:spPr>
          <a:xfrm>
            <a:off x="5486400" y="3128553"/>
            <a:ext cx="41910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B7194E-6783-6888-7FD3-17765C59DDAA}"/>
              </a:ext>
            </a:extLst>
          </p:cNvPr>
          <p:cNvSpPr/>
          <p:nvPr/>
        </p:nvSpPr>
        <p:spPr>
          <a:xfrm>
            <a:off x="8386204" y="4789713"/>
            <a:ext cx="536816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901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3EDAE54-7F14-66D6-19BA-F1801218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728" y="4650798"/>
            <a:ext cx="3901588" cy="2207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C40D8-2EBD-B55E-2387-7A60A36DE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24138" cy="2676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CC0DF-2855-DA0E-A698-0340373C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6335"/>
            <a:ext cx="5818050" cy="3186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01055-E0B4-3297-56F5-27887E2A0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33851"/>
            <a:ext cx="5497241" cy="2509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3611B3-DC3B-1925-D3F5-C583F6CF8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38" y="0"/>
            <a:ext cx="5867861" cy="28804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4600F5A-1D9A-3D6C-8283-A9481DC02B76}"/>
              </a:ext>
            </a:extLst>
          </p:cNvPr>
          <p:cNvSpPr/>
          <p:nvPr/>
        </p:nvSpPr>
        <p:spPr>
          <a:xfrm>
            <a:off x="107950" y="1615613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8DC3F-B055-DC60-8F13-4E569EAD14E4}"/>
              </a:ext>
            </a:extLst>
          </p:cNvPr>
          <p:cNvSpPr/>
          <p:nvPr/>
        </p:nvSpPr>
        <p:spPr>
          <a:xfrm>
            <a:off x="989322" y="1609074"/>
            <a:ext cx="814077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3C98B0-1B38-B6B0-4050-526DA159F954}"/>
              </a:ext>
            </a:extLst>
          </p:cNvPr>
          <p:cNvSpPr/>
          <p:nvPr/>
        </p:nvSpPr>
        <p:spPr>
          <a:xfrm>
            <a:off x="5818049" y="1260243"/>
            <a:ext cx="400219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8C2861-2824-1D26-4237-4661D846B43B}"/>
              </a:ext>
            </a:extLst>
          </p:cNvPr>
          <p:cNvSpPr/>
          <p:nvPr/>
        </p:nvSpPr>
        <p:spPr>
          <a:xfrm>
            <a:off x="5263684" y="1574431"/>
            <a:ext cx="954584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F84C79-4C35-D847-ADE5-58E5686FE282}"/>
              </a:ext>
            </a:extLst>
          </p:cNvPr>
          <p:cNvSpPr/>
          <p:nvPr/>
        </p:nvSpPr>
        <p:spPr>
          <a:xfrm>
            <a:off x="5051108" y="2990523"/>
            <a:ext cx="89884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352716-0E9E-337E-3436-98FC63C073A6}"/>
              </a:ext>
            </a:extLst>
          </p:cNvPr>
          <p:cNvSpPr/>
          <p:nvPr/>
        </p:nvSpPr>
        <p:spPr>
          <a:xfrm>
            <a:off x="107950" y="5317744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B0CD3E-2012-B1FE-768E-1D35F72F824B}"/>
              </a:ext>
            </a:extLst>
          </p:cNvPr>
          <p:cNvSpPr/>
          <p:nvPr/>
        </p:nvSpPr>
        <p:spPr>
          <a:xfrm>
            <a:off x="1723062" y="4650798"/>
            <a:ext cx="797888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71058B-D59C-3A7F-B056-14D71F6E2DA5}"/>
              </a:ext>
            </a:extLst>
          </p:cNvPr>
          <p:cNvSpPr/>
          <p:nvPr/>
        </p:nvSpPr>
        <p:spPr>
          <a:xfrm>
            <a:off x="7616398" y="857250"/>
            <a:ext cx="797352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8CCB6-5509-B53F-6C2C-ADD9C509D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502" y="1110012"/>
            <a:ext cx="3572191" cy="34004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EE1681-C30E-9772-C23A-045CBD92408A}"/>
              </a:ext>
            </a:extLst>
          </p:cNvPr>
          <p:cNvSpPr/>
          <p:nvPr/>
        </p:nvSpPr>
        <p:spPr>
          <a:xfrm>
            <a:off x="7433041" y="2372952"/>
            <a:ext cx="7505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5D023B-2236-0C9A-3B4F-E1F314BCC758}"/>
              </a:ext>
            </a:extLst>
          </p:cNvPr>
          <p:cNvSpPr/>
          <p:nvPr/>
        </p:nvSpPr>
        <p:spPr>
          <a:xfrm>
            <a:off x="7369707" y="2820435"/>
            <a:ext cx="2587845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C9DDF-0939-1A73-8B56-659885C5643B}"/>
              </a:ext>
            </a:extLst>
          </p:cNvPr>
          <p:cNvSpPr/>
          <p:nvPr/>
        </p:nvSpPr>
        <p:spPr>
          <a:xfrm>
            <a:off x="9573385" y="4343309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BD853-05A7-45DD-80C0-9CF26A79138C}"/>
              </a:ext>
            </a:extLst>
          </p:cNvPr>
          <p:cNvSpPr/>
          <p:nvPr/>
        </p:nvSpPr>
        <p:spPr>
          <a:xfrm>
            <a:off x="11682290" y="6653643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2DA0C-BBB6-B189-8807-6D85143F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4375" y="4510490"/>
            <a:ext cx="3901588" cy="2142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012F31-7DA8-C782-5257-F416D5D71458}"/>
              </a:ext>
            </a:extLst>
          </p:cNvPr>
          <p:cNvSpPr/>
          <p:nvPr/>
        </p:nvSpPr>
        <p:spPr>
          <a:xfrm>
            <a:off x="9041004" y="6453110"/>
            <a:ext cx="618670" cy="200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 rtl="1"/>
            <a:r>
              <a:rPr lang="en-US" sz="1100" dirty="0">
                <a:solidFill>
                  <a:srgbClr val="FF00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727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34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Sorin Boiangiu</dc:creator>
  <cp:lastModifiedBy>Sorin Boiangiu</cp:lastModifiedBy>
  <cp:revision>22</cp:revision>
  <dcterms:created xsi:type="dcterms:W3CDTF">2022-07-26T07:58:13Z</dcterms:created>
  <dcterms:modified xsi:type="dcterms:W3CDTF">2022-11-29T11:18:45Z</dcterms:modified>
</cp:coreProperties>
</file>