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8B92D8-5EE7-18DD-4DC2-7C2963FB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117446"/>
            <a:ext cx="6771164" cy="5508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CABCD6-0A5B-61FB-17F0-7FD64A51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17" y="137110"/>
            <a:ext cx="5120028" cy="34940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1FF888-A800-7133-3811-0864EDE63D1D}"/>
              </a:ext>
            </a:extLst>
          </p:cNvPr>
          <p:cNvSpPr/>
          <p:nvPr/>
        </p:nvSpPr>
        <p:spPr>
          <a:xfrm>
            <a:off x="1681530" y="2038113"/>
            <a:ext cx="1196681" cy="8334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6150516" y="2282955"/>
            <a:ext cx="804863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05B994-3365-15F8-17DC-F8D79082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66" y="2902476"/>
            <a:ext cx="5120028" cy="4165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4668911" y="2950101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5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C0BE5C-0F4A-DA15-63FB-10662199A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986" y="3614993"/>
            <a:ext cx="4288840" cy="24614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E6A4C52-659F-8604-7D81-691AB30C8C4A}"/>
              </a:ext>
            </a:extLst>
          </p:cNvPr>
          <p:cNvSpPr/>
          <p:nvPr/>
        </p:nvSpPr>
        <p:spPr>
          <a:xfrm>
            <a:off x="6616774" y="3704579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7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9662755" y="5837632"/>
            <a:ext cx="755173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8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888096" y="187470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6</a:t>
            </a:r>
            <a:endParaRPr lang="en-US" sz="1100" dirty="0">
              <a:solidFill>
                <a:srgbClr val="FF0000"/>
              </a:solidFill>
            </a:endParaRP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57E3A-AFDE-E303-0F59-4360695F0FC3}"/>
              </a:ext>
            </a:extLst>
          </p:cNvPr>
          <p:cNvSpPr/>
          <p:nvPr/>
        </p:nvSpPr>
        <p:spPr>
          <a:xfrm>
            <a:off x="3450024" y="2298671"/>
            <a:ext cx="900847" cy="241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80A55-F0F9-569D-E788-4FDDFCAA03C1}"/>
              </a:ext>
            </a:extLst>
          </p:cNvPr>
          <p:cNvSpPr/>
          <p:nvPr/>
        </p:nvSpPr>
        <p:spPr>
          <a:xfrm>
            <a:off x="4419178" y="2450262"/>
            <a:ext cx="900847" cy="241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he-IL" sz="1100" dirty="0">
                <a:solidFill>
                  <a:srgbClr val="FF0000"/>
                </a:solidFill>
              </a:rPr>
              <a:t>3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A67EFB-FFD7-6777-C3FD-E4F6A3FA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90500"/>
            <a:ext cx="597471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71DCC-F851-1651-97A4-46BE7ED85B36}"/>
              </a:ext>
            </a:extLst>
          </p:cNvPr>
          <p:cNvSpPr/>
          <p:nvPr/>
        </p:nvSpPr>
        <p:spPr>
          <a:xfrm>
            <a:off x="238125" y="2425492"/>
            <a:ext cx="689322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3D40C-9417-158D-D170-794B508D6D8A}"/>
              </a:ext>
            </a:extLst>
          </p:cNvPr>
          <p:cNvSpPr/>
          <p:nvPr/>
        </p:nvSpPr>
        <p:spPr>
          <a:xfrm>
            <a:off x="1228725" y="2425491"/>
            <a:ext cx="857250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1C8-D840-7135-A807-1A8B77B24D38}"/>
              </a:ext>
            </a:extLst>
          </p:cNvPr>
          <p:cNvSpPr/>
          <p:nvPr/>
        </p:nvSpPr>
        <p:spPr>
          <a:xfrm>
            <a:off x="3134246" y="24254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1B1FB-9C88-2CE5-A3C6-62461FE2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59" y="3069255"/>
            <a:ext cx="6734175" cy="3390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E9335-AA38-0864-54AF-5BF8F791A6A7}"/>
              </a:ext>
            </a:extLst>
          </p:cNvPr>
          <p:cNvSpPr/>
          <p:nvPr/>
        </p:nvSpPr>
        <p:spPr>
          <a:xfrm>
            <a:off x="7467210" y="66443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Copy the configuration from the guide and paste it  in the “JSON” textbox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40218-965B-9FBA-EB0C-A6E274284C15}"/>
              </a:ext>
            </a:extLst>
          </p:cNvPr>
          <p:cNvSpPr/>
          <p:nvPr/>
        </p:nvSpPr>
        <p:spPr>
          <a:xfrm>
            <a:off x="10280530" y="61325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6733B-B2E3-22F8-D329-73264F25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2" y="908326"/>
            <a:ext cx="7134022" cy="32556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8CDD79-57BA-775F-ACFB-BAAF20887460}"/>
              </a:ext>
            </a:extLst>
          </p:cNvPr>
          <p:cNvSpPr/>
          <p:nvPr/>
        </p:nvSpPr>
        <p:spPr>
          <a:xfrm>
            <a:off x="489792" y="2423125"/>
            <a:ext cx="655443" cy="226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1F6ADB-6C4B-F266-A93E-363831DA612E}"/>
              </a:ext>
            </a:extLst>
          </p:cNvPr>
          <p:cNvSpPr/>
          <p:nvPr/>
        </p:nvSpPr>
        <p:spPr>
          <a:xfrm>
            <a:off x="1656990" y="3355481"/>
            <a:ext cx="461177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3A515E1-11E4-C4F0-9EC5-0CF4AC7D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34" y="1069363"/>
            <a:ext cx="5972537" cy="48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A7F4A-79E1-12A4-7850-300B70B5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" y="618616"/>
            <a:ext cx="5895099" cy="4798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6FBB5-CC94-CD9A-30C1-FC5E24D7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23" y="618616"/>
            <a:ext cx="5895098" cy="47983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52695C-2740-D961-83C4-78FC6B6D7509}"/>
              </a:ext>
            </a:extLst>
          </p:cNvPr>
          <p:cNvSpPr/>
          <p:nvPr/>
        </p:nvSpPr>
        <p:spPr>
          <a:xfrm>
            <a:off x="2558005" y="964714"/>
            <a:ext cx="503499" cy="2332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44EB-16A8-6854-66D3-17067DC80A46}"/>
              </a:ext>
            </a:extLst>
          </p:cNvPr>
          <p:cNvSpPr/>
          <p:nvPr/>
        </p:nvSpPr>
        <p:spPr>
          <a:xfrm>
            <a:off x="1041856" y="4113028"/>
            <a:ext cx="364468" cy="2332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58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7</cp:revision>
  <dcterms:created xsi:type="dcterms:W3CDTF">2022-07-26T07:58:13Z</dcterms:created>
  <dcterms:modified xsi:type="dcterms:W3CDTF">2022-11-27T10:43:49Z</dcterms:modified>
</cp:coreProperties>
</file>