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68" autoAdjust="0"/>
    <p:restoredTop sz="94660"/>
  </p:normalViewPr>
  <p:slideViewPr>
    <p:cSldViewPr snapToGrid="0">
      <p:cViewPr>
        <p:scale>
          <a:sx n="125" d="100"/>
          <a:sy n="125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9C25A-3D32-BEBE-D34B-62D57A5F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08067" cy="4706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8E4FE-B1AD-BEEF-5BDC-CC697BAD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67" y="0"/>
            <a:ext cx="4810019" cy="248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8DADB-4E06-EBDD-A1C3-2261EBF32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67" y="2484600"/>
            <a:ext cx="4810019" cy="248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5C304-5579-FB38-7B56-74FCAF25F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6444"/>
            <a:ext cx="5686097" cy="29371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B7E176-3363-BD7E-5A05-42B28E35A1FD}"/>
              </a:ext>
            </a:extLst>
          </p:cNvPr>
          <p:cNvSpPr/>
          <p:nvPr/>
        </p:nvSpPr>
        <p:spPr>
          <a:xfrm>
            <a:off x="8896321" y="1504404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D6163-0D2E-7365-0D35-B0005E1C22E4}"/>
              </a:ext>
            </a:extLst>
          </p:cNvPr>
          <p:cNvSpPr/>
          <p:nvPr/>
        </p:nvSpPr>
        <p:spPr>
          <a:xfrm>
            <a:off x="39576" y="666351"/>
            <a:ext cx="116873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E7526-F24D-8C3F-5663-7BF2E19B40B7}"/>
              </a:ext>
            </a:extLst>
          </p:cNvPr>
          <p:cNvSpPr/>
          <p:nvPr/>
        </p:nvSpPr>
        <p:spPr>
          <a:xfrm>
            <a:off x="734786" y="1886400"/>
            <a:ext cx="612321" cy="407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577137-4D5B-1E6D-5EEC-0CB5E3E0FFC2}"/>
              </a:ext>
            </a:extLst>
          </p:cNvPr>
          <p:cNvSpPr/>
          <p:nvPr/>
        </p:nvSpPr>
        <p:spPr>
          <a:xfrm>
            <a:off x="2818264" y="1675314"/>
            <a:ext cx="806679" cy="2110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D31C7-53DF-578B-334A-5DC3B39D223F}"/>
              </a:ext>
            </a:extLst>
          </p:cNvPr>
          <p:cNvSpPr/>
          <p:nvPr/>
        </p:nvSpPr>
        <p:spPr>
          <a:xfrm>
            <a:off x="3790653" y="1074080"/>
            <a:ext cx="940097" cy="2530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3BB3EC-2AA7-46A7-0A38-61DBAD58365A}"/>
              </a:ext>
            </a:extLst>
          </p:cNvPr>
          <p:cNvSpPr/>
          <p:nvPr/>
        </p:nvSpPr>
        <p:spPr>
          <a:xfrm>
            <a:off x="4108956" y="3026847"/>
            <a:ext cx="463044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8FD59-17B5-52B8-593C-D86E4DD8C542}"/>
              </a:ext>
            </a:extLst>
          </p:cNvPr>
          <p:cNvSpPr/>
          <p:nvPr/>
        </p:nvSpPr>
        <p:spPr>
          <a:xfrm>
            <a:off x="5206454" y="4365203"/>
            <a:ext cx="940346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4DFEA7-C8BE-A87B-EDC2-7D711E2D3647}"/>
              </a:ext>
            </a:extLst>
          </p:cNvPr>
          <p:cNvSpPr/>
          <p:nvPr/>
        </p:nvSpPr>
        <p:spPr>
          <a:xfrm>
            <a:off x="7016203" y="3688800"/>
            <a:ext cx="51489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CDFE2F-CFE7-EBC8-6A01-80C9BFF2C4FE}"/>
              </a:ext>
            </a:extLst>
          </p:cNvPr>
          <p:cNvSpPr/>
          <p:nvPr/>
        </p:nvSpPr>
        <p:spPr>
          <a:xfrm>
            <a:off x="10825349" y="6027886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47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A572EA-4F51-3EFA-90A4-3776642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0"/>
            <a:ext cx="6104014" cy="2583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77C7E-3BB8-6FC9-A583-06885E8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3180"/>
            <a:ext cx="6104014" cy="2583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AD430-2CBA-63AB-6DCC-CDAC4A9BA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81" y="4229840"/>
            <a:ext cx="6210300" cy="26281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B5827D-6E52-740E-1052-14C0CD76A317}"/>
              </a:ext>
            </a:extLst>
          </p:cNvPr>
          <p:cNvSpPr/>
          <p:nvPr/>
        </p:nvSpPr>
        <p:spPr>
          <a:xfrm>
            <a:off x="7440931" y="571499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BC4B2-1021-88C4-2060-F7C0030423BF}"/>
              </a:ext>
            </a:extLst>
          </p:cNvPr>
          <p:cNvSpPr/>
          <p:nvPr/>
        </p:nvSpPr>
        <p:spPr>
          <a:xfrm>
            <a:off x="5486400" y="3128553"/>
            <a:ext cx="41910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7194E-6783-6888-7FD3-17765C59DDAA}"/>
              </a:ext>
            </a:extLst>
          </p:cNvPr>
          <p:cNvSpPr/>
          <p:nvPr/>
        </p:nvSpPr>
        <p:spPr>
          <a:xfrm>
            <a:off x="8386204" y="4789713"/>
            <a:ext cx="536816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21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18</cp:revision>
  <dcterms:created xsi:type="dcterms:W3CDTF">2022-07-26T07:58:13Z</dcterms:created>
  <dcterms:modified xsi:type="dcterms:W3CDTF">2022-10-30T07:34:21Z</dcterms:modified>
</cp:coreProperties>
</file>