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7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59C9-FC0F-F56F-8430-981AFF369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4D31F-9218-4843-2D1B-EA35383B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2178-710E-EDCE-7AAA-813800F5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0591C-C44F-7824-91AC-9BBE9A8E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D555C-F589-5053-0607-DDD2B27C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0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88BF-BD0F-0A08-DF4C-D5D0ADD6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5C4A7-236B-E3DA-289D-BF4A9ADCC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47A9A-89A9-7450-4B6C-F2AC3AED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100F-487E-B13F-5705-648E1AA2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8FF0-244B-3888-E0D8-BF0C131B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9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46C95-F022-6E76-93AE-01C71A510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D9C25-9E4D-8511-3DDD-2AC0CD512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2228-E62D-5C35-F3AA-EBAD6C3C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F0C78-0155-B143-BBDE-8D2931EB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32B59-B4DE-7EDE-9D64-AE518398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63F5-6BF5-94E6-38A8-3F2BCEE9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1B40-73C1-45A5-DDF8-F43A3022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B2366-56DA-80EC-7D93-B1405A09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7689-82FD-A49F-457D-787CABF3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675D8-E5B4-BF00-C950-FC47A91E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E530-DC35-7D18-14C6-17998C02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93DF0-B66E-127A-9CB8-6EFF34C3F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AD079-0A19-B13D-5ED5-0242F9A6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82C6-C100-C04D-8A7C-12515114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148D5-B856-72A4-DB8A-60926953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3E1F-C5D1-8DC0-F365-2AD99B55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1CE8-B645-79A9-E7F7-A440AFDB7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6BCCA-6AF0-3453-5ACB-C42CE177F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27D12-5C03-1471-75EE-16CD521F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F88B3-92B1-749D-719C-FAB81E88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E5E5C-F5ED-7439-9E85-92C251B0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0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8A9E-B4BC-3A85-CC7A-359DEF41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0AD4E-3478-A61B-EFFC-E8568C6C7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EAA37-FF89-F3D9-49B6-DD32CCF4C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78500-0E15-E948-1F35-48EAB7CFF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CEFC4-060A-EA71-AAE0-31E4C5B44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EF41C-7FB0-3279-2216-BDB28D09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4D3D7-1AA6-737B-B370-E76F460D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89E7F-12AD-045D-10C3-909404D6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EAF0-CA13-6C24-D91F-A2B219CE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88D8F-D3DA-3109-09BB-C7F2E915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83AC5-39E4-DAA5-91AC-ADAD698F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396FE-442C-C739-5E00-23FAAB17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9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E525F-463C-0210-2623-F9ED52C7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2ECA1-43FA-8050-C4DA-3D1EF69C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4EC57-046E-EE82-CEF8-F7481783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6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750C-42EE-AF6C-CEE1-1E307F0D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3D69-395B-2753-A110-F5CE57C6F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7C89E-EE97-7F99-DEDE-6A4F3A6B2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B557B-A738-5427-A880-B004BFE9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11E40-699D-B8F9-183C-C6417864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34423-2EBA-F510-C3C9-6D9AB00B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8F3B-2ACC-FA11-5D24-1FA3C576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8750F-A1AB-9752-D295-75E9BEF51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68A2B-09C4-495D-2D8B-A1D1E671B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17EA9-A293-9EA6-C580-51225135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43AB4-0B90-D8C1-025A-894EA334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531E8-0FB6-87F7-CB6B-9E0B2932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8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2D476-9B74-9EB3-D6D0-51DFA978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AECA0-A17D-7A42-0F3E-6CE1DEDE8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BF222-A8C0-CB00-9B68-2A1E135F7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7B9D9-C207-4155-B438-75467CF731EF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0282-68CA-5AC9-0001-EB078FED0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87974-C220-1BC9-BC9F-C49DD273C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5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761A2EE-9068-E5E1-F5E7-82F92B403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69" y="1273876"/>
            <a:ext cx="5631049" cy="33849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5D7A9F-9FE2-81A0-4F5F-E9F437ECB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996" y="0"/>
            <a:ext cx="8425543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B982B26-04E3-8D2E-5B74-17C4121000C4}"/>
              </a:ext>
            </a:extLst>
          </p:cNvPr>
          <p:cNvSpPr/>
          <p:nvPr/>
        </p:nvSpPr>
        <p:spPr>
          <a:xfrm>
            <a:off x="195631" y="3317199"/>
            <a:ext cx="591770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CA69D4-DAB2-2BD6-3408-DB8EA16EFFB0}"/>
              </a:ext>
            </a:extLst>
          </p:cNvPr>
          <p:cNvSpPr/>
          <p:nvPr/>
        </p:nvSpPr>
        <p:spPr>
          <a:xfrm>
            <a:off x="1141780" y="1672549"/>
            <a:ext cx="769569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BB30E4-0E65-94C9-340C-4B17136DAB4B}"/>
              </a:ext>
            </a:extLst>
          </p:cNvPr>
          <p:cNvSpPr/>
          <p:nvPr/>
        </p:nvSpPr>
        <p:spPr>
          <a:xfrm>
            <a:off x="7157198" y="840699"/>
            <a:ext cx="769569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44D509-F7EC-A2C5-4247-D476980E784C}"/>
              </a:ext>
            </a:extLst>
          </p:cNvPr>
          <p:cNvSpPr/>
          <p:nvPr/>
        </p:nvSpPr>
        <p:spPr>
          <a:xfrm>
            <a:off x="11144998" y="6149299"/>
            <a:ext cx="994541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CD4F17-900B-53E2-47EA-1DC65037337C}"/>
              </a:ext>
            </a:extLst>
          </p:cNvPr>
          <p:cNvSpPr/>
          <p:nvPr/>
        </p:nvSpPr>
        <p:spPr>
          <a:xfrm>
            <a:off x="7172631" y="2429968"/>
            <a:ext cx="994541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90139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84AE7C-A42E-5889-8A77-E8B7C397A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" y="10613"/>
            <a:ext cx="5491698" cy="30152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FF096E-5E03-6850-1FA2-82E34FF8C2DC}"/>
              </a:ext>
            </a:extLst>
          </p:cNvPr>
          <p:cNvSpPr/>
          <p:nvPr/>
        </p:nvSpPr>
        <p:spPr>
          <a:xfrm>
            <a:off x="1307230" y="1117479"/>
            <a:ext cx="2398869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37A64-4612-8963-1978-FAC354888FA7}"/>
              </a:ext>
            </a:extLst>
          </p:cNvPr>
          <p:cNvSpPr/>
          <p:nvPr/>
        </p:nvSpPr>
        <p:spPr>
          <a:xfrm>
            <a:off x="1475945" y="1479107"/>
            <a:ext cx="2186417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A5DA53-22E4-47C1-3B2D-A46CA6AA9366}"/>
              </a:ext>
            </a:extLst>
          </p:cNvPr>
          <p:cNvSpPr/>
          <p:nvPr/>
        </p:nvSpPr>
        <p:spPr>
          <a:xfrm>
            <a:off x="2190750" y="1923732"/>
            <a:ext cx="569017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FFF0DE-5542-39D3-27BA-342A360BDC38}"/>
              </a:ext>
            </a:extLst>
          </p:cNvPr>
          <p:cNvSpPr/>
          <p:nvPr/>
        </p:nvSpPr>
        <p:spPr>
          <a:xfrm>
            <a:off x="148617" y="1785779"/>
            <a:ext cx="727782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6DB253-D9E1-F29C-1722-A7AD04A2C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545281"/>
            <a:ext cx="4500185" cy="247082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3665A0-B1F3-C3B7-C4B7-34D6561DC4A9}"/>
              </a:ext>
            </a:extLst>
          </p:cNvPr>
          <p:cNvSpPr/>
          <p:nvPr/>
        </p:nvSpPr>
        <p:spPr>
          <a:xfrm>
            <a:off x="1536437" y="3427631"/>
            <a:ext cx="654313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135357-F202-6130-8C37-EBF873243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4" y="4550137"/>
            <a:ext cx="3698757" cy="203080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B059992-ACAD-3C89-C45A-C9ABDE3FA795}"/>
              </a:ext>
            </a:extLst>
          </p:cNvPr>
          <p:cNvSpPr/>
          <p:nvPr/>
        </p:nvSpPr>
        <p:spPr>
          <a:xfrm>
            <a:off x="1863593" y="5209026"/>
            <a:ext cx="896174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F3B3F62-6967-17D3-FECE-B8435742F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7670" y="-10613"/>
            <a:ext cx="5447211" cy="6858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C97D8DE-33C6-8ACD-7D41-630F35699F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7237" y="255984"/>
            <a:ext cx="4398563" cy="19285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0C4A814-AA1E-E9D6-F4DF-C6969BB463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7237" y="2255209"/>
            <a:ext cx="4398563" cy="19285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DE8C19E-6E49-4FBA-CD06-8193E6D7B6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7236" y="4347921"/>
            <a:ext cx="4398563" cy="192857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B2C46A0-705B-79F7-ACCC-C221BD941D0A}"/>
              </a:ext>
            </a:extLst>
          </p:cNvPr>
          <p:cNvSpPr/>
          <p:nvPr/>
        </p:nvSpPr>
        <p:spPr>
          <a:xfrm>
            <a:off x="5159386" y="1001136"/>
            <a:ext cx="1904143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55A40B-B412-DA3D-6F21-D900186DE88C}"/>
              </a:ext>
            </a:extLst>
          </p:cNvPr>
          <p:cNvSpPr/>
          <p:nvPr/>
        </p:nvSpPr>
        <p:spPr>
          <a:xfrm>
            <a:off x="5118025" y="1817707"/>
            <a:ext cx="1873226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1CA0CC-E39C-303C-027A-1BD84C2F1C20}"/>
              </a:ext>
            </a:extLst>
          </p:cNvPr>
          <p:cNvSpPr/>
          <p:nvPr/>
        </p:nvSpPr>
        <p:spPr>
          <a:xfrm>
            <a:off x="5322381" y="3459591"/>
            <a:ext cx="1873226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F169AE-54CC-7096-BA68-2F3869FDAD6F}"/>
              </a:ext>
            </a:extLst>
          </p:cNvPr>
          <p:cNvSpPr/>
          <p:nvPr/>
        </p:nvSpPr>
        <p:spPr>
          <a:xfrm>
            <a:off x="5294988" y="4503831"/>
            <a:ext cx="1873226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DAC27E-8F10-FFFE-1380-A1A361D00A50}"/>
              </a:ext>
            </a:extLst>
          </p:cNvPr>
          <p:cNvSpPr/>
          <p:nvPr/>
        </p:nvSpPr>
        <p:spPr>
          <a:xfrm>
            <a:off x="8677582" y="6530357"/>
            <a:ext cx="802607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CA3380-EF08-069B-1A2A-1B9C8C3CEA06}"/>
              </a:ext>
            </a:extLst>
          </p:cNvPr>
          <p:cNvSpPr/>
          <p:nvPr/>
        </p:nvSpPr>
        <p:spPr>
          <a:xfrm>
            <a:off x="11550163" y="1888351"/>
            <a:ext cx="641837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7F8F06A-E219-6CDE-4A2A-097BD949C87B}"/>
              </a:ext>
            </a:extLst>
          </p:cNvPr>
          <p:cNvSpPr/>
          <p:nvPr/>
        </p:nvSpPr>
        <p:spPr>
          <a:xfrm>
            <a:off x="11531548" y="3934697"/>
            <a:ext cx="641837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0664E5-83E8-5FF9-3EA4-1B26CC82F6FA}"/>
              </a:ext>
            </a:extLst>
          </p:cNvPr>
          <p:cNvSpPr/>
          <p:nvPr/>
        </p:nvSpPr>
        <p:spPr>
          <a:xfrm>
            <a:off x="11473962" y="6036510"/>
            <a:ext cx="641837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5755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DBBB0E-2969-6F6A-27E1-B45028FC6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700" y="1785779"/>
            <a:ext cx="5895521" cy="4798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D40772-98A9-D1DD-5852-0CB40E4C4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94" y="151079"/>
            <a:ext cx="7011911" cy="3790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5C6942-75BA-0181-3BDA-3CF39BEB8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47" y="3280343"/>
            <a:ext cx="4084265" cy="30694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FF096E-5E03-6850-1FA2-82E34FF8C2DC}"/>
              </a:ext>
            </a:extLst>
          </p:cNvPr>
          <p:cNvSpPr/>
          <p:nvPr/>
        </p:nvSpPr>
        <p:spPr>
          <a:xfrm>
            <a:off x="316280" y="2574249"/>
            <a:ext cx="674319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37A64-4612-8963-1978-FAC354888FA7}"/>
              </a:ext>
            </a:extLst>
          </p:cNvPr>
          <p:cNvSpPr/>
          <p:nvPr/>
        </p:nvSpPr>
        <p:spPr>
          <a:xfrm>
            <a:off x="1301584" y="2576748"/>
            <a:ext cx="901866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A5DA53-22E4-47C1-3B2D-A46CA6AA9366}"/>
              </a:ext>
            </a:extLst>
          </p:cNvPr>
          <p:cNvSpPr/>
          <p:nvPr/>
        </p:nvSpPr>
        <p:spPr>
          <a:xfrm>
            <a:off x="6686385" y="1408348"/>
            <a:ext cx="438316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3665A0-B1F3-C3B7-C4B7-34D6561DC4A9}"/>
              </a:ext>
            </a:extLst>
          </p:cNvPr>
          <p:cNvSpPr/>
          <p:nvPr/>
        </p:nvSpPr>
        <p:spPr>
          <a:xfrm>
            <a:off x="5955080" y="1785779"/>
            <a:ext cx="1029920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FFF0DE-5542-39D3-27BA-342A360BDC38}"/>
              </a:ext>
            </a:extLst>
          </p:cNvPr>
          <p:cNvSpPr/>
          <p:nvPr/>
        </p:nvSpPr>
        <p:spPr>
          <a:xfrm>
            <a:off x="3529380" y="3390901"/>
            <a:ext cx="727782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15CFBF-4D60-4EA0-5278-C5449F3FD907}"/>
              </a:ext>
            </a:extLst>
          </p:cNvPr>
          <p:cNvSpPr/>
          <p:nvPr/>
        </p:nvSpPr>
        <p:spPr>
          <a:xfrm>
            <a:off x="8209330" y="3670301"/>
            <a:ext cx="2122120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B08B0C-F233-9587-44F8-E4D052977E6D}"/>
              </a:ext>
            </a:extLst>
          </p:cNvPr>
          <p:cNvSpPr/>
          <p:nvPr/>
        </p:nvSpPr>
        <p:spPr>
          <a:xfrm>
            <a:off x="8329980" y="3941180"/>
            <a:ext cx="2122120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668D7E-DCC3-DEA6-8BDF-51705708D7A1}"/>
              </a:ext>
            </a:extLst>
          </p:cNvPr>
          <p:cNvSpPr/>
          <p:nvPr/>
        </p:nvSpPr>
        <p:spPr>
          <a:xfrm>
            <a:off x="11050501" y="6343446"/>
            <a:ext cx="727782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84936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971BE1-7D81-57F4-BAF1-52AEE716A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56773" cy="42947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BD495B-43CC-87CB-CDA6-F6A501A78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077" y="1758497"/>
            <a:ext cx="6019208" cy="48993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02219E-30D0-6A77-99D1-F56993A52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688" y="3102168"/>
            <a:ext cx="4458789" cy="22120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88F32D2-DED5-2F1A-5954-E2B905AE1D87}"/>
              </a:ext>
            </a:extLst>
          </p:cNvPr>
          <p:cNvSpPr/>
          <p:nvPr/>
        </p:nvSpPr>
        <p:spPr>
          <a:xfrm>
            <a:off x="-1940" y="1758497"/>
            <a:ext cx="674319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5F2522-53C6-89D8-E09F-3AA80B0EC758}"/>
              </a:ext>
            </a:extLst>
          </p:cNvPr>
          <p:cNvSpPr/>
          <p:nvPr/>
        </p:nvSpPr>
        <p:spPr>
          <a:xfrm>
            <a:off x="1064860" y="2660197"/>
            <a:ext cx="674319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E7BF1D-47E8-2347-37F4-B115DAFA72F2}"/>
              </a:ext>
            </a:extLst>
          </p:cNvPr>
          <p:cNvSpPr/>
          <p:nvPr/>
        </p:nvSpPr>
        <p:spPr>
          <a:xfrm>
            <a:off x="3769960" y="2082347"/>
            <a:ext cx="674319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37AE0C-96AE-3708-7DDD-D3717C3DDC4A}"/>
              </a:ext>
            </a:extLst>
          </p:cNvPr>
          <p:cNvSpPr/>
          <p:nvPr/>
        </p:nvSpPr>
        <p:spPr>
          <a:xfrm>
            <a:off x="2804039" y="2466099"/>
            <a:ext cx="1748163" cy="3881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800" dirty="0">
                <a:solidFill>
                  <a:srgbClr val="FF0000"/>
                </a:solidFill>
              </a:rPr>
              <a:t>Add filter with </a:t>
            </a:r>
            <a:r>
              <a:rPr lang="en-US" sz="800" dirty="0" err="1">
                <a:solidFill>
                  <a:srgbClr val="FF0000"/>
                </a:solidFill>
              </a:rPr>
              <a:t>req_id</a:t>
            </a:r>
            <a:r>
              <a:rPr lang="en-US" sz="800" dirty="0">
                <a:solidFill>
                  <a:srgbClr val="FF0000"/>
                </a:solidFill>
              </a:rPr>
              <a:t> in &lt;</a:t>
            </a:r>
            <a:r>
              <a:rPr lang="en-US" sz="800" dirty="0" err="1">
                <a:solidFill>
                  <a:srgbClr val="FF0000"/>
                </a:solidFill>
              </a:rPr>
              <a:t>supportID</a:t>
            </a:r>
            <a:r>
              <a:rPr lang="en-US" sz="800" dirty="0">
                <a:solidFill>
                  <a:srgbClr val="FF0000"/>
                </a:solidFill>
              </a:rPr>
              <a:t>&gt;</a:t>
            </a:r>
          </a:p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3499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79034E-D5BA-E89B-7D50-798FCFA5C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17582" cy="47716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506D56-5CAB-6324-E5BD-09EE34EED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102" y="3184634"/>
            <a:ext cx="9038897" cy="36733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62CBF82-B47F-70E4-3C04-426D12F6AF39}"/>
              </a:ext>
            </a:extLst>
          </p:cNvPr>
          <p:cNvSpPr/>
          <p:nvPr/>
        </p:nvSpPr>
        <p:spPr>
          <a:xfrm>
            <a:off x="0" y="3534746"/>
            <a:ext cx="674319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A80241-9631-F767-E1B5-2B2E7D66466A}"/>
              </a:ext>
            </a:extLst>
          </p:cNvPr>
          <p:cNvSpPr/>
          <p:nvPr/>
        </p:nvSpPr>
        <p:spPr>
          <a:xfrm>
            <a:off x="1576551" y="3534745"/>
            <a:ext cx="827015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9BD3DA-B3F1-91CC-C361-439EB1F2948F}"/>
              </a:ext>
            </a:extLst>
          </p:cNvPr>
          <p:cNvSpPr/>
          <p:nvPr/>
        </p:nvSpPr>
        <p:spPr>
          <a:xfrm>
            <a:off x="1698471" y="678333"/>
            <a:ext cx="1157940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073B31-6EBE-D4D1-8676-5CFC833CE65D}"/>
              </a:ext>
            </a:extLst>
          </p:cNvPr>
          <p:cNvSpPr/>
          <p:nvPr/>
        </p:nvSpPr>
        <p:spPr>
          <a:xfrm>
            <a:off x="6314014" y="4153053"/>
            <a:ext cx="1157940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1164AA-4F35-5E75-62F6-A32711623BEE}"/>
              </a:ext>
            </a:extLst>
          </p:cNvPr>
          <p:cNvSpPr/>
          <p:nvPr/>
        </p:nvSpPr>
        <p:spPr>
          <a:xfrm>
            <a:off x="6314014" y="5868641"/>
            <a:ext cx="2003568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107D7-E6A3-46E6-3938-3F5CB83D7A47}"/>
              </a:ext>
            </a:extLst>
          </p:cNvPr>
          <p:cNvSpPr/>
          <p:nvPr/>
        </p:nvSpPr>
        <p:spPr>
          <a:xfrm>
            <a:off x="11112138" y="6391156"/>
            <a:ext cx="1010194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0007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1AA6C5-8198-3BF8-3E47-699CC1B61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35134" cy="40359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8F6719-9DA7-C3EE-9BB3-9CA7C8CED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94" y="2709636"/>
            <a:ext cx="7185806" cy="41224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B2BE74-38C3-2659-1B6F-4CFD838B6459}"/>
              </a:ext>
            </a:extLst>
          </p:cNvPr>
          <p:cNvSpPr/>
          <p:nvPr/>
        </p:nvSpPr>
        <p:spPr>
          <a:xfrm>
            <a:off x="6740435" y="3621825"/>
            <a:ext cx="2638696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9744D-7398-D3AF-390D-78E85BC5A938}"/>
              </a:ext>
            </a:extLst>
          </p:cNvPr>
          <p:cNvSpPr/>
          <p:nvPr/>
        </p:nvSpPr>
        <p:spPr>
          <a:xfrm>
            <a:off x="1301932" y="3134150"/>
            <a:ext cx="879565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BE5A64-F0E4-C100-755B-05A62EB29400}"/>
              </a:ext>
            </a:extLst>
          </p:cNvPr>
          <p:cNvSpPr/>
          <p:nvPr/>
        </p:nvSpPr>
        <p:spPr>
          <a:xfrm>
            <a:off x="3705498" y="2517118"/>
            <a:ext cx="1075508" cy="2970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878CC5-C719-B49A-CBB9-8221281AC70A}"/>
              </a:ext>
            </a:extLst>
          </p:cNvPr>
          <p:cNvSpPr/>
          <p:nvPr/>
        </p:nvSpPr>
        <p:spPr>
          <a:xfrm>
            <a:off x="7035134" y="5261772"/>
            <a:ext cx="2638696" cy="3117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0C90A4-5806-6304-A5A1-895AC6C1324C}"/>
              </a:ext>
            </a:extLst>
          </p:cNvPr>
          <p:cNvSpPr/>
          <p:nvPr/>
        </p:nvSpPr>
        <p:spPr>
          <a:xfrm>
            <a:off x="11168742" y="6025391"/>
            <a:ext cx="1005840" cy="3144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7B7E24-F035-F4AD-5362-67A003383B89}"/>
              </a:ext>
            </a:extLst>
          </p:cNvPr>
          <p:cNvSpPr/>
          <p:nvPr/>
        </p:nvSpPr>
        <p:spPr>
          <a:xfrm>
            <a:off x="104503" y="3134150"/>
            <a:ext cx="1097280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1254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5E8366-58A0-651A-2FA4-37FCEC5B8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66095" cy="40843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A65D6D-0C46-34C9-8447-CC797880B5ED}"/>
              </a:ext>
            </a:extLst>
          </p:cNvPr>
          <p:cNvSpPr/>
          <p:nvPr/>
        </p:nvSpPr>
        <p:spPr>
          <a:xfrm>
            <a:off x="87086" y="2393922"/>
            <a:ext cx="766354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3AF845-659A-CF24-85B8-ADD5D93D1550}"/>
              </a:ext>
            </a:extLst>
          </p:cNvPr>
          <p:cNvSpPr/>
          <p:nvPr/>
        </p:nvSpPr>
        <p:spPr>
          <a:xfrm>
            <a:off x="1053737" y="2529924"/>
            <a:ext cx="766354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150613-0EC0-E8B3-03C6-9138CE234DC5}"/>
              </a:ext>
            </a:extLst>
          </p:cNvPr>
          <p:cNvSpPr/>
          <p:nvPr/>
        </p:nvSpPr>
        <p:spPr>
          <a:xfrm>
            <a:off x="1201782" y="421015"/>
            <a:ext cx="1149531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33C0E5-EC01-21C6-35D7-DEA516525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415" y="4214955"/>
            <a:ext cx="6866095" cy="262408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38D8FC8-6938-980D-0B22-693D37FDEE3D}"/>
              </a:ext>
            </a:extLst>
          </p:cNvPr>
          <p:cNvSpPr/>
          <p:nvPr/>
        </p:nvSpPr>
        <p:spPr>
          <a:xfrm>
            <a:off x="6723037" y="4366837"/>
            <a:ext cx="522515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358899-CABA-AD87-F96A-CD277BD35C4A}"/>
              </a:ext>
            </a:extLst>
          </p:cNvPr>
          <p:cNvSpPr/>
          <p:nvPr/>
        </p:nvSpPr>
        <p:spPr>
          <a:xfrm>
            <a:off x="7442895" y="5333494"/>
            <a:ext cx="3059663" cy="5801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  <a:p>
            <a:pPr rtl="1"/>
            <a:r>
              <a:rPr lang="en-US" sz="1100" dirty="0">
                <a:solidFill>
                  <a:schemeClr val="tx1"/>
                </a:solidFill>
              </a:rPr>
              <a:t>Copy the configuration from the guide and paste it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EB9ABA-08B4-BD0A-E970-729A975C69D6}"/>
              </a:ext>
            </a:extLst>
          </p:cNvPr>
          <p:cNvSpPr/>
          <p:nvPr/>
        </p:nvSpPr>
        <p:spPr>
          <a:xfrm>
            <a:off x="11268914" y="6465603"/>
            <a:ext cx="944267" cy="3009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4401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971BE1-7D81-57F4-BAF1-52AEE716A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56773" cy="429473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88F32D2-DED5-2F1A-5954-E2B905AE1D87}"/>
              </a:ext>
            </a:extLst>
          </p:cNvPr>
          <p:cNvSpPr/>
          <p:nvPr/>
        </p:nvSpPr>
        <p:spPr>
          <a:xfrm>
            <a:off x="-1940" y="1758497"/>
            <a:ext cx="674319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5F2522-53C6-89D8-E09F-3AA80B0EC758}"/>
              </a:ext>
            </a:extLst>
          </p:cNvPr>
          <p:cNvSpPr/>
          <p:nvPr/>
        </p:nvSpPr>
        <p:spPr>
          <a:xfrm>
            <a:off x="1064860" y="2660197"/>
            <a:ext cx="674319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6B2515A-B0A0-B6C3-8F81-4CCFDE7E9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737" y="1758497"/>
            <a:ext cx="5863933" cy="477360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6E7BF1D-47E8-2347-37F4-B115DAFA72F2}"/>
              </a:ext>
            </a:extLst>
          </p:cNvPr>
          <p:cNvSpPr/>
          <p:nvPr/>
        </p:nvSpPr>
        <p:spPr>
          <a:xfrm>
            <a:off x="3769960" y="2082347"/>
            <a:ext cx="674319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37AE0C-96AE-3708-7DDD-D3717C3DDC4A}"/>
              </a:ext>
            </a:extLst>
          </p:cNvPr>
          <p:cNvSpPr/>
          <p:nvPr/>
        </p:nvSpPr>
        <p:spPr>
          <a:xfrm>
            <a:off x="2804039" y="2466099"/>
            <a:ext cx="1748163" cy="3881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800" dirty="0">
                <a:solidFill>
                  <a:srgbClr val="FF0000"/>
                </a:solidFill>
              </a:rPr>
              <a:t>Add filter with </a:t>
            </a:r>
            <a:r>
              <a:rPr lang="en-US" sz="800" dirty="0" err="1">
                <a:solidFill>
                  <a:srgbClr val="FF0000"/>
                </a:solidFill>
              </a:rPr>
              <a:t>req_id</a:t>
            </a:r>
            <a:r>
              <a:rPr lang="en-US" sz="800" dirty="0">
                <a:solidFill>
                  <a:srgbClr val="FF0000"/>
                </a:solidFill>
              </a:rPr>
              <a:t> in &lt;</a:t>
            </a:r>
            <a:r>
              <a:rPr lang="en-US" sz="800" dirty="0" err="1">
                <a:solidFill>
                  <a:srgbClr val="FF0000"/>
                </a:solidFill>
              </a:rPr>
              <a:t>supportID</a:t>
            </a:r>
            <a:r>
              <a:rPr lang="en-US" sz="800" dirty="0">
                <a:solidFill>
                  <a:srgbClr val="FF0000"/>
                </a:solidFill>
              </a:rPr>
              <a:t>&gt;</a:t>
            </a:r>
          </a:p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45535C4-6E8B-287E-C5E5-474543004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994" y="4344894"/>
            <a:ext cx="4016725" cy="236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2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D40772-98A9-D1DD-5852-0CB40E4C4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94" y="151079"/>
            <a:ext cx="7011911" cy="3790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5C6942-75BA-0181-3BDA-3CF39BEB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47" y="3280343"/>
            <a:ext cx="4084265" cy="30694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FF096E-5E03-6850-1FA2-82E34FF8C2DC}"/>
              </a:ext>
            </a:extLst>
          </p:cNvPr>
          <p:cNvSpPr/>
          <p:nvPr/>
        </p:nvSpPr>
        <p:spPr>
          <a:xfrm>
            <a:off x="316280" y="2574249"/>
            <a:ext cx="674319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37A64-4612-8963-1978-FAC354888FA7}"/>
              </a:ext>
            </a:extLst>
          </p:cNvPr>
          <p:cNvSpPr/>
          <p:nvPr/>
        </p:nvSpPr>
        <p:spPr>
          <a:xfrm>
            <a:off x="1301584" y="2576748"/>
            <a:ext cx="901866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A5DA53-22E4-47C1-3B2D-A46CA6AA9366}"/>
              </a:ext>
            </a:extLst>
          </p:cNvPr>
          <p:cNvSpPr/>
          <p:nvPr/>
        </p:nvSpPr>
        <p:spPr>
          <a:xfrm>
            <a:off x="6686385" y="1408348"/>
            <a:ext cx="438316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3665A0-B1F3-C3B7-C4B7-34D6561DC4A9}"/>
              </a:ext>
            </a:extLst>
          </p:cNvPr>
          <p:cNvSpPr/>
          <p:nvPr/>
        </p:nvSpPr>
        <p:spPr>
          <a:xfrm>
            <a:off x="5955080" y="1785779"/>
            <a:ext cx="1029920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FFF0DE-5542-39D3-27BA-342A360BDC38}"/>
              </a:ext>
            </a:extLst>
          </p:cNvPr>
          <p:cNvSpPr/>
          <p:nvPr/>
        </p:nvSpPr>
        <p:spPr>
          <a:xfrm>
            <a:off x="3529380" y="3390901"/>
            <a:ext cx="727782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E7E7300-A8C1-80F3-F01A-F0CA42FA8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811" y="4183382"/>
            <a:ext cx="4985943" cy="203013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570028-35F1-BE11-69AA-FDE3309184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9909" y="13240"/>
            <a:ext cx="4918609" cy="30099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62C4279-00B8-C1E7-99CD-C23911828F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8558" y="2523021"/>
            <a:ext cx="5067299" cy="24067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415CFBF-4D60-4EA0-5278-C5449F3FD907}"/>
              </a:ext>
            </a:extLst>
          </p:cNvPr>
          <p:cNvSpPr/>
          <p:nvPr/>
        </p:nvSpPr>
        <p:spPr>
          <a:xfrm>
            <a:off x="3126504" y="5090498"/>
            <a:ext cx="2122120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B08B0C-F233-9587-44F8-E4D052977E6D}"/>
              </a:ext>
            </a:extLst>
          </p:cNvPr>
          <p:cNvSpPr/>
          <p:nvPr/>
        </p:nvSpPr>
        <p:spPr>
          <a:xfrm>
            <a:off x="3295207" y="5381018"/>
            <a:ext cx="1873226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668D7E-DCC3-DEA6-8BDF-51705708D7A1}"/>
              </a:ext>
            </a:extLst>
          </p:cNvPr>
          <p:cNvSpPr/>
          <p:nvPr/>
        </p:nvSpPr>
        <p:spPr>
          <a:xfrm>
            <a:off x="8672779" y="1628099"/>
            <a:ext cx="2491267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B9AB9-B6E0-E0DA-7427-462DA8A7030D}"/>
              </a:ext>
            </a:extLst>
          </p:cNvPr>
          <p:cNvSpPr/>
          <p:nvPr/>
        </p:nvSpPr>
        <p:spPr>
          <a:xfrm>
            <a:off x="9580282" y="2109752"/>
            <a:ext cx="615577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ED4BD-9F08-D621-F07D-7D2B20F4F7F3}"/>
              </a:ext>
            </a:extLst>
          </p:cNvPr>
          <p:cNvSpPr/>
          <p:nvPr/>
        </p:nvSpPr>
        <p:spPr>
          <a:xfrm>
            <a:off x="8650963" y="3220574"/>
            <a:ext cx="1234119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A7FDBD-018A-0390-E15C-D63AFEA968AE}"/>
              </a:ext>
            </a:extLst>
          </p:cNvPr>
          <p:cNvSpPr/>
          <p:nvPr/>
        </p:nvSpPr>
        <p:spPr>
          <a:xfrm>
            <a:off x="11600329" y="3702227"/>
            <a:ext cx="591671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11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74E64CE-24CF-F74B-9857-7A4E573ACA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9596" y="4597149"/>
            <a:ext cx="4210733" cy="212679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AE48C35-2B90-0CE5-7E16-460EF38C9CCC}"/>
              </a:ext>
            </a:extLst>
          </p:cNvPr>
          <p:cNvSpPr/>
          <p:nvPr/>
        </p:nvSpPr>
        <p:spPr>
          <a:xfrm>
            <a:off x="11128187" y="6503745"/>
            <a:ext cx="663389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287469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D40772-98A9-D1DD-5852-0CB40E4C4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94" y="151079"/>
            <a:ext cx="7011911" cy="3790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5C6942-75BA-0181-3BDA-3CF39BEB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048" y="3317745"/>
            <a:ext cx="4084265" cy="30694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FF096E-5E03-6850-1FA2-82E34FF8C2DC}"/>
              </a:ext>
            </a:extLst>
          </p:cNvPr>
          <p:cNvSpPr/>
          <p:nvPr/>
        </p:nvSpPr>
        <p:spPr>
          <a:xfrm>
            <a:off x="316280" y="2574249"/>
            <a:ext cx="674319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37A64-4612-8963-1978-FAC354888FA7}"/>
              </a:ext>
            </a:extLst>
          </p:cNvPr>
          <p:cNvSpPr/>
          <p:nvPr/>
        </p:nvSpPr>
        <p:spPr>
          <a:xfrm>
            <a:off x="1301584" y="2576748"/>
            <a:ext cx="901866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A5DA53-22E4-47C1-3B2D-A46CA6AA9366}"/>
              </a:ext>
            </a:extLst>
          </p:cNvPr>
          <p:cNvSpPr/>
          <p:nvPr/>
        </p:nvSpPr>
        <p:spPr>
          <a:xfrm>
            <a:off x="6686385" y="1408348"/>
            <a:ext cx="438316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3665A0-B1F3-C3B7-C4B7-34D6561DC4A9}"/>
              </a:ext>
            </a:extLst>
          </p:cNvPr>
          <p:cNvSpPr/>
          <p:nvPr/>
        </p:nvSpPr>
        <p:spPr>
          <a:xfrm>
            <a:off x="5955080" y="1785779"/>
            <a:ext cx="1029920" cy="219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FFF0DE-5542-39D3-27BA-342A360BDC38}"/>
              </a:ext>
            </a:extLst>
          </p:cNvPr>
          <p:cNvSpPr/>
          <p:nvPr/>
        </p:nvSpPr>
        <p:spPr>
          <a:xfrm>
            <a:off x="9938569" y="3428303"/>
            <a:ext cx="727782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38258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4947</TotalTime>
  <Words>99</Words>
  <Application>Microsoft Office PowerPoint</Application>
  <PresentationFormat>Widescreen</PresentationFormat>
  <Paragraphs>73</Paragraphs>
  <Slides>10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Sorin Boiangiu</dc:creator>
  <cp:lastModifiedBy>Sorin Boiangiu</cp:lastModifiedBy>
  <cp:revision>27</cp:revision>
  <dcterms:created xsi:type="dcterms:W3CDTF">2022-07-26T07:58:13Z</dcterms:created>
  <dcterms:modified xsi:type="dcterms:W3CDTF">2022-11-14T08:11:31Z</dcterms:modified>
</cp:coreProperties>
</file>