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32" r:id="rId2"/>
    <p:sldMasterId id="2147483848" r:id="rId3"/>
    <p:sldMasterId id="2147483865" r:id="rId4"/>
    <p:sldMasterId id="2147483876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definita" id="{4B098DA3-B64B-4723-A984-D8E78A46F4A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EB6C15"/>
    <a:srgbClr val="ED7D31"/>
    <a:srgbClr val="FFC50C"/>
    <a:srgbClr val="C62129"/>
    <a:srgbClr val="E12326"/>
    <a:srgbClr val="FFFF00"/>
    <a:srgbClr val="E66914"/>
    <a:srgbClr val="D44088"/>
    <a:srgbClr val="008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3810" autoAdjust="0"/>
  </p:normalViewPr>
  <p:slideViewPr>
    <p:cSldViewPr snapToGrid="0">
      <p:cViewPr varScale="1">
        <p:scale>
          <a:sx n="120" d="100"/>
          <a:sy n="120" d="100"/>
        </p:scale>
        <p:origin x="11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BF0D7-6E14-FB41-9663-CC6562C3791A}" type="datetimeFigureOut">
              <a:rPr lang="it-IT" smtClean="0"/>
              <a:t>15/04/21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229C-306A-6141-8DC7-0D45BC0220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5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jpg"/><Relationship Id="rId21" Type="http://schemas.openxmlformats.org/officeDocument/2006/relationships/image" Target="../media/image36.pn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jp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jp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jp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jpeg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1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jpg"/><Relationship Id="rId21" Type="http://schemas.openxmlformats.org/officeDocument/2006/relationships/image" Target="../media/image36.pn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Layouts/_rels/slideLayout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jp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jp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jp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jpeg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9562A297-C77A-46BE-837D-6B4D4BB6F7E0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3692F79-9F1D-40B4-8DCA-6654487D3DF2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3A1A993-B47B-4562-82C0-49C702C3B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C301B60-1992-4E68-A508-4A628C47D65B}"/>
              </a:ext>
            </a:extLst>
          </p:cNvPr>
          <p:cNvSpPr/>
          <p:nvPr userDrawn="1"/>
        </p:nvSpPr>
        <p:spPr>
          <a:xfrm>
            <a:off x="10139582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1757A-3A19-4E36-AE7F-8CA350256F82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AD9772E-946E-450C-AD30-E6BEC0795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3309"/>
            <a:ext cx="12240683" cy="64617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0" y="12236"/>
            <a:ext cx="12192000" cy="6845764"/>
          </a:xfrm>
        </p:spPr>
        <p:txBody>
          <a:bodyPr/>
          <a:lstStyle/>
          <a:p>
            <a:endParaRPr lang="uk-U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17355" y="1411818"/>
            <a:ext cx="4239285" cy="2305215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32170" y="3717032"/>
            <a:ext cx="4223385" cy="172819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Subtitle is here</a:t>
            </a:r>
            <a:endParaRPr lang="uk-UA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646616" y="6356351"/>
            <a:ext cx="515573" cy="365125"/>
          </a:xfrm>
        </p:spPr>
        <p:txBody>
          <a:bodyPr/>
          <a:lstStyle/>
          <a:p>
            <a:fld id="{5A12E19C-F0D7-470F-8E3A-FEF858791E3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BA892-C911-F34B-B57B-E51D078AB6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" y="6294611"/>
            <a:ext cx="1777791" cy="494763"/>
          </a:xfrm>
          <a:prstGeom prst="rect">
            <a:avLst/>
          </a:prstGeom>
        </p:spPr>
      </p:pic>
      <p:sp>
        <p:nvSpPr>
          <p:cNvPr id="10" name="Rettangolo 15">
            <a:extLst>
              <a:ext uri="{FF2B5EF4-FFF2-40B4-BE49-F238E27FC236}">
                <a16:creationId xmlns:a16="http://schemas.microsoft.com/office/drawing/2014/main" id="{52A71A02-C0F3-5747-A393-37ADB7D72696}"/>
              </a:ext>
            </a:extLst>
          </p:cNvPr>
          <p:cNvSpPr/>
          <p:nvPr userDrawn="1"/>
        </p:nvSpPr>
        <p:spPr>
          <a:xfrm>
            <a:off x="9835717" y="6421149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030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108644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9A5B8E9-C2EF-4346-B76B-CBCB42F3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293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6" y="365408"/>
            <a:ext cx="5719235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0" dirty="0" smtClean="0">
                <a:latin typeface="Quicksand" panose="00000500000000000000" pitchFamily="2" charset="0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F28E742-9914-4405-9300-E929C9D22C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488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2800" baseline="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0" dirty="0" smtClean="0">
                <a:latin typeface="+mn-lt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AB2918C-A3FA-462C-A259-AFE4A8AB93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2130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360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35391A6E-DD33-4BAE-8C9E-64E6A14F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39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2561812E-F655-4923-A863-C70C82A7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291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63">
            <a:extLst>
              <a:ext uri="{FF2B5EF4-FFF2-40B4-BE49-F238E27FC236}">
                <a16:creationId xmlns:a16="http://schemas.microsoft.com/office/drawing/2014/main" id="{852551FA-58F8-4A61-8006-601064BDCE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35" y="2114323"/>
            <a:ext cx="1727411" cy="493546"/>
          </a:xfrm>
          <a:prstGeom prst="rect">
            <a:avLst/>
          </a:prstGeom>
        </p:spPr>
      </p:pic>
      <p:pic>
        <p:nvPicPr>
          <p:cNvPr id="9" name="Segnaposto immagine 81">
            <a:extLst>
              <a:ext uri="{FF2B5EF4-FFF2-40B4-BE49-F238E27FC236}">
                <a16:creationId xmlns:a16="http://schemas.microsoft.com/office/drawing/2014/main" id="{8D816D48-8222-4D52-BE0C-AD3BA204DF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8" y="4865642"/>
            <a:ext cx="1462478" cy="412405"/>
          </a:xfrm>
          <a:prstGeom prst="rect">
            <a:avLst/>
          </a:prstGeom>
        </p:spPr>
      </p:pic>
      <p:pic>
        <p:nvPicPr>
          <p:cNvPr id="10" name="Segnaposto immagine 67">
            <a:extLst>
              <a:ext uri="{FF2B5EF4-FFF2-40B4-BE49-F238E27FC236}">
                <a16:creationId xmlns:a16="http://schemas.microsoft.com/office/drawing/2014/main" id="{EE9A57AF-4285-4AED-8996-4258055EA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8" b="15751"/>
          <a:stretch/>
        </p:blipFill>
        <p:spPr>
          <a:xfrm>
            <a:off x="4551083" y="2740570"/>
            <a:ext cx="1358496" cy="563752"/>
          </a:xfrm>
          <a:prstGeom prst="rect">
            <a:avLst/>
          </a:prstGeom>
        </p:spPr>
      </p:pic>
      <p:pic>
        <p:nvPicPr>
          <p:cNvPr id="11" name="Segnaposto immagine 69">
            <a:extLst>
              <a:ext uri="{FF2B5EF4-FFF2-40B4-BE49-F238E27FC236}">
                <a16:creationId xmlns:a16="http://schemas.microsoft.com/office/drawing/2014/main" id="{44755CFD-8D6D-4427-90DB-BFAD7CEF26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35" y="3418483"/>
            <a:ext cx="1858411" cy="481497"/>
          </a:xfrm>
          <a:prstGeom prst="rect">
            <a:avLst/>
          </a:prstGeom>
        </p:spPr>
      </p:pic>
      <p:pic>
        <p:nvPicPr>
          <p:cNvPr id="12" name="Segnaposto immagine 75">
            <a:extLst>
              <a:ext uri="{FF2B5EF4-FFF2-40B4-BE49-F238E27FC236}">
                <a16:creationId xmlns:a16="http://schemas.microsoft.com/office/drawing/2014/main" id="{F736057F-AFE6-42D7-A05F-26BE5D28D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8" b="22900"/>
          <a:stretch/>
        </p:blipFill>
        <p:spPr>
          <a:xfrm>
            <a:off x="2394670" y="2740569"/>
            <a:ext cx="1985940" cy="563752"/>
          </a:xfrm>
          <a:prstGeom prst="rect">
            <a:avLst/>
          </a:prstGeom>
        </p:spPr>
      </p:pic>
      <p:pic>
        <p:nvPicPr>
          <p:cNvPr id="13" name="Segnaposto immagine 91">
            <a:extLst>
              <a:ext uri="{FF2B5EF4-FFF2-40B4-BE49-F238E27FC236}">
                <a16:creationId xmlns:a16="http://schemas.microsoft.com/office/drawing/2014/main" id="{BD96C104-BDBC-453A-B3B6-569975B1F94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46" y="2226122"/>
            <a:ext cx="1084923" cy="420745"/>
          </a:xfrm>
          <a:prstGeom prst="rect">
            <a:avLst/>
          </a:prstGeom>
        </p:spPr>
      </p:pic>
      <p:pic>
        <p:nvPicPr>
          <p:cNvPr id="14" name="Segnaposto immagine 56">
            <a:extLst>
              <a:ext uri="{FF2B5EF4-FFF2-40B4-BE49-F238E27FC236}">
                <a16:creationId xmlns:a16="http://schemas.microsoft.com/office/drawing/2014/main" id="{7EDA9A8A-5774-478B-948D-32F15F287E6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82" y="4958783"/>
            <a:ext cx="771099" cy="243504"/>
          </a:xfrm>
          <a:prstGeom prst="rect">
            <a:avLst/>
          </a:prstGeom>
        </p:spPr>
      </p:pic>
      <p:pic>
        <p:nvPicPr>
          <p:cNvPr id="15" name="Segnaposto immagine 58">
            <a:extLst>
              <a:ext uri="{FF2B5EF4-FFF2-40B4-BE49-F238E27FC236}">
                <a16:creationId xmlns:a16="http://schemas.microsoft.com/office/drawing/2014/main" id="{4EFC4F66-99B6-4FFA-9B78-FE0386201AC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" y="5476611"/>
            <a:ext cx="1681542" cy="418517"/>
          </a:xfrm>
          <a:prstGeom prst="rect">
            <a:avLst/>
          </a:prstGeom>
        </p:spPr>
      </p:pic>
      <p:pic>
        <p:nvPicPr>
          <p:cNvPr id="16" name="Segnaposto immagine 51">
            <a:extLst>
              <a:ext uri="{FF2B5EF4-FFF2-40B4-BE49-F238E27FC236}">
                <a16:creationId xmlns:a16="http://schemas.microsoft.com/office/drawing/2014/main" id="{2D445AC0-65E3-49C4-A2F2-31659676901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02" y="2021912"/>
            <a:ext cx="1260000" cy="585957"/>
          </a:xfrm>
          <a:prstGeom prst="rect">
            <a:avLst/>
          </a:prstGeom>
        </p:spPr>
      </p:pic>
      <p:pic>
        <p:nvPicPr>
          <p:cNvPr id="17" name="Segnaposto immagine 54">
            <a:extLst>
              <a:ext uri="{FF2B5EF4-FFF2-40B4-BE49-F238E27FC236}">
                <a16:creationId xmlns:a16="http://schemas.microsoft.com/office/drawing/2014/main" id="{B5F37690-F78A-4C5E-9591-242F59EB8F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52" y="4503507"/>
            <a:ext cx="1656390" cy="220852"/>
          </a:xfrm>
          <a:prstGeom prst="rect">
            <a:avLst/>
          </a:prstGeom>
        </p:spPr>
      </p:pic>
      <p:pic>
        <p:nvPicPr>
          <p:cNvPr id="18" name="Immagine 17" descr="Immagine che contiene segnale, esterni, cielo, arresto&#10;&#10;Descrizione generata automaticamente">
            <a:extLst>
              <a:ext uri="{FF2B5EF4-FFF2-40B4-BE49-F238E27FC236}">
                <a16:creationId xmlns:a16="http://schemas.microsoft.com/office/drawing/2014/main" id="{98CEEEEC-D414-41B4-94D2-8EB8C3BA5B1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50" y="3979796"/>
            <a:ext cx="744562" cy="744562"/>
          </a:xfrm>
          <a:prstGeom prst="rect">
            <a:avLst/>
          </a:prstGeom>
        </p:spPr>
      </p:pic>
      <p:pic>
        <p:nvPicPr>
          <p:cNvPr id="19" name="Immagine 18" descr="Immagine che contiene cielo&#10;&#10;Descrizione generata automaticamente">
            <a:extLst>
              <a:ext uri="{FF2B5EF4-FFF2-40B4-BE49-F238E27FC236}">
                <a16:creationId xmlns:a16="http://schemas.microsoft.com/office/drawing/2014/main" id="{E038541D-5BA6-4E17-B1EA-22F5619A15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8" y="3418483"/>
            <a:ext cx="1462479" cy="37537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44C62A4-3F8C-480A-A071-BAAE082D8B7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85" y="2593588"/>
            <a:ext cx="1681634" cy="79196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F76BDB5-A5B2-4C1D-B2B8-41314FD9797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5" y="4085578"/>
            <a:ext cx="1828064" cy="48860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D66A3A2-D4DA-4A56-8592-66D23D82910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05" y="4499981"/>
            <a:ext cx="1477005" cy="35035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FFA4C21E-517F-4F2C-B794-98ED2F0AE02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6" y="4826016"/>
            <a:ext cx="1914168" cy="468251"/>
          </a:xfrm>
          <a:prstGeom prst="rect">
            <a:avLst/>
          </a:prstGeom>
        </p:spPr>
      </p:pic>
      <p:pic>
        <p:nvPicPr>
          <p:cNvPr id="24" name="Immagine 2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083FA3E-1429-450C-B0C1-AFC184BAB2C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19" y="2132865"/>
            <a:ext cx="1328625" cy="41851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ADED9A7-1719-4AAD-AC48-E8472178745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28" y="4201913"/>
            <a:ext cx="2180625" cy="243503"/>
          </a:xfrm>
          <a:prstGeom prst="rect">
            <a:avLst/>
          </a:prstGeom>
        </p:spPr>
      </p:pic>
      <p:pic>
        <p:nvPicPr>
          <p:cNvPr id="26" name="Immagine 2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AED4E8A5-3B82-4CB0-BD34-0B8CE5F568E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57" y="3606168"/>
            <a:ext cx="1104900" cy="409575"/>
          </a:xfrm>
          <a:prstGeom prst="rect">
            <a:avLst/>
          </a:prstGeom>
        </p:spPr>
      </p:pic>
      <p:pic>
        <p:nvPicPr>
          <p:cNvPr id="27" name="Immagine 26" descr="Immagine che contiene segnale, testo&#10;&#10;Descrizione generata automaticamente">
            <a:extLst>
              <a:ext uri="{FF2B5EF4-FFF2-40B4-BE49-F238E27FC236}">
                <a16:creationId xmlns:a16="http://schemas.microsoft.com/office/drawing/2014/main" id="{41DEA381-9C10-48AA-9772-730460E341D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55" y="5254961"/>
            <a:ext cx="1578494" cy="640167"/>
          </a:xfrm>
          <a:prstGeom prst="rect">
            <a:avLst/>
          </a:prstGeom>
        </p:spPr>
      </p:pic>
      <p:pic>
        <p:nvPicPr>
          <p:cNvPr id="28" name="Immagine 27" descr="Immagine che contiene clipart, serviziodatavola&#10;&#10;Descrizione generata automaticamente">
            <a:extLst>
              <a:ext uri="{FF2B5EF4-FFF2-40B4-BE49-F238E27FC236}">
                <a16:creationId xmlns:a16="http://schemas.microsoft.com/office/drawing/2014/main" id="{64EA2C09-80A3-40BA-BEF1-F78BCF23E96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03" y="5169239"/>
            <a:ext cx="1133608" cy="57397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08F6DCC-CD3E-4CAF-9B8E-4E994A3CA891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42" y="4180853"/>
            <a:ext cx="1351121" cy="71042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DA7406DA-8449-4039-868B-FDF5760B97F5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71" y="3493510"/>
            <a:ext cx="891320" cy="29135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1CB010BD-BE36-40D1-89D5-C4117A701B6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12" y="3400290"/>
            <a:ext cx="1527380" cy="803106"/>
          </a:xfrm>
          <a:prstGeom prst="rect">
            <a:avLst/>
          </a:prstGeom>
        </p:spPr>
      </p:pic>
      <p:pic>
        <p:nvPicPr>
          <p:cNvPr id="32" name="Immagine 3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FE1B831-DC67-4916-9F47-8D0E4F456BE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502" y="2133627"/>
            <a:ext cx="1576490" cy="55469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21946B01-5BB5-4943-9B55-000A89BF9D4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788" y="3155385"/>
            <a:ext cx="1711918" cy="803766"/>
          </a:xfrm>
          <a:prstGeom prst="rect">
            <a:avLst/>
          </a:prstGeom>
        </p:spPr>
      </p:pic>
      <p:pic>
        <p:nvPicPr>
          <p:cNvPr id="34" name="Immagine 3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3577B242-E6CD-4AD1-9047-ADA7EF8CF472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18" y="2859912"/>
            <a:ext cx="1595178" cy="420746"/>
          </a:xfrm>
          <a:prstGeom prst="rect">
            <a:avLst/>
          </a:prstGeom>
        </p:spPr>
      </p:pic>
      <p:pic>
        <p:nvPicPr>
          <p:cNvPr id="35" name="Segnaposto immagine 60">
            <a:extLst>
              <a:ext uri="{FF2B5EF4-FFF2-40B4-BE49-F238E27FC236}">
                <a16:creationId xmlns:a16="http://schemas.microsoft.com/office/drawing/2014/main" id="{FA380033-C013-49EA-A0EF-3522D9A8AE2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1" b="5301"/>
          <a:stretch>
            <a:fillRect/>
          </a:stretch>
        </p:blipFill>
        <p:spPr>
          <a:xfrm>
            <a:off x="10514562" y="5186638"/>
            <a:ext cx="1186371" cy="57397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83F147C2-9D8A-4E15-AC71-D01691A800FA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" y="2109784"/>
            <a:ext cx="2184987" cy="1138160"/>
          </a:xfrm>
          <a:prstGeom prst="rect">
            <a:avLst/>
          </a:prstGeom>
        </p:spPr>
      </p:pic>
      <p:sp>
        <p:nvSpPr>
          <p:cNvPr id="67" name="Titolo 1">
            <a:extLst>
              <a:ext uri="{FF2B5EF4-FFF2-40B4-BE49-F238E27FC236}">
                <a16:creationId xmlns:a16="http://schemas.microsoft.com/office/drawing/2014/main" id="{0B1776F2-47A8-45BA-BD61-3FF3A2A36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7236"/>
            <a:ext cx="10515600" cy="1325563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Quicksand Medium" panose="00000600000000000000" pitchFamily="2" charset="0"/>
              </a:defRPr>
            </a:lvl1pPr>
          </a:lstStyle>
          <a:p>
            <a:r>
              <a:rPr lang="it-IT" dirty="0"/>
              <a:t>REFERENCES</a:t>
            </a:r>
          </a:p>
        </p:txBody>
      </p:sp>
      <p:sp>
        <p:nvSpPr>
          <p:cNvPr id="36" name="Segnaposto piè di pagina 2">
            <a:extLst>
              <a:ext uri="{FF2B5EF4-FFF2-40B4-BE49-F238E27FC236}">
                <a16:creationId xmlns:a16="http://schemas.microsoft.com/office/drawing/2014/main" id="{B7447879-3953-486A-8FBC-51CA22A9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8211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4E6F376-A882-4B7E-A4C4-45680460C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" b="21154"/>
          <a:stretch/>
        </p:blipFill>
        <p:spPr>
          <a:xfrm>
            <a:off x="6997617" y="4879074"/>
            <a:ext cx="2468071" cy="672275"/>
          </a:xfrm>
          <a:prstGeom prst="rect">
            <a:avLst/>
          </a:prstGeom>
        </p:spPr>
      </p:pic>
      <p:pic>
        <p:nvPicPr>
          <p:cNvPr id="9" name="Segnaposto immagine 61">
            <a:extLst>
              <a:ext uri="{FF2B5EF4-FFF2-40B4-BE49-F238E27FC236}">
                <a16:creationId xmlns:a16="http://schemas.microsoft.com/office/drawing/2014/main" id="{D51DC4EE-1C0D-4382-826F-5717570189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" b="9400"/>
          <a:stretch>
            <a:fillRect/>
          </a:stretch>
        </p:blipFill>
        <p:spPr>
          <a:xfrm>
            <a:off x="3956740" y="1881109"/>
            <a:ext cx="2143459" cy="560782"/>
          </a:xfrm>
          <a:prstGeom prst="rect">
            <a:avLst/>
          </a:prstGeom>
        </p:spPr>
      </p:pic>
      <p:pic>
        <p:nvPicPr>
          <p:cNvPr id="10" name="Segnaposto immagine 65">
            <a:extLst>
              <a:ext uri="{FF2B5EF4-FFF2-40B4-BE49-F238E27FC236}">
                <a16:creationId xmlns:a16="http://schemas.microsoft.com/office/drawing/2014/main" id="{0CF6CF18-47BD-43C1-9627-4E247FFDF0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10" y="2817485"/>
            <a:ext cx="2143459" cy="3043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825B3F0-7D52-4117-A8E5-A197438713E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60" y="1861463"/>
            <a:ext cx="1912593" cy="637531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4B4154E-254E-45A4-B8AE-94B288CAA6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6" y="4993941"/>
            <a:ext cx="1866189" cy="622064"/>
          </a:xfrm>
          <a:prstGeom prst="rect">
            <a:avLst/>
          </a:prstGeom>
        </p:spPr>
      </p:pic>
      <p:pic>
        <p:nvPicPr>
          <p:cNvPr id="16" name="Segnaposto immagine 67">
            <a:extLst>
              <a:ext uri="{FF2B5EF4-FFF2-40B4-BE49-F238E27FC236}">
                <a16:creationId xmlns:a16="http://schemas.microsoft.com/office/drawing/2014/main" id="{02E8F62B-BC37-4CBE-9C10-BA26AC9D6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40" y="2863994"/>
            <a:ext cx="2143461" cy="400608"/>
          </a:xfrm>
          <a:prstGeom prst="rect">
            <a:avLst/>
          </a:prstGeom>
        </p:spPr>
      </p:pic>
      <p:pic>
        <p:nvPicPr>
          <p:cNvPr id="17" name="Segnaposto immagine 69">
            <a:extLst>
              <a:ext uri="{FF2B5EF4-FFF2-40B4-BE49-F238E27FC236}">
                <a16:creationId xmlns:a16="http://schemas.microsoft.com/office/drawing/2014/main" id="{0AF1CACD-8207-461A-B94C-A99BA78F0B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7" b="12177"/>
          <a:stretch>
            <a:fillRect/>
          </a:stretch>
        </p:blipFill>
        <p:spPr>
          <a:xfrm>
            <a:off x="9960051" y="2689279"/>
            <a:ext cx="2143459" cy="560782"/>
          </a:xfrm>
          <a:prstGeom prst="rect">
            <a:avLst/>
          </a:prstGeom>
        </p:spPr>
      </p:pic>
      <p:pic>
        <p:nvPicPr>
          <p:cNvPr id="18" name="Segnaposto immagine 71">
            <a:extLst>
              <a:ext uri="{FF2B5EF4-FFF2-40B4-BE49-F238E27FC236}">
                <a16:creationId xmlns:a16="http://schemas.microsoft.com/office/drawing/2014/main" id="{6A490B2F-20FD-44B2-82D4-3E2EA3F93A8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5" b="13655"/>
          <a:stretch>
            <a:fillRect/>
          </a:stretch>
        </p:blipFill>
        <p:spPr>
          <a:xfrm>
            <a:off x="664098" y="2607350"/>
            <a:ext cx="2408449" cy="630110"/>
          </a:xfrm>
          <a:prstGeom prst="rect">
            <a:avLst/>
          </a:prstGeom>
        </p:spPr>
      </p:pic>
      <p:pic>
        <p:nvPicPr>
          <p:cNvPr id="20" name="Segnaposto immagine 79">
            <a:extLst>
              <a:ext uri="{FF2B5EF4-FFF2-40B4-BE49-F238E27FC236}">
                <a16:creationId xmlns:a16="http://schemas.microsoft.com/office/drawing/2014/main" id="{91EA8398-00AB-4A1D-B890-62110656DCF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5" y="3524266"/>
            <a:ext cx="2038242" cy="488620"/>
          </a:xfrm>
          <a:prstGeom prst="rect">
            <a:avLst/>
          </a:prstGeom>
        </p:spPr>
      </p:pic>
      <p:pic>
        <p:nvPicPr>
          <p:cNvPr id="21" name="Segnaposto immagine 85">
            <a:extLst>
              <a:ext uri="{FF2B5EF4-FFF2-40B4-BE49-F238E27FC236}">
                <a16:creationId xmlns:a16="http://schemas.microsoft.com/office/drawing/2014/main" id="{C10B8436-26BB-4559-8E32-8BC3827CA2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8" y="5174312"/>
            <a:ext cx="1898589" cy="34160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D745A0C-1787-440C-B421-D3966B1CF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0" b="32874"/>
          <a:stretch/>
        </p:blipFill>
        <p:spPr>
          <a:xfrm>
            <a:off x="1013172" y="4320456"/>
            <a:ext cx="1537202" cy="50506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14FD74F8-850B-41A4-B023-758459CBFB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22316" r="7175" b="23337"/>
          <a:stretch/>
        </p:blipFill>
        <p:spPr>
          <a:xfrm>
            <a:off x="3776408" y="3488891"/>
            <a:ext cx="2319592" cy="48862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7C803E1E-CCCB-463A-8815-42DE04756E3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29" y="4913737"/>
            <a:ext cx="2101121" cy="70037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65DA222-5521-4071-96C4-EB4ADC7CA2A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81" y="4349055"/>
            <a:ext cx="1647472" cy="56468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14F01F61-1D66-4EB4-8837-52598710C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17632" r="9922" b="18208"/>
          <a:stretch/>
        </p:blipFill>
        <p:spPr>
          <a:xfrm>
            <a:off x="4308588" y="4312403"/>
            <a:ext cx="1440080" cy="488749"/>
          </a:xfrm>
          <a:prstGeom prst="rect">
            <a:avLst/>
          </a:prstGeom>
        </p:spPr>
      </p:pic>
      <p:sp>
        <p:nvSpPr>
          <p:cNvPr id="29" name="Titolo 1">
            <a:extLst>
              <a:ext uri="{FF2B5EF4-FFF2-40B4-BE49-F238E27FC236}">
                <a16:creationId xmlns:a16="http://schemas.microsoft.com/office/drawing/2014/main" id="{15A244A0-DFCF-4809-9D15-1AB0BC1EE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584" y="179957"/>
            <a:ext cx="10401721" cy="965573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Quicksand Medium" panose="00000600000000000000" pitchFamily="2" charset="0"/>
              </a:defRPr>
            </a:lvl1pPr>
          </a:lstStyle>
          <a:p>
            <a:r>
              <a:rPr lang="it-IT" dirty="0"/>
              <a:t>PARTNER</a:t>
            </a:r>
          </a:p>
        </p:txBody>
      </p:sp>
      <p:pic>
        <p:nvPicPr>
          <p:cNvPr id="42" name="Immagine 4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D3C951D-55FA-4052-A44D-5872C293F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8" t="19492" r="23407" b="11827"/>
          <a:stretch/>
        </p:blipFill>
        <p:spPr>
          <a:xfrm>
            <a:off x="1055438" y="1861463"/>
            <a:ext cx="1494936" cy="700374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98A26D1B-8E2D-4897-8D48-42D9A0490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" t="30562" r="3741" b="26353"/>
          <a:stretch/>
        </p:blipFill>
        <p:spPr>
          <a:xfrm>
            <a:off x="7122847" y="1881109"/>
            <a:ext cx="2057538" cy="700375"/>
          </a:xfrm>
          <a:prstGeom prst="rect">
            <a:avLst/>
          </a:prstGeom>
        </p:spPr>
      </p:pic>
      <p:pic>
        <p:nvPicPr>
          <p:cNvPr id="49" name="Segnaposto immagine 81">
            <a:extLst>
              <a:ext uri="{FF2B5EF4-FFF2-40B4-BE49-F238E27FC236}">
                <a16:creationId xmlns:a16="http://schemas.microsoft.com/office/drawing/2014/main" id="{185B6F7A-7D28-41C8-86A3-EA57A84CAA7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3577"/>
          <a:stretch>
            <a:fillRect/>
          </a:stretch>
        </p:blipFill>
        <p:spPr>
          <a:xfrm>
            <a:off x="832478" y="5824001"/>
            <a:ext cx="1777919" cy="465148"/>
          </a:xfrm>
          <a:prstGeom prst="rect">
            <a:avLst/>
          </a:prstGeom>
        </p:spPr>
      </p:pic>
      <p:pic>
        <p:nvPicPr>
          <p:cNvPr id="53" name="Segnaposto immagine 75">
            <a:extLst>
              <a:ext uri="{FF2B5EF4-FFF2-40B4-BE49-F238E27FC236}">
                <a16:creationId xmlns:a16="http://schemas.microsoft.com/office/drawing/2014/main" id="{2D232D09-4334-46A7-B1FC-698A5976EFE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15" y="3520651"/>
            <a:ext cx="1228521" cy="488618"/>
          </a:xfrm>
          <a:prstGeom prst="rect">
            <a:avLst/>
          </a:prstGeom>
        </p:spPr>
      </p:pic>
      <p:pic>
        <p:nvPicPr>
          <p:cNvPr id="57" name="Segnaposto immagine 73">
            <a:extLst>
              <a:ext uri="{FF2B5EF4-FFF2-40B4-BE49-F238E27FC236}">
                <a16:creationId xmlns:a16="http://schemas.microsoft.com/office/drawing/2014/main" id="{FF44D5AB-0993-4A25-BDCF-441D8D17F0F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55" y="3264248"/>
            <a:ext cx="1562849" cy="87812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340185B-ED1D-481F-9E8D-07C2A331983A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28" y="4142371"/>
            <a:ext cx="2278794" cy="7003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F30B7B-5D46-409D-AFB1-5E97B4C89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9" b="25855"/>
          <a:stretch/>
        </p:blipFill>
        <p:spPr>
          <a:xfrm>
            <a:off x="3884306" y="5646575"/>
            <a:ext cx="2288325" cy="701472"/>
          </a:xfrm>
          <a:prstGeom prst="rect">
            <a:avLst/>
          </a:prstGeom>
        </p:spPr>
      </p:pic>
      <p:sp>
        <p:nvSpPr>
          <p:cNvPr id="61" name="Segnaposto piè di pagina 2">
            <a:extLst>
              <a:ext uri="{FF2B5EF4-FFF2-40B4-BE49-F238E27FC236}">
                <a16:creationId xmlns:a16="http://schemas.microsoft.com/office/drawing/2014/main" id="{C7D78D6E-D2D6-42A3-8BBC-408FF75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8026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Og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72830"/>
            <a:ext cx="10515600" cy="912557"/>
          </a:xfrm>
        </p:spPr>
        <p:txBody>
          <a:bodyPr anchor="b"/>
          <a:lstStyle>
            <a:lvl1pPr algn="ctr">
              <a:defRPr sz="5443" baseline="0">
                <a:solidFill>
                  <a:schemeClr val="tx1">
                    <a:lumMod val="75000"/>
                    <a:lumOff val="25000"/>
                  </a:schemeClr>
                </a:solidFill>
                <a:latin typeface="Sorint lab Titles" panose="020B0606020202050201" pitchFamily="34" charset="0"/>
              </a:defRPr>
            </a:lvl1pPr>
          </a:lstStyle>
          <a:p>
            <a:r>
              <a:rPr lang="it-IT" dirty="0"/>
              <a:t>TITOLO DIAPOSITIVA</a:t>
            </a:r>
            <a:endParaRPr lang="en-US" dirty="0"/>
          </a:p>
        </p:txBody>
      </p:sp>
      <p:sp>
        <p:nvSpPr>
          <p:cNvPr id="8" name="Segnaposto contenuto 11"/>
          <p:cNvSpPr>
            <a:spLocks noGrp="1"/>
          </p:cNvSpPr>
          <p:nvPr>
            <p:ph sz="quarter" idx="12"/>
          </p:nvPr>
        </p:nvSpPr>
        <p:spPr>
          <a:xfrm>
            <a:off x="906934" y="2181656"/>
            <a:ext cx="10440517" cy="409740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Segnaposto tes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6829692" y="1625759"/>
            <a:ext cx="1831352" cy="555898"/>
          </a:xfrm>
        </p:spPr>
        <p:txBody>
          <a:bodyPr/>
          <a:lstStyle>
            <a:lvl1pPr marL="0" indent="0" algn="r">
              <a:buNone/>
              <a:defRPr sz="2540">
                <a:solidFill>
                  <a:schemeClr val="tx1">
                    <a:lumMod val="75000"/>
                    <a:lumOff val="25000"/>
                  </a:schemeClr>
                </a:solidFill>
                <a:latin typeface="Sorint lab Titles" panose="020B0606020202050201" pitchFamily="34" charset="0"/>
              </a:defRPr>
            </a:lvl1pPr>
          </a:lstStyle>
          <a:p>
            <a:pPr lvl="0"/>
            <a:r>
              <a:rPr lang="it-IT" dirty="0"/>
              <a:t>SOTTOTITOLO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it-IT"/>
              <a:t>Autore</a:t>
            </a:r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9"/>
          </p:nvPr>
        </p:nvSpPr>
        <p:spPr>
          <a:xfrm>
            <a:off x="8611336" y="6356827"/>
            <a:ext cx="2742520" cy="364359"/>
          </a:xfrm>
          <a:prstGeom prst="rect">
            <a:avLst/>
          </a:prstGeom>
        </p:spPr>
        <p:txBody>
          <a:bodyPr/>
          <a:lstStyle/>
          <a:p>
            <a:fld id="{32EF0BB9-4BCE-451D-B811-6F718698ED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12" y="6415576"/>
            <a:ext cx="1060313" cy="2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10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sz="3600" b="0" baseline="0">
                <a:solidFill>
                  <a:schemeClr val="tx1"/>
                </a:solidFill>
                <a:latin typeface="+mj-lt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 sz="2400"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 sz="2000"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146572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sz="3600" baseline="0">
                <a:solidFill>
                  <a:schemeClr val="tx1"/>
                </a:solidFill>
                <a:latin typeface="+mj-lt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 sz="2400"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2000"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57348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46616" y="6356351"/>
            <a:ext cx="515573" cy="365125"/>
          </a:xfrm>
        </p:spPr>
        <p:txBody>
          <a:bodyPr/>
          <a:lstStyle/>
          <a:p>
            <a:fld id="{B37E814A-9BCF-4B76-92FC-791F84F878B3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3C4FE-5E70-8C44-B020-17CB5166D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" y="6294611"/>
            <a:ext cx="1777791" cy="4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47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+mj-lt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0" dirty="0" smtClean="0">
                <a:latin typeface="+mn-lt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 sz="2400"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2000"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850665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sz="360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 sz="2400"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2000"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 sz="2400"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2000"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8304461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1086443"/>
          </a:xfrm>
          <a:prstGeom prst="rect">
            <a:avLst/>
          </a:prstGeom>
        </p:spPr>
        <p:txBody>
          <a:bodyPr lIns="0" rIns="0"/>
          <a:lstStyle>
            <a:lvl1pPr>
              <a:defRPr sz="360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 sz="2400"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2000"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72153406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6" y="365408"/>
            <a:ext cx="5719235" cy="648443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0" dirty="0" smtClean="0">
                <a:latin typeface="Quicksand" panose="00000500000000000000" pitchFamily="2" charset="0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 sz="2400"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2000"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657096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0" dirty="0" smtClean="0">
                <a:latin typeface="+mn-lt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 sz="2400"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2000"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8894503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 sz="360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656058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75036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M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D105E23-60E2-4B43-92C0-D6CC38C6D0FE}"/>
              </a:ext>
            </a:extLst>
          </p:cNvPr>
          <p:cNvSpPr/>
          <p:nvPr userDrawn="1"/>
        </p:nvSpPr>
        <p:spPr>
          <a:xfrm>
            <a:off x="692727" y="1099042"/>
            <a:ext cx="1080654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it-IT" altLang="en-US" sz="2800" b="1" spc="-5" dirty="0">
                <a:solidFill>
                  <a:prstClr val="black"/>
                </a:solidFill>
              </a:rPr>
              <a:t>DISCLAMER</a:t>
            </a:r>
            <a:endParaRPr lang="it-IT" altLang="en-US" b="1" spc="-5" dirty="0">
              <a:solidFill>
                <a:prstClr val="black"/>
              </a:solidFill>
            </a:endParaRPr>
          </a:p>
          <a:p>
            <a:pPr lvl="0" algn="just"/>
            <a:endParaRPr lang="it-IT" altLang="en-US" spc="-5" dirty="0">
              <a:solidFill>
                <a:prstClr val="black"/>
              </a:solidFill>
            </a:endParaRPr>
          </a:p>
          <a:p>
            <a:pPr lvl="0" algn="just"/>
            <a:r>
              <a:rPr lang="it-IT" altLang="en-US" spc="-5" dirty="0">
                <a:solidFill>
                  <a:prstClr val="black"/>
                </a:solidFill>
              </a:rPr>
              <a:t>La presente proposta è stata redatta da Sorint.lab sulla base delle informazioni condivise con il cliente alla data. </a:t>
            </a:r>
          </a:p>
          <a:p>
            <a:pPr lvl="0" algn="just"/>
            <a:endParaRPr lang="it-IT" altLang="en-US" spc="-5" dirty="0">
              <a:solidFill>
                <a:prstClr val="black"/>
              </a:solidFill>
            </a:endParaRPr>
          </a:p>
          <a:p>
            <a:pPr lvl="0" algn="just">
              <a:defRPr/>
            </a:pPr>
            <a:r>
              <a:rPr lang="it-IT" altLang="en-US" spc="-5" dirty="0">
                <a:solidFill>
                  <a:prstClr val="black"/>
                </a:solidFill>
              </a:rPr>
              <a:t>Qualora la stessa non fosse in linea con le necessità del cliente, Sorint.lab è disponibile a rivedere i contenuti allo scopo di produrre una proposta in linea con le esigenze.</a:t>
            </a:r>
          </a:p>
          <a:p>
            <a:pPr lvl="0" algn="just">
              <a:defRPr/>
            </a:pPr>
            <a:endParaRPr lang="it-IT" altLang="en-US" spc="-5" dirty="0">
              <a:solidFill>
                <a:prstClr val="black"/>
              </a:solidFill>
            </a:endParaRPr>
          </a:p>
          <a:p>
            <a:pPr lvl="0" algn="just">
              <a:defRPr/>
            </a:pPr>
            <a:r>
              <a:rPr lang="it-IT" altLang="en-US" spc="-5" dirty="0">
                <a:solidFill>
                  <a:prstClr val="black"/>
                </a:solidFill>
              </a:rPr>
              <a:t>Le condizioni economiche ed i termini contrattuali della presente proposta sono forniti a titolo indicativo e budgetario in linea con le condizioni che Sorint.lab applica a questo genere di fornitura. La proposta non ha valore contrattuale. </a:t>
            </a:r>
          </a:p>
          <a:p>
            <a:pPr lvl="0" algn="just">
              <a:defRPr/>
            </a:pPr>
            <a:endParaRPr lang="it-IT" altLang="en-US" spc="-5" dirty="0">
              <a:solidFill>
                <a:prstClr val="black"/>
              </a:solidFill>
            </a:endParaRPr>
          </a:p>
          <a:p>
            <a:pPr lvl="0" algn="just">
              <a:defRPr/>
            </a:pPr>
            <a:r>
              <a:rPr lang="it-IT" altLang="en-US" spc="-5" dirty="0">
                <a:solidFill>
                  <a:prstClr val="black"/>
                </a:solidFill>
              </a:rPr>
              <a:t>Per il perfezionamento del contratto, una volta raggiunto l'accordo sul prezzo, Vi sottoporremo Offerta Commerciale, comprensiva delle rispettive obbligazioni e condizioni contrattuali.</a:t>
            </a:r>
            <a:endParaRPr lang="en-US" altLang="en-US"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378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con logo clien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F2372-CE6B-422F-BB94-927EC4C92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7213" y="2368397"/>
            <a:ext cx="4638226" cy="759462"/>
          </a:xfrm>
        </p:spPr>
        <p:txBody>
          <a:bodyPr>
            <a:noAutofit/>
          </a:bodyPr>
          <a:lstStyle>
            <a:lvl1pPr>
              <a:defRPr sz="4000">
                <a:latin typeface="Quicksand Medium" panose="00000600000000000000" pitchFamily="2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83C512D-B702-41F1-AA11-754D38F8BE86}"/>
              </a:ext>
            </a:extLst>
          </p:cNvPr>
          <p:cNvSpPr/>
          <p:nvPr userDrawn="1"/>
        </p:nvSpPr>
        <p:spPr>
          <a:xfrm>
            <a:off x="1145939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516055-3CF5-4A6E-A2B4-B80AC72E4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679187" y="30906"/>
            <a:ext cx="312505" cy="684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4EAEE75-4CA6-4AE9-9698-CC59571AAE91}"/>
              </a:ext>
            </a:extLst>
          </p:cNvPr>
          <p:cNvSpPr/>
          <p:nvPr userDrawn="1"/>
        </p:nvSpPr>
        <p:spPr>
          <a:xfrm>
            <a:off x="7538148" y="5867260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A4A11A-4CC8-4DD4-98C2-D0C41503BE47}"/>
              </a:ext>
            </a:extLst>
          </p:cNvPr>
          <p:cNvSpPr txBox="1"/>
          <p:nvPr userDrawn="1"/>
        </p:nvSpPr>
        <p:spPr>
          <a:xfrm>
            <a:off x="7497507" y="6008012"/>
            <a:ext cx="304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Quicksand Medium" panose="00000600000000000000" pitchFamily="2" charset="0"/>
              </a:rPr>
              <a:t>IT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ES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UK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DE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US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FR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6D2CF5-59E9-4264-B1C5-F67EAE3A9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148" y="4776256"/>
            <a:ext cx="2842403" cy="829982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B103195E-534A-40E5-80AF-6E969AB75B69}"/>
              </a:ext>
            </a:extLst>
          </p:cNvPr>
          <p:cNvSpPr/>
          <p:nvPr userDrawn="1"/>
        </p:nvSpPr>
        <p:spPr>
          <a:xfrm>
            <a:off x="-6507316" y="-5134608"/>
            <a:ext cx="12603316" cy="12699900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7921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orange-blac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-166256" y="-290820"/>
            <a:ext cx="9149834" cy="4060716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37973 w 7039224"/>
              <a:gd name="connsiteY0" fmla="*/ 4217917 h 4217917"/>
              <a:gd name="connsiteX1" fmla="*/ 0 w 7039224"/>
              <a:gd name="connsiteY1" fmla="*/ 2757714 h 4217917"/>
              <a:gd name="connsiteX2" fmla="*/ 14514 w 7039224"/>
              <a:gd name="connsiteY2" fmla="*/ 43543 h 4217917"/>
              <a:gd name="connsiteX3" fmla="*/ 6037943 w 7039224"/>
              <a:gd name="connsiteY3" fmla="*/ 0 h 4217917"/>
              <a:gd name="connsiteX4" fmla="*/ 7039224 w 7039224"/>
              <a:gd name="connsiteY4" fmla="*/ 1084780 h 4217917"/>
              <a:gd name="connsiteX5" fmla="*/ 4837973 w 7039224"/>
              <a:gd name="connsiteY5" fmla="*/ 4217917 h 4217917"/>
              <a:gd name="connsiteX0" fmla="*/ 4837973 w 7039224"/>
              <a:gd name="connsiteY0" fmla="*/ 4174374 h 4174374"/>
              <a:gd name="connsiteX1" fmla="*/ 0 w 7039224"/>
              <a:gd name="connsiteY1" fmla="*/ 2714171 h 4174374"/>
              <a:gd name="connsiteX2" fmla="*/ 14514 w 7039224"/>
              <a:gd name="connsiteY2" fmla="*/ 0 h 4174374"/>
              <a:gd name="connsiteX3" fmla="*/ 6016231 w 7039224"/>
              <a:gd name="connsiteY3" fmla="*/ 46810 h 4174374"/>
              <a:gd name="connsiteX4" fmla="*/ 7039224 w 7039224"/>
              <a:gd name="connsiteY4" fmla="*/ 1041237 h 4174374"/>
              <a:gd name="connsiteX5" fmla="*/ 4837973 w 7039224"/>
              <a:gd name="connsiteY5" fmla="*/ 4174374 h 4174374"/>
              <a:gd name="connsiteX0" fmla="*/ 4837973 w 7039224"/>
              <a:gd name="connsiteY0" fmla="*/ 4127564 h 4127564"/>
              <a:gd name="connsiteX1" fmla="*/ 0 w 7039224"/>
              <a:gd name="connsiteY1" fmla="*/ 2667361 h 4127564"/>
              <a:gd name="connsiteX2" fmla="*/ 220777 w 7039224"/>
              <a:gd name="connsiteY2" fmla="*/ 284484 h 4127564"/>
              <a:gd name="connsiteX3" fmla="*/ 6016231 w 7039224"/>
              <a:gd name="connsiteY3" fmla="*/ 0 h 4127564"/>
              <a:gd name="connsiteX4" fmla="*/ 7039224 w 7039224"/>
              <a:gd name="connsiteY4" fmla="*/ 994427 h 4127564"/>
              <a:gd name="connsiteX5" fmla="*/ 4837973 w 7039224"/>
              <a:gd name="connsiteY5" fmla="*/ 4127564 h 4127564"/>
              <a:gd name="connsiteX0" fmla="*/ 4953731 w 7154982"/>
              <a:gd name="connsiteY0" fmla="*/ 4294843 h 4294843"/>
              <a:gd name="connsiteX1" fmla="*/ 115758 w 7154982"/>
              <a:gd name="connsiteY1" fmla="*/ 2834640 h 4294843"/>
              <a:gd name="connsiteX2" fmla="*/ 0 w 7154982"/>
              <a:gd name="connsiteY2" fmla="*/ 0 h 4294843"/>
              <a:gd name="connsiteX3" fmla="*/ 6131989 w 7154982"/>
              <a:gd name="connsiteY3" fmla="*/ 167279 h 4294843"/>
              <a:gd name="connsiteX4" fmla="*/ 7154982 w 7154982"/>
              <a:gd name="connsiteY4" fmla="*/ 1161706 h 4294843"/>
              <a:gd name="connsiteX5" fmla="*/ 4953731 w 7154982"/>
              <a:gd name="connsiteY5" fmla="*/ 4294843 h 4294843"/>
              <a:gd name="connsiteX0" fmla="*/ 4968245 w 7169496"/>
              <a:gd name="connsiteY0" fmla="*/ 4294843 h 4294843"/>
              <a:gd name="connsiteX1" fmla="*/ 0 w 7169496"/>
              <a:gd name="connsiteY1" fmla="*/ 2172052 h 4294843"/>
              <a:gd name="connsiteX2" fmla="*/ 14514 w 7169496"/>
              <a:gd name="connsiteY2" fmla="*/ 0 h 4294843"/>
              <a:gd name="connsiteX3" fmla="*/ 6146503 w 7169496"/>
              <a:gd name="connsiteY3" fmla="*/ 167279 h 4294843"/>
              <a:gd name="connsiteX4" fmla="*/ 7169496 w 7169496"/>
              <a:gd name="connsiteY4" fmla="*/ 1161706 h 4294843"/>
              <a:gd name="connsiteX5" fmla="*/ 4968245 w 7169496"/>
              <a:gd name="connsiteY5" fmla="*/ 4294843 h 4294843"/>
              <a:gd name="connsiteX0" fmla="*/ 4968245 w 7169496"/>
              <a:gd name="connsiteY0" fmla="*/ 4413681 h 4413681"/>
              <a:gd name="connsiteX1" fmla="*/ 0 w 7169496"/>
              <a:gd name="connsiteY1" fmla="*/ 2290890 h 4413681"/>
              <a:gd name="connsiteX2" fmla="*/ 14514 w 7169496"/>
              <a:gd name="connsiteY2" fmla="*/ 118838 h 4413681"/>
              <a:gd name="connsiteX3" fmla="*/ 6569885 w 7169496"/>
              <a:gd name="connsiteY3" fmla="*/ 0 h 4413681"/>
              <a:gd name="connsiteX4" fmla="*/ 7169496 w 7169496"/>
              <a:gd name="connsiteY4" fmla="*/ 1280544 h 4413681"/>
              <a:gd name="connsiteX5" fmla="*/ 4968245 w 7169496"/>
              <a:gd name="connsiteY5" fmla="*/ 4413681 h 44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9496" h="4413681">
                <a:moveTo>
                  <a:pt x="4968245" y="4413681"/>
                </a:moveTo>
                <a:lnTo>
                  <a:pt x="0" y="2290890"/>
                </a:lnTo>
                <a:lnTo>
                  <a:pt x="14514" y="118838"/>
                </a:lnTo>
                <a:lnTo>
                  <a:pt x="6569885" y="0"/>
                </a:lnTo>
                <a:lnTo>
                  <a:pt x="7169496" y="1280544"/>
                </a:lnTo>
                <a:lnTo>
                  <a:pt x="4968245" y="4413681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>
              <a:solidFill>
                <a:srgbClr val="ED7D3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0" b="1" dirty="0"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5923143" y="3905926"/>
            <a:ext cx="3380509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it-IT" sz="2400" dirty="0">
                <a:solidFill>
                  <a:schemeClr val="bg1"/>
                </a:solidFill>
                <a:latin typeface="Quicksand Medium" panose="00000600000000000000" pitchFamily="2" charset="0"/>
              </a:rPr>
              <a:t>NEXT GENERATION SYSTEM INTEGRATOR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6075383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56BC7E-97A3-4C07-B6E5-3EABB8A88C42}"/>
              </a:ext>
            </a:extLst>
          </p:cNvPr>
          <p:cNvSpPr txBox="1"/>
          <p:nvPr userDrawn="1"/>
        </p:nvSpPr>
        <p:spPr>
          <a:xfrm>
            <a:off x="6092956" y="6216135"/>
            <a:ext cx="304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Quicksand Medium" panose="00000600000000000000" pitchFamily="2" charset="0"/>
              </a:rPr>
              <a:t>IT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ES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UK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DE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US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FR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CBB6F-C4DF-46B1-8BB9-A651C5F2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97" y="4984379"/>
            <a:ext cx="2842403" cy="829982"/>
          </a:xfrm>
          <a:prstGeom prst="rect">
            <a:avLst/>
          </a:prstGeom>
        </p:spPr>
      </p:pic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C33AC47-9DD6-4BC7-A8CD-17844097C3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304" y="1085541"/>
            <a:ext cx="954585" cy="24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ST pagina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65ECC19-B9B7-4628-AEFA-85C18B44A7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A38E9A01-DE57-4A5E-9243-39642A1702B1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9C1872B-4C73-48CA-A282-09886482C53C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90F1FFE-C779-411B-BF72-E33805567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BBF3E06-E488-4B44-808C-064D60F82BB7}"/>
              </a:ext>
            </a:extLst>
          </p:cNvPr>
          <p:cNvSpPr/>
          <p:nvPr userDrawn="1"/>
        </p:nvSpPr>
        <p:spPr>
          <a:xfrm>
            <a:off x="3675087" y="538775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0" name="Segnaposto testo 22">
            <a:extLst>
              <a:ext uri="{FF2B5EF4-FFF2-40B4-BE49-F238E27FC236}">
                <a16:creationId xmlns:a16="http://schemas.microsoft.com/office/drawing/2014/main" id="{0603A109-3B7D-40CA-8470-7E88178A08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7811" y="546962"/>
            <a:ext cx="4016375" cy="531813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accent2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REFERENCES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B60E53-958F-4CC4-85E7-1805D20D72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617" y="226175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 dirty="0"/>
          </a:p>
        </p:txBody>
      </p:sp>
      <p:sp>
        <p:nvSpPr>
          <p:cNvPr id="17" name="Segnaposto immagine 2">
            <a:extLst>
              <a:ext uri="{FF2B5EF4-FFF2-40B4-BE49-F238E27FC236}">
                <a16:creationId xmlns:a16="http://schemas.microsoft.com/office/drawing/2014/main" id="{6E53F53E-476E-4BA4-8419-B972328DE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88453" y="226175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 dirty="0"/>
          </a:p>
        </p:txBody>
      </p:sp>
      <p:sp>
        <p:nvSpPr>
          <p:cNvPr id="18" name="Segnaposto immagine 2">
            <a:extLst>
              <a:ext uri="{FF2B5EF4-FFF2-40B4-BE49-F238E27FC236}">
                <a16:creationId xmlns:a16="http://schemas.microsoft.com/office/drawing/2014/main" id="{164F0EDD-9221-453C-BA27-93DBE7FCD0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333" y="226299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19" name="Segnaposto immagine 2">
            <a:extLst>
              <a:ext uri="{FF2B5EF4-FFF2-40B4-BE49-F238E27FC236}">
                <a16:creationId xmlns:a16="http://schemas.microsoft.com/office/drawing/2014/main" id="{263D54DA-1EFD-49AA-AD10-167CEBECB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61598" y="2233967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B937FC51-DB76-4D9B-B2EC-32E8E8AA24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8617" y="307917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2FE78D05-C7A6-4303-A7F0-AA0079D6C0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88453" y="307917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2" name="Segnaposto immagine 2">
            <a:extLst>
              <a:ext uri="{FF2B5EF4-FFF2-40B4-BE49-F238E27FC236}">
                <a16:creationId xmlns:a16="http://schemas.microsoft.com/office/drawing/2014/main" id="{655D991F-0FC6-4293-8A70-53F4B2C7A8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72333" y="3080414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3" name="Segnaposto immagine 2">
            <a:extLst>
              <a:ext uri="{FF2B5EF4-FFF2-40B4-BE49-F238E27FC236}">
                <a16:creationId xmlns:a16="http://schemas.microsoft.com/office/drawing/2014/main" id="{41462064-A0A5-46CF-8F32-7879AECFB03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261598" y="3051388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 dirty="0"/>
          </a:p>
        </p:txBody>
      </p:sp>
      <p:sp>
        <p:nvSpPr>
          <p:cNvPr id="24" name="Segnaposto immagine 2">
            <a:extLst>
              <a:ext uri="{FF2B5EF4-FFF2-40B4-BE49-F238E27FC236}">
                <a16:creationId xmlns:a16="http://schemas.microsoft.com/office/drawing/2014/main" id="{FAFD6AFE-2950-418A-B36F-34A2DC8F57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8617" y="3883787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5" name="Segnaposto immagine 2">
            <a:extLst>
              <a:ext uri="{FF2B5EF4-FFF2-40B4-BE49-F238E27FC236}">
                <a16:creationId xmlns:a16="http://schemas.microsoft.com/office/drawing/2014/main" id="{D180CBF9-9BC5-4E9D-8C66-C20A5ABE0FE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988453" y="3883787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6" name="Segnaposto immagine 2">
            <a:extLst>
              <a:ext uri="{FF2B5EF4-FFF2-40B4-BE49-F238E27FC236}">
                <a16:creationId xmlns:a16="http://schemas.microsoft.com/office/drawing/2014/main" id="{6473C24C-BD74-46D7-A7F9-63751915C1D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72333" y="3885028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7" name="Segnaposto immagine 2">
            <a:extLst>
              <a:ext uri="{FF2B5EF4-FFF2-40B4-BE49-F238E27FC236}">
                <a16:creationId xmlns:a16="http://schemas.microsoft.com/office/drawing/2014/main" id="{B4A5047C-0D67-4A41-8794-5872B4EAC31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61598" y="385600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8" name="Segnaposto immagine 2">
            <a:extLst>
              <a:ext uri="{FF2B5EF4-FFF2-40B4-BE49-F238E27FC236}">
                <a16:creationId xmlns:a16="http://schemas.microsoft.com/office/drawing/2014/main" id="{B0B6868C-25D3-4AC7-B1B8-7B5E75925A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8617" y="4688401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 dirty="0"/>
          </a:p>
        </p:txBody>
      </p:sp>
      <p:sp>
        <p:nvSpPr>
          <p:cNvPr id="29" name="Segnaposto immagine 2">
            <a:extLst>
              <a:ext uri="{FF2B5EF4-FFF2-40B4-BE49-F238E27FC236}">
                <a16:creationId xmlns:a16="http://schemas.microsoft.com/office/drawing/2014/main" id="{0C8BAD3A-B3EA-4D05-AE85-0CA60CE7AEF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988453" y="4688401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 dirty="0"/>
          </a:p>
        </p:txBody>
      </p:sp>
      <p:sp>
        <p:nvSpPr>
          <p:cNvPr id="30" name="Segnaposto immagine 2">
            <a:extLst>
              <a:ext uri="{FF2B5EF4-FFF2-40B4-BE49-F238E27FC236}">
                <a16:creationId xmlns:a16="http://schemas.microsoft.com/office/drawing/2014/main" id="{E8682636-FC13-49D9-94EA-20D4DD9B160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872333" y="468964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1" name="Segnaposto immagine 2">
            <a:extLst>
              <a:ext uri="{FF2B5EF4-FFF2-40B4-BE49-F238E27FC236}">
                <a16:creationId xmlns:a16="http://schemas.microsoft.com/office/drawing/2014/main" id="{4A764235-47E5-4573-9DE0-052E6279F5A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261598" y="4660616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2" name="Segnaposto immagine 2">
            <a:extLst>
              <a:ext uri="{FF2B5EF4-FFF2-40B4-BE49-F238E27FC236}">
                <a16:creationId xmlns:a16="http://schemas.microsoft.com/office/drawing/2014/main" id="{D0F1BB8E-3282-434C-96B7-73923C74BE4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268677" y="225000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3" name="Segnaposto immagine 2">
            <a:extLst>
              <a:ext uri="{FF2B5EF4-FFF2-40B4-BE49-F238E27FC236}">
                <a16:creationId xmlns:a16="http://schemas.microsoft.com/office/drawing/2014/main" id="{706E41D0-D61B-41D5-9C30-4404061EB89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268677" y="306742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4" name="Segnaposto immagine 2">
            <a:extLst>
              <a:ext uri="{FF2B5EF4-FFF2-40B4-BE49-F238E27FC236}">
                <a16:creationId xmlns:a16="http://schemas.microsoft.com/office/drawing/2014/main" id="{EFD17713-0FC4-446A-969C-4E661FA762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268677" y="3872037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5" name="Segnaposto immagine 2">
            <a:extLst>
              <a:ext uri="{FF2B5EF4-FFF2-40B4-BE49-F238E27FC236}">
                <a16:creationId xmlns:a16="http://schemas.microsoft.com/office/drawing/2014/main" id="{480A0F5B-EF28-4F5F-B7A2-7116DBFCA7C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268677" y="4676651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6" name="Segnaposto immagine 2">
            <a:extLst>
              <a:ext uri="{FF2B5EF4-FFF2-40B4-BE49-F238E27FC236}">
                <a16:creationId xmlns:a16="http://schemas.microsoft.com/office/drawing/2014/main" id="{CD22715E-197E-4CC7-9FCD-4BC9FB6BE4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971145" y="2255738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7" name="Segnaposto immagine 2">
            <a:extLst>
              <a:ext uri="{FF2B5EF4-FFF2-40B4-BE49-F238E27FC236}">
                <a16:creationId xmlns:a16="http://schemas.microsoft.com/office/drawing/2014/main" id="{DC558045-C26F-4847-9335-7AF63D12A53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971145" y="3073159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8" name="Segnaposto immagine 2">
            <a:extLst>
              <a:ext uri="{FF2B5EF4-FFF2-40B4-BE49-F238E27FC236}">
                <a16:creationId xmlns:a16="http://schemas.microsoft.com/office/drawing/2014/main" id="{C848E730-C44D-4321-ABA7-9AE046FA738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71145" y="387777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9" name="Segnaposto immagine 2">
            <a:extLst>
              <a:ext uri="{FF2B5EF4-FFF2-40B4-BE49-F238E27FC236}">
                <a16:creationId xmlns:a16="http://schemas.microsoft.com/office/drawing/2014/main" id="{979EC9E8-D139-49F8-AF81-668DE64D94B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971145" y="4682387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0" name="Segnaposto immagine 2">
            <a:extLst>
              <a:ext uri="{FF2B5EF4-FFF2-40B4-BE49-F238E27FC236}">
                <a16:creationId xmlns:a16="http://schemas.microsoft.com/office/drawing/2014/main" id="{A620A3F3-D3A0-4E88-A972-1FC0628C486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367489" y="2242747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1" name="Segnaposto immagine 2">
            <a:extLst>
              <a:ext uri="{FF2B5EF4-FFF2-40B4-BE49-F238E27FC236}">
                <a16:creationId xmlns:a16="http://schemas.microsoft.com/office/drawing/2014/main" id="{0D318CDD-323B-4A51-9DED-9DD86FF2B09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367489" y="3060168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2" name="Segnaposto immagine 2">
            <a:extLst>
              <a:ext uri="{FF2B5EF4-FFF2-40B4-BE49-F238E27FC236}">
                <a16:creationId xmlns:a16="http://schemas.microsoft.com/office/drawing/2014/main" id="{EA2E1AC8-0149-4834-BE51-0FAA7F1D53A5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367489" y="386478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3" name="Segnaposto immagine 2">
            <a:extLst>
              <a:ext uri="{FF2B5EF4-FFF2-40B4-BE49-F238E27FC236}">
                <a16:creationId xmlns:a16="http://schemas.microsoft.com/office/drawing/2014/main" id="{30597D0F-EFDD-4AAC-A437-404D2259CAA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67489" y="4669396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5" name="Segnaposto immagine 2">
            <a:extLst>
              <a:ext uri="{FF2B5EF4-FFF2-40B4-BE49-F238E27FC236}">
                <a16:creationId xmlns:a16="http://schemas.microsoft.com/office/drawing/2014/main" id="{33D571AB-9A31-4EC1-A0C7-DFED26E651A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38617" y="546604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 dirty="0"/>
          </a:p>
        </p:txBody>
      </p:sp>
      <p:sp>
        <p:nvSpPr>
          <p:cNvPr id="46" name="Segnaposto immagine 2">
            <a:extLst>
              <a:ext uri="{FF2B5EF4-FFF2-40B4-BE49-F238E27FC236}">
                <a16:creationId xmlns:a16="http://schemas.microsoft.com/office/drawing/2014/main" id="{AB69636E-FD22-45C1-BD78-5FADDFE0C4E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88453" y="546604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 dirty="0"/>
          </a:p>
        </p:txBody>
      </p:sp>
      <p:sp>
        <p:nvSpPr>
          <p:cNvPr id="50" name="Segnaposto immagine 2">
            <a:extLst>
              <a:ext uri="{FF2B5EF4-FFF2-40B4-BE49-F238E27FC236}">
                <a16:creationId xmlns:a16="http://schemas.microsoft.com/office/drawing/2014/main" id="{371EB1A9-8082-4B33-A2B2-7CB5841269E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72333" y="5466043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51" name="Segnaposto immagine 2">
            <a:extLst>
              <a:ext uri="{FF2B5EF4-FFF2-40B4-BE49-F238E27FC236}">
                <a16:creationId xmlns:a16="http://schemas.microsoft.com/office/drawing/2014/main" id="{8EEBD5AB-5527-41ED-A469-8C78FEB747B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268677" y="545305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52" name="Segnaposto immagine 2">
            <a:extLst>
              <a:ext uri="{FF2B5EF4-FFF2-40B4-BE49-F238E27FC236}">
                <a16:creationId xmlns:a16="http://schemas.microsoft.com/office/drawing/2014/main" id="{B26E5CAC-09D3-44D8-9D82-3F6C6B21A00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971145" y="5453052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53" name="Segnaposto immagine 2">
            <a:extLst>
              <a:ext uri="{FF2B5EF4-FFF2-40B4-BE49-F238E27FC236}">
                <a16:creationId xmlns:a16="http://schemas.microsoft.com/office/drawing/2014/main" id="{73551406-DF2C-450E-B1DD-8333AC9FBC7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367489" y="5440061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54" name="Segnaposto immagine 2">
            <a:extLst>
              <a:ext uri="{FF2B5EF4-FFF2-40B4-BE49-F238E27FC236}">
                <a16:creationId xmlns:a16="http://schemas.microsoft.com/office/drawing/2014/main" id="{C0CB8128-4DDC-4553-B2E5-D1648EB675E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293383" y="5440061"/>
            <a:ext cx="1260000" cy="609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7" name="Rettangolo 15">
            <a:extLst>
              <a:ext uri="{FF2B5EF4-FFF2-40B4-BE49-F238E27FC236}">
                <a16:creationId xmlns:a16="http://schemas.microsoft.com/office/drawing/2014/main" id="{AF057D90-9B04-8F4F-BCA1-17B411EC6173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16101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pertina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000" b="0" i="0" smtClean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369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0" i="0" smtClean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65A4B5B3-5337-4F94-BABF-72E34D6CC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68" y="4516343"/>
            <a:ext cx="2849032" cy="83191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28C0E07-6D59-42E1-BC1C-0FBC5BAF9721}"/>
              </a:ext>
            </a:extLst>
          </p:cNvPr>
          <p:cNvSpPr txBox="1"/>
          <p:nvPr userDrawn="1"/>
        </p:nvSpPr>
        <p:spPr>
          <a:xfrm>
            <a:off x="8910968" y="6004316"/>
            <a:ext cx="302882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67" dirty="0">
                <a:solidFill>
                  <a:schemeClr val="tx1"/>
                </a:solidFill>
                <a:latin typeface="Quicksand Medium" panose="00000600000000000000" pitchFamily="2" charset="0"/>
              </a:rPr>
              <a:t>IT | ES | UK | DE | US | FR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146FE85-3CAD-4549-A479-6C6921C2AE22}"/>
              </a:ext>
            </a:extLst>
          </p:cNvPr>
          <p:cNvSpPr txBox="1"/>
          <p:nvPr userDrawn="1"/>
        </p:nvSpPr>
        <p:spPr>
          <a:xfrm>
            <a:off x="8910969" y="5241015"/>
            <a:ext cx="288000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133" b="0" dirty="0">
                <a:solidFill>
                  <a:schemeClr val="tx1"/>
                </a:solidFill>
                <a:latin typeface="+mn-lt"/>
              </a:rPr>
              <a:t>Next Generation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133" b="0" dirty="0">
                <a:solidFill>
                  <a:schemeClr val="tx1"/>
                </a:solidFill>
                <a:latin typeface="+mn-lt"/>
              </a:rPr>
              <a:t>System Integrator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F38DAAAD-A661-4F19-B5BC-F0A55A3B2CBE}"/>
              </a:ext>
            </a:extLst>
          </p:cNvPr>
          <p:cNvCxnSpPr/>
          <p:nvPr userDrawn="1"/>
        </p:nvCxnSpPr>
        <p:spPr>
          <a:xfrm>
            <a:off x="8910970" y="6008151"/>
            <a:ext cx="2880000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295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6000" baseline="0">
                <a:solidFill>
                  <a:schemeClr val="tx1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02D3064-E366-4778-9402-3695E885BE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0" y="6067200"/>
            <a:ext cx="1680000" cy="4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417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sura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93" y="3009517"/>
            <a:ext cx="2640000" cy="7708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6403CD-1372-4C7F-9F9F-EED0901317AC}"/>
              </a:ext>
            </a:extLst>
          </p:cNvPr>
          <p:cNvSpPr txBox="1"/>
          <p:nvPr userDrawn="1"/>
        </p:nvSpPr>
        <p:spPr>
          <a:xfrm>
            <a:off x="5159753" y="3917353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800" dirty="0">
                <a:solidFill>
                  <a:schemeClr val="tx1"/>
                </a:solidFill>
                <a:latin typeface="+mn-lt"/>
              </a:rPr>
              <a:t>Thanks!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EBBED5-F3D2-4D05-B8CC-C7086A65CA28}"/>
              </a:ext>
            </a:extLst>
          </p:cNvPr>
          <p:cNvSpPr txBox="1"/>
          <p:nvPr userDrawn="1"/>
        </p:nvSpPr>
        <p:spPr>
          <a:xfrm>
            <a:off x="4896394" y="5990917"/>
            <a:ext cx="26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www.sorintlab.it</a:t>
            </a:r>
          </a:p>
        </p:txBody>
      </p:sp>
    </p:spTree>
    <p:extLst>
      <p:ext uri="{BB962C8B-B14F-4D97-AF65-F5344CB8AC3E}">
        <p14:creationId xmlns:p14="http://schemas.microsoft.com/office/powerpoint/2010/main" val="36031766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 orange-blac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-166256" y="-290820"/>
            <a:ext cx="9149834" cy="4060716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37973 w 7039224"/>
              <a:gd name="connsiteY0" fmla="*/ 4217917 h 4217917"/>
              <a:gd name="connsiteX1" fmla="*/ 0 w 7039224"/>
              <a:gd name="connsiteY1" fmla="*/ 2757714 h 4217917"/>
              <a:gd name="connsiteX2" fmla="*/ 14514 w 7039224"/>
              <a:gd name="connsiteY2" fmla="*/ 43543 h 4217917"/>
              <a:gd name="connsiteX3" fmla="*/ 6037943 w 7039224"/>
              <a:gd name="connsiteY3" fmla="*/ 0 h 4217917"/>
              <a:gd name="connsiteX4" fmla="*/ 7039224 w 7039224"/>
              <a:gd name="connsiteY4" fmla="*/ 1084780 h 4217917"/>
              <a:gd name="connsiteX5" fmla="*/ 4837973 w 7039224"/>
              <a:gd name="connsiteY5" fmla="*/ 4217917 h 4217917"/>
              <a:gd name="connsiteX0" fmla="*/ 4837973 w 7039224"/>
              <a:gd name="connsiteY0" fmla="*/ 4174374 h 4174374"/>
              <a:gd name="connsiteX1" fmla="*/ 0 w 7039224"/>
              <a:gd name="connsiteY1" fmla="*/ 2714171 h 4174374"/>
              <a:gd name="connsiteX2" fmla="*/ 14514 w 7039224"/>
              <a:gd name="connsiteY2" fmla="*/ 0 h 4174374"/>
              <a:gd name="connsiteX3" fmla="*/ 6016231 w 7039224"/>
              <a:gd name="connsiteY3" fmla="*/ 46810 h 4174374"/>
              <a:gd name="connsiteX4" fmla="*/ 7039224 w 7039224"/>
              <a:gd name="connsiteY4" fmla="*/ 1041237 h 4174374"/>
              <a:gd name="connsiteX5" fmla="*/ 4837973 w 7039224"/>
              <a:gd name="connsiteY5" fmla="*/ 4174374 h 4174374"/>
              <a:gd name="connsiteX0" fmla="*/ 4837973 w 7039224"/>
              <a:gd name="connsiteY0" fmla="*/ 4127564 h 4127564"/>
              <a:gd name="connsiteX1" fmla="*/ 0 w 7039224"/>
              <a:gd name="connsiteY1" fmla="*/ 2667361 h 4127564"/>
              <a:gd name="connsiteX2" fmla="*/ 220777 w 7039224"/>
              <a:gd name="connsiteY2" fmla="*/ 284484 h 4127564"/>
              <a:gd name="connsiteX3" fmla="*/ 6016231 w 7039224"/>
              <a:gd name="connsiteY3" fmla="*/ 0 h 4127564"/>
              <a:gd name="connsiteX4" fmla="*/ 7039224 w 7039224"/>
              <a:gd name="connsiteY4" fmla="*/ 994427 h 4127564"/>
              <a:gd name="connsiteX5" fmla="*/ 4837973 w 7039224"/>
              <a:gd name="connsiteY5" fmla="*/ 4127564 h 4127564"/>
              <a:gd name="connsiteX0" fmla="*/ 4953731 w 7154982"/>
              <a:gd name="connsiteY0" fmla="*/ 4294843 h 4294843"/>
              <a:gd name="connsiteX1" fmla="*/ 115758 w 7154982"/>
              <a:gd name="connsiteY1" fmla="*/ 2834640 h 4294843"/>
              <a:gd name="connsiteX2" fmla="*/ 0 w 7154982"/>
              <a:gd name="connsiteY2" fmla="*/ 0 h 4294843"/>
              <a:gd name="connsiteX3" fmla="*/ 6131989 w 7154982"/>
              <a:gd name="connsiteY3" fmla="*/ 167279 h 4294843"/>
              <a:gd name="connsiteX4" fmla="*/ 7154982 w 7154982"/>
              <a:gd name="connsiteY4" fmla="*/ 1161706 h 4294843"/>
              <a:gd name="connsiteX5" fmla="*/ 4953731 w 7154982"/>
              <a:gd name="connsiteY5" fmla="*/ 4294843 h 4294843"/>
              <a:gd name="connsiteX0" fmla="*/ 4968245 w 7169496"/>
              <a:gd name="connsiteY0" fmla="*/ 4294843 h 4294843"/>
              <a:gd name="connsiteX1" fmla="*/ 0 w 7169496"/>
              <a:gd name="connsiteY1" fmla="*/ 2172052 h 4294843"/>
              <a:gd name="connsiteX2" fmla="*/ 14514 w 7169496"/>
              <a:gd name="connsiteY2" fmla="*/ 0 h 4294843"/>
              <a:gd name="connsiteX3" fmla="*/ 6146503 w 7169496"/>
              <a:gd name="connsiteY3" fmla="*/ 167279 h 4294843"/>
              <a:gd name="connsiteX4" fmla="*/ 7169496 w 7169496"/>
              <a:gd name="connsiteY4" fmla="*/ 1161706 h 4294843"/>
              <a:gd name="connsiteX5" fmla="*/ 4968245 w 7169496"/>
              <a:gd name="connsiteY5" fmla="*/ 4294843 h 4294843"/>
              <a:gd name="connsiteX0" fmla="*/ 4968245 w 7169496"/>
              <a:gd name="connsiteY0" fmla="*/ 4413681 h 4413681"/>
              <a:gd name="connsiteX1" fmla="*/ 0 w 7169496"/>
              <a:gd name="connsiteY1" fmla="*/ 2290890 h 4413681"/>
              <a:gd name="connsiteX2" fmla="*/ 14514 w 7169496"/>
              <a:gd name="connsiteY2" fmla="*/ 118838 h 4413681"/>
              <a:gd name="connsiteX3" fmla="*/ 6569885 w 7169496"/>
              <a:gd name="connsiteY3" fmla="*/ 0 h 4413681"/>
              <a:gd name="connsiteX4" fmla="*/ 7169496 w 7169496"/>
              <a:gd name="connsiteY4" fmla="*/ 1280544 h 4413681"/>
              <a:gd name="connsiteX5" fmla="*/ 4968245 w 7169496"/>
              <a:gd name="connsiteY5" fmla="*/ 4413681 h 44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9496" h="4413681">
                <a:moveTo>
                  <a:pt x="4968245" y="4413681"/>
                </a:moveTo>
                <a:lnTo>
                  <a:pt x="0" y="2290890"/>
                </a:lnTo>
                <a:lnTo>
                  <a:pt x="14514" y="118838"/>
                </a:lnTo>
                <a:lnTo>
                  <a:pt x="6569885" y="0"/>
                </a:lnTo>
                <a:lnTo>
                  <a:pt x="7169496" y="1280544"/>
                </a:lnTo>
                <a:lnTo>
                  <a:pt x="4968245" y="4413681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>
              <a:solidFill>
                <a:srgbClr val="ED7D3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0" b="1" dirty="0"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28559" y="2274038"/>
            <a:ext cx="3055213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it-IT" sz="4800" dirty="0">
                <a:solidFill>
                  <a:schemeClr val="bg1"/>
                </a:solidFill>
                <a:latin typeface="Quicksand Medium" panose="00000600000000000000" pitchFamily="2" charset="0"/>
              </a:rPr>
              <a:t>THANKS!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6215643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CBB6F-C4DF-46B1-8BB9-A651C5F2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97" y="5357468"/>
            <a:ext cx="2842403" cy="82998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B13245F-319B-48E2-A1DC-CE625D7D5768}"/>
              </a:ext>
            </a:extLst>
          </p:cNvPr>
          <p:cNvSpPr/>
          <p:nvPr userDrawn="1"/>
        </p:nvSpPr>
        <p:spPr>
          <a:xfrm>
            <a:off x="6614113" y="6365463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Quicksand" pitchFamily="2" charset="77"/>
              </a:rPr>
              <a:t>www.sorintlab.it</a:t>
            </a:r>
          </a:p>
        </p:txBody>
      </p:sp>
    </p:spTree>
    <p:extLst>
      <p:ext uri="{BB962C8B-B14F-4D97-AF65-F5344CB8AC3E}">
        <p14:creationId xmlns:p14="http://schemas.microsoft.com/office/powerpoint/2010/main" val="328697827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pertina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85722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000" b="0" i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369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0" i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62324F-6873-4940-9F3C-FE9E6ACD5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00" y="4896000"/>
            <a:ext cx="2880000" cy="83191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21D616-F3DD-48CE-850E-8E007DE02D1C}"/>
              </a:ext>
            </a:extLst>
          </p:cNvPr>
          <p:cNvSpPr txBox="1"/>
          <p:nvPr userDrawn="1"/>
        </p:nvSpPr>
        <p:spPr>
          <a:xfrm>
            <a:off x="8880000" y="6384001"/>
            <a:ext cx="3028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>
                <a:solidFill>
                  <a:schemeClr val="tx1"/>
                </a:solidFill>
                <a:latin typeface="Quicksand Medium" panose="00000600000000000000" pitchFamily="2" charset="0"/>
              </a:rPr>
              <a:t>IT | ES | UK | DE | US | FR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2A74BE-D372-44ED-8086-E27A7E4A59C8}"/>
              </a:ext>
            </a:extLst>
          </p:cNvPr>
          <p:cNvSpPr txBox="1"/>
          <p:nvPr userDrawn="1"/>
        </p:nvSpPr>
        <p:spPr>
          <a:xfrm>
            <a:off x="8880001" y="5620672"/>
            <a:ext cx="288000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133" b="0" dirty="0">
                <a:solidFill>
                  <a:schemeClr val="tx1"/>
                </a:solidFill>
                <a:latin typeface="+mn-lt"/>
              </a:rPr>
              <a:t>Next Generation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133" b="0" dirty="0">
                <a:solidFill>
                  <a:schemeClr val="tx1"/>
                </a:solidFill>
                <a:latin typeface="+mn-lt"/>
              </a:rPr>
              <a:t>System Integrator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08A01AF-8B51-4133-B263-8CD1B8DAE48B}"/>
              </a:ext>
            </a:extLst>
          </p:cNvPr>
          <p:cNvCxnSpPr/>
          <p:nvPr userDrawn="1"/>
        </p:nvCxnSpPr>
        <p:spPr>
          <a:xfrm>
            <a:off x="8880000" y="6383972"/>
            <a:ext cx="2880000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614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6000" baseline="0">
                <a:solidFill>
                  <a:schemeClr val="tx1"/>
                </a:solidFill>
                <a:latin typeface="+mn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443" y="6065255"/>
            <a:ext cx="1680000" cy="4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721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sura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26CD6C0-A2B2-4C90-9AC5-DA0D908F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87" y="3066859"/>
            <a:ext cx="2640000" cy="7625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8AE2C-E1E9-46E0-BD43-4BC380249FB9}"/>
              </a:ext>
            </a:extLst>
          </p:cNvPr>
          <p:cNvSpPr txBox="1"/>
          <p:nvPr userDrawn="1"/>
        </p:nvSpPr>
        <p:spPr>
          <a:xfrm>
            <a:off x="5159753" y="3917353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800" dirty="0">
                <a:solidFill>
                  <a:schemeClr val="tx1"/>
                </a:solidFill>
                <a:latin typeface="+mn-lt"/>
              </a:rPr>
              <a:t>Thanks!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5F67E6-3570-4D0C-9CDB-9EBF6C9A40C6}"/>
              </a:ext>
            </a:extLst>
          </p:cNvPr>
          <p:cNvSpPr txBox="1"/>
          <p:nvPr userDrawn="1"/>
        </p:nvSpPr>
        <p:spPr>
          <a:xfrm>
            <a:off x="4896394" y="5990917"/>
            <a:ext cx="26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www.sorintlab.it</a:t>
            </a:r>
          </a:p>
        </p:txBody>
      </p:sp>
    </p:spTree>
    <p:extLst>
      <p:ext uri="{BB962C8B-B14F-4D97-AF65-F5344CB8AC3E}">
        <p14:creationId xmlns:p14="http://schemas.microsoft.com/office/powerpoint/2010/main" val="152014023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63">
            <a:extLst>
              <a:ext uri="{FF2B5EF4-FFF2-40B4-BE49-F238E27FC236}">
                <a16:creationId xmlns:a16="http://schemas.microsoft.com/office/drawing/2014/main" id="{852551FA-58F8-4A61-8006-601064BDCE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35" y="2114323"/>
            <a:ext cx="1727411" cy="493546"/>
          </a:xfrm>
          <a:prstGeom prst="rect">
            <a:avLst/>
          </a:prstGeom>
        </p:spPr>
      </p:pic>
      <p:pic>
        <p:nvPicPr>
          <p:cNvPr id="9" name="Segnaposto immagine 81">
            <a:extLst>
              <a:ext uri="{FF2B5EF4-FFF2-40B4-BE49-F238E27FC236}">
                <a16:creationId xmlns:a16="http://schemas.microsoft.com/office/drawing/2014/main" id="{8D816D48-8222-4D52-BE0C-AD3BA204DF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8" y="4865642"/>
            <a:ext cx="1462478" cy="412405"/>
          </a:xfrm>
          <a:prstGeom prst="rect">
            <a:avLst/>
          </a:prstGeom>
        </p:spPr>
      </p:pic>
      <p:pic>
        <p:nvPicPr>
          <p:cNvPr id="10" name="Segnaposto immagine 67">
            <a:extLst>
              <a:ext uri="{FF2B5EF4-FFF2-40B4-BE49-F238E27FC236}">
                <a16:creationId xmlns:a16="http://schemas.microsoft.com/office/drawing/2014/main" id="{EE9A57AF-4285-4AED-8996-4258055EA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8" b="15751"/>
          <a:stretch/>
        </p:blipFill>
        <p:spPr>
          <a:xfrm>
            <a:off x="4551083" y="2740570"/>
            <a:ext cx="1358496" cy="563752"/>
          </a:xfrm>
          <a:prstGeom prst="rect">
            <a:avLst/>
          </a:prstGeom>
        </p:spPr>
      </p:pic>
      <p:pic>
        <p:nvPicPr>
          <p:cNvPr id="11" name="Segnaposto immagine 69">
            <a:extLst>
              <a:ext uri="{FF2B5EF4-FFF2-40B4-BE49-F238E27FC236}">
                <a16:creationId xmlns:a16="http://schemas.microsoft.com/office/drawing/2014/main" id="{44755CFD-8D6D-4427-90DB-BFAD7CEF26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35" y="3418483"/>
            <a:ext cx="1858411" cy="481497"/>
          </a:xfrm>
          <a:prstGeom prst="rect">
            <a:avLst/>
          </a:prstGeom>
        </p:spPr>
      </p:pic>
      <p:pic>
        <p:nvPicPr>
          <p:cNvPr id="12" name="Segnaposto immagine 75">
            <a:extLst>
              <a:ext uri="{FF2B5EF4-FFF2-40B4-BE49-F238E27FC236}">
                <a16:creationId xmlns:a16="http://schemas.microsoft.com/office/drawing/2014/main" id="{F736057F-AFE6-42D7-A05F-26BE5D28D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8" b="22900"/>
          <a:stretch/>
        </p:blipFill>
        <p:spPr>
          <a:xfrm>
            <a:off x="2394670" y="2740569"/>
            <a:ext cx="1985940" cy="563752"/>
          </a:xfrm>
          <a:prstGeom prst="rect">
            <a:avLst/>
          </a:prstGeom>
        </p:spPr>
      </p:pic>
      <p:pic>
        <p:nvPicPr>
          <p:cNvPr id="13" name="Segnaposto immagine 91">
            <a:extLst>
              <a:ext uri="{FF2B5EF4-FFF2-40B4-BE49-F238E27FC236}">
                <a16:creationId xmlns:a16="http://schemas.microsoft.com/office/drawing/2014/main" id="{BD96C104-BDBC-453A-B3B6-569975B1F94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46" y="2226122"/>
            <a:ext cx="1084923" cy="420745"/>
          </a:xfrm>
          <a:prstGeom prst="rect">
            <a:avLst/>
          </a:prstGeom>
        </p:spPr>
      </p:pic>
      <p:pic>
        <p:nvPicPr>
          <p:cNvPr id="14" name="Segnaposto immagine 56">
            <a:extLst>
              <a:ext uri="{FF2B5EF4-FFF2-40B4-BE49-F238E27FC236}">
                <a16:creationId xmlns:a16="http://schemas.microsoft.com/office/drawing/2014/main" id="{7EDA9A8A-5774-478B-948D-32F15F287E6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82" y="4958783"/>
            <a:ext cx="771099" cy="243504"/>
          </a:xfrm>
          <a:prstGeom prst="rect">
            <a:avLst/>
          </a:prstGeom>
        </p:spPr>
      </p:pic>
      <p:pic>
        <p:nvPicPr>
          <p:cNvPr id="15" name="Segnaposto immagine 58">
            <a:extLst>
              <a:ext uri="{FF2B5EF4-FFF2-40B4-BE49-F238E27FC236}">
                <a16:creationId xmlns:a16="http://schemas.microsoft.com/office/drawing/2014/main" id="{4EFC4F66-99B6-4FFA-9B78-FE0386201AC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" y="5476611"/>
            <a:ext cx="1681542" cy="418517"/>
          </a:xfrm>
          <a:prstGeom prst="rect">
            <a:avLst/>
          </a:prstGeom>
        </p:spPr>
      </p:pic>
      <p:pic>
        <p:nvPicPr>
          <p:cNvPr id="16" name="Segnaposto immagine 51">
            <a:extLst>
              <a:ext uri="{FF2B5EF4-FFF2-40B4-BE49-F238E27FC236}">
                <a16:creationId xmlns:a16="http://schemas.microsoft.com/office/drawing/2014/main" id="{2D445AC0-65E3-49C4-A2F2-31659676901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02" y="2021912"/>
            <a:ext cx="1260000" cy="585957"/>
          </a:xfrm>
          <a:prstGeom prst="rect">
            <a:avLst/>
          </a:prstGeom>
        </p:spPr>
      </p:pic>
      <p:pic>
        <p:nvPicPr>
          <p:cNvPr id="17" name="Segnaposto immagine 54">
            <a:extLst>
              <a:ext uri="{FF2B5EF4-FFF2-40B4-BE49-F238E27FC236}">
                <a16:creationId xmlns:a16="http://schemas.microsoft.com/office/drawing/2014/main" id="{B5F37690-F78A-4C5E-9591-242F59EB8F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52" y="4503507"/>
            <a:ext cx="1656390" cy="220852"/>
          </a:xfrm>
          <a:prstGeom prst="rect">
            <a:avLst/>
          </a:prstGeom>
        </p:spPr>
      </p:pic>
      <p:pic>
        <p:nvPicPr>
          <p:cNvPr id="18" name="Immagine 17" descr="Immagine che contiene segnale, esterni, cielo, arresto&#10;&#10;Descrizione generata automaticamente">
            <a:extLst>
              <a:ext uri="{FF2B5EF4-FFF2-40B4-BE49-F238E27FC236}">
                <a16:creationId xmlns:a16="http://schemas.microsoft.com/office/drawing/2014/main" id="{98CEEEEC-D414-41B4-94D2-8EB8C3BA5B1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50" y="3979796"/>
            <a:ext cx="744562" cy="744562"/>
          </a:xfrm>
          <a:prstGeom prst="rect">
            <a:avLst/>
          </a:prstGeom>
        </p:spPr>
      </p:pic>
      <p:pic>
        <p:nvPicPr>
          <p:cNvPr id="19" name="Immagine 18" descr="Immagine che contiene cielo&#10;&#10;Descrizione generata automaticamente">
            <a:extLst>
              <a:ext uri="{FF2B5EF4-FFF2-40B4-BE49-F238E27FC236}">
                <a16:creationId xmlns:a16="http://schemas.microsoft.com/office/drawing/2014/main" id="{E038541D-5BA6-4E17-B1EA-22F5619A15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8" y="3418483"/>
            <a:ext cx="1462479" cy="37537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44C62A4-3F8C-480A-A071-BAAE082D8B7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85" y="2593588"/>
            <a:ext cx="1681634" cy="79196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F76BDB5-A5B2-4C1D-B2B8-41314FD9797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5" y="4085578"/>
            <a:ext cx="1828064" cy="48860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D66A3A2-D4DA-4A56-8592-66D23D82910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05" y="4499981"/>
            <a:ext cx="1477005" cy="35035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FFA4C21E-517F-4F2C-B794-98ED2F0AE02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6" y="4826016"/>
            <a:ext cx="1914168" cy="468251"/>
          </a:xfrm>
          <a:prstGeom prst="rect">
            <a:avLst/>
          </a:prstGeom>
        </p:spPr>
      </p:pic>
      <p:pic>
        <p:nvPicPr>
          <p:cNvPr id="24" name="Immagine 2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083FA3E-1429-450C-B0C1-AFC184BAB2C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19" y="2132865"/>
            <a:ext cx="1328625" cy="41851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ADED9A7-1719-4AAD-AC48-E8472178745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28" y="4201913"/>
            <a:ext cx="2180625" cy="243503"/>
          </a:xfrm>
          <a:prstGeom prst="rect">
            <a:avLst/>
          </a:prstGeom>
        </p:spPr>
      </p:pic>
      <p:pic>
        <p:nvPicPr>
          <p:cNvPr id="26" name="Immagine 2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AED4E8A5-3B82-4CB0-BD34-0B8CE5F568E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57" y="3606168"/>
            <a:ext cx="1104900" cy="409575"/>
          </a:xfrm>
          <a:prstGeom prst="rect">
            <a:avLst/>
          </a:prstGeom>
        </p:spPr>
      </p:pic>
      <p:pic>
        <p:nvPicPr>
          <p:cNvPr id="27" name="Immagine 26" descr="Immagine che contiene segnale, testo&#10;&#10;Descrizione generata automaticamente">
            <a:extLst>
              <a:ext uri="{FF2B5EF4-FFF2-40B4-BE49-F238E27FC236}">
                <a16:creationId xmlns:a16="http://schemas.microsoft.com/office/drawing/2014/main" id="{41DEA381-9C10-48AA-9772-730460E341D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55" y="5254961"/>
            <a:ext cx="1578494" cy="640167"/>
          </a:xfrm>
          <a:prstGeom prst="rect">
            <a:avLst/>
          </a:prstGeom>
        </p:spPr>
      </p:pic>
      <p:pic>
        <p:nvPicPr>
          <p:cNvPr id="28" name="Immagine 27" descr="Immagine che contiene clipart, serviziodatavola&#10;&#10;Descrizione generata automaticamente">
            <a:extLst>
              <a:ext uri="{FF2B5EF4-FFF2-40B4-BE49-F238E27FC236}">
                <a16:creationId xmlns:a16="http://schemas.microsoft.com/office/drawing/2014/main" id="{64EA2C09-80A3-40BA-BEF1-F78BCF23E96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03" y="5169239"/>
            <a:ext cx="1133608" cy="57397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08F6DCC-CD3E-4CAF-9B8E-4E994A3CA891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42" y="4180853"/>
            <a:ext cx="1351121" cy="71042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DA7406DA-8449-4039-868B-FDF5760B97F5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71" y="3493510"/>
            <a:ext cx="891320" cy="29135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1CB010BD-BE36-40D1-89D5-C4117A701B6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12" y="3400290"/>
            <a:ext cx="1527380" cy="803106"/>
          </a:xfrm>
          <a:prstGeom prst="rect">
            <a:avLst/>
          </a:prstGeom>
        </p:spPr>
      </p:pic>
      <p:pic>
        <p:nvPicPr>
          <p:cNvPr id="32" name="Immagine 3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FE1B831-DC67-4916-9F47-8D0E4F456BE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502" y="2133627"/>
            <a:ext cx="1576490" cy="55469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21946B01-5BB5-4943-9B55-000A89BF9D4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788" y="3155385"/>
            <a:ext cx="1711918" cy="803766"/>
          </a:xfrm>
          <a:prstGeom prst="rect">
            <a:avLst/>
          </a:prstGeom>
        </p:spPr>
      </p:pic>
      <p:pic>
        <p:nvPicPr>
          <p:cNvPr id="34" name="Immagine 3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3577B242-E6CD-4AD1-9047-ADA7EF8CF472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18" y="2859912"/>
            <a:ext cx="1595178" cy="420746"/>
          </a:xfrm>
          <a:prstGeom prst="rect">
            <a:avLst/>
          </a:prstGeom>
        </p:spPr>
      </p:pic>
      <p:pic>
        <p:nvPicPr>
          <p:cNvPr id="35" name="Segnaposto immagine 60">
            <a:extLst>
              <a:ext uri="{FF2B5EF4-FFF2-40B4-BE49-F238E27FC236}">
                <a16:creationId xmlns:a16="http://schemas.microsoft.com/office/drawing/2014/main" id="{FA380033-C013-49EA-A0EF-3522D9A8AE2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1" b="5301"/>
          <a:stretch>
            <a:fillRect/>
          </a:stretch>
        </p:blipFill>
        <p:spPr>
          <a:xfrm>
            <a:off x="10514562" y="5186638"/>
            <a:ext cx="1186371" cy="57397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83F147C2-9D8A-4E15-AC71-D01691A800FA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" y="2109784"/>
            <a:ext cx="2184987" cy="1138160"/>
          </a:xfrm>
          <a:prstGeom prst="rect">
            <a:avLst/>
          </a:prstGeom>
        </p:spPr>
      </p:pic>
      <p:sp>
        <p:nvSpPr>
          <p:cNvPr id="67" name="Titolo 1">
            <a:extLst>
              <a:ext uri="{FF2B5EF4-FFF2-40B4-BE49-F238E27FC236}">
                <a16:creationId xmlns:a16="http://schemas.microsoft.com/office/drawing/2014/main" id="{0B1776F2-47A8-45BA-BD61-3FF3A2A36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7236"/>
            <a:ext cx="10515600" cy="13255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Quicksand Medium" panose="00000600000000000000" pitchFamily="2" charset="0"/>
              </a:defRPr>
            </a:lvl1pPr>
          </a:lstStyle>
          <a:p>
            <a:r>
              <a:rPr lang="it-IT" dirty="0"/>
              <a:t>REFERENCES</a:t>
            </a:r>
          </a:p>
        </p:txBody>
      </p:sp>
      <p:sp>
        <p:nvSpPr>
          <p:cNvPr id="69" name="Segnaposto piè di pagina 2">
            <a:extLst>
              <a:ext uri="{FF2B5EF4-FFF2-40B4-BE49-F238E27FC236}">
                <a16:creationId xmlns:a16="http://schemas.microsoft.com/office/drawing/2014/main" id="{78C9047B-F7CA-4283-9D37-73629421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1611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4E6F376-A882-4B7E-A4C4-45680460C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" b="21154"/>
          <a:stretch/>
        </p:blipFill>
        <p:spPr>
          <a:xfrm>
            <a:off x="6535802" y="4879074"/>
            <a:ext cx="2468071" cy="672275"/>
          </a:xfrm>
          <a:prstGeom prst="rect">
            <a:avLst/>
          </a:prstGeom>
        </p:spPr>
      </p:pic>
      <p:pic>
        <p:nvPicPr>
          <p:cNvPr id="9" name="Segnaposto immagine 61">
            <a:extLst>
              <a:ext uri="{FF2B5EF4-FFF2-40B4-BE49-F238E27FC236}">
                <a16:creationId xmlns:a16="http://schemas.microsoft.com/office/drawing/2014/main" id="{D51DC4EE-1C0D-4382-826F-5717570189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" b="9400"/>
          <a:stretch>
            <a:fillRect/>
          </a:stretch>
        </p:blipFill>
        <p:spPr>
          <a:xfrm>
            <a:off x="3457977" y="1881109"/>
            <a:ext cx="2143459" cy="560782"/>
          </a:xfrm>
          <a:prstGeom prst="rect">
            <a:avLst/>
          </a:prstGeom>
        </p:spPr>
      </p:pic>
      <p:pic>
        <p:nvPicPr>
          <p:cNvPr id="10" name="Segnaposto immagine 65">
            <a:extLst>
              <a:ext uri="{FF2B5EF4-FFF2-40B4-BE49-F238E27FC236}">
                <a16:creationId xmlns:a16="http://schemas.microsoft.com/office/drawing/2014/main" id="{0CF6CF18-47BD-43C1-9627-4E247FFDF0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95" y="2817485"/>
            <a:ext cx="2143459" cy="3043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825B3F0-7D52-4117-A8E5-A197438713E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03" y="1861463"/>
            <a:ext cx="1912593" cy="637531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4B4154E-254E-45A4-B8AE-94B288CAA6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3" y="4993941"/>
            <a:ext cx="1866189" cy="622064"/>
          </a:xfrm>
          <a:prstGeom prst="rect">
            <a:avLst/>
          </a:prstGeom>
        </p:spPr>
      </p:pic>
      <p:pic>
        <p:nvPicPr>
          <p:cNvPr id="16" name="Segnaposto immagine 67">
            <a:extLst>
              <a:ext uri="{FF2B5EF4-FFF2-40B4-BE49-F238E27FC236}">
                <a16:creationId xmlns:a16="http://schemas.microsoft.com/office/drawing/2014/main" id="{02E8F62B-BC37-4CBE-9C10-BA26AC9D6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77" y="2863994"/>
            <a:ext cx="2143461" cy="400608"/>
          </a:xfrm>
          <a:prstGeom prst="rect">
            <a:avLst/>
          </a:prstGeom>
        </p:spPr>
      </p:pic>
      <p:pic>
        <p:nvPicPr>
          <p:cNvPr id="17" name="Segnaposto immagine 69">
            <a:extLst>
              <a:ext uri="{FF2B5EF4-FFF2-40B4-BE49-F238E27FC236}">
                <a16:creationId xmlns:a16="http://schemas.microsoft.com/office/drawing/2014/main" id="{0AF1CACD-8207-461A-B94C-A99BA78F0B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7" b="12177"/>
          <a:stretch>
            <a:fillRect/>
          </a:stretch>
        </p:blipFill>
        <p:spPr>
          <a:xfrm>
            <a:off x="9664494" y="2689279"/>
            <a:ext cx="2143459" cy="560782"/>
          </a:xfrm>
          <a:prstGeom prst="rect">
            <a:avLst/>
          </a:prstGeom>
        </p:spPr>
      </p:pic>
      <p:pic>
        <p:nvPicPr>
          <p:cNvPr id="18" name="Segnaposto immagine 71">
            <a:extLst>
              <a:ext uri="{FF2B5EF4-FFF2-40B4-BE49-F238E27FC236}">
                <a16:creationId xmlns:a16="http://schemas.microsoft.com/office/drawing/2014/main" id="{6A490B2F-20FD-44B2-82D4-3E2EA3F93A8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5" b="13655"/>
          <a:stretch>
            <a:fillRect/>
          </a:stretch>
        </p:blipFill>
        <p:spPr>
          <a:xfrm>
            <a:off x="423955" y="2607350"/>
            <a:ext cx="2408449" cy="630110"/>
          </a:xfrm>
          <a:prstGeom prst="rect">
            <a:avLst/>
          </a:prstGeom>
        </p:spPr>
      </p:pic>
      <p:pic>
        <p:nvPicPr>
          <p:cNvPr id="20" name="Segnaposto immagine 79">
            <a:extLst>
              <a:ext uri="{FF2B5EF4-FFF2-40B4-BE49-F238E27FC236}">
                <a16:creationId xmlns:a16="http://schemas.microsoft.com/office/drawing/2014/main" id="{91EA8398-00AB-4A1D-B890-62110656DCF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2" y="3524266"/>
            <a:ext cx="2038242" cy="488620"/>
          </a:xfrm>
          <a:prstGeom prst="rect">
            <a:avLst/>
          </a:prstGeom>
        </p:spPr>
      </p:pic>
      <p:pic>
        <p:nvPicPr>
          <p:cNvPr id="21" name="Segnaposto immagine 85">
            <a:extLst>
              <a:ext uri="{FF2B5EF4-FFF2-40B4-BE49-F238E27FC236}">
                <a16:creationId xmlns:a16="http://schemas.microsoft.com/office/drawing/2014/main" id="{C10B8436-26BB-4559-8E32-8BC3827CA2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5" y="5174312"/>
            <a:ext cx="1898589" cy="34160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D745A0C-1787-440C-B421-D3966B1CF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0" b="32874"/>
          <a:stretch/>
        </p:blipFill>
        <p:spPr>
          <a:xfrm>
            <a:off x="773029" y="4320456"/>
            <a:ext cx="1537202" cy="50506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14FD74F8-850B-41A4-B023-758459CBFB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22316" r="7175" b="23337"/>
          <a:stretch/>
        </p:blipFill>
        <p:spPr>
          <a:xfrm>
            <a:off x="3277645" y="3488891"/>
            <a:ext cx="2319592" cy="48862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7C803E1E-CCCB-463A-8815-42DE04756E3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72" y="4913737"/>
            <a:ext cx="2101121" cy="70037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65DA222-5521-4071-96C4-EB4ADC7CA2A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24" y="4349055"/>
            <a:ext cx="1647472" cy="56468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14F01F61-1D66-4EB4-8837-52598710C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17632" r="9922" b="18208"/>
          <a:stretch/>
        </p:blipFill>
        <p:spPr>
          <a:xfrm>
            <a:off x="3809825" y="4312403"/>
            <a:ext cx="1440080" cy="488749"/>
          </a:xfrm>
          <a:prstGeom prst="rect">
            <a:avLst/>
          </a:prstGeom>
        </p:spPr>
      </p:pic>
      <p:sp>
        <p:nvSpPr>
          <p:cNvPr id="29" name="Titolo 1">
            <a:extLst>
              <a:ext uri="{FF2B5EF4-FFF2-40B4-BE49-F238E27FC236}">
                <a16:creationId xmlns:a16="http://schemas.microsoft.com/office/drawing/2014/main" id="{15A244A0-DFCF-4809-9D15-1AB0BC1EE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584" y="179957"/>
            <a:ext cx="10401721" cy="96557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Quicksand Medium" panose="00000600000000000000" pitchFamily="2" charset="0"/>
              </a:defRPr>
            </a:lvl1pPr>
          </a:lstStyle>
          <a:p>
            <a:r>
              <a:rPr lang="it-IT" dirty="0"/>
              <a:t>PARTNER</a:t>
            </a:r>
          </a:p>
        </p:txBody>
      </p:sp>
      <p:pic>
        <p:nvPicPr>
          <p:cNvPr id="42" name="Immagine 4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D3C951D-55FA-4052-A44D-5872C293F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8" t="19492" r="23407" b="11827"/>
          <a:stretch/>
        </p:blipFill>
        <p:spPr>
          <a:xfrm>
            <a:off x="815295" y="1861463"/>
            <a:ext cx="1494936" cy="700374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98A26D1B-8E2D-4897-8D48-42D9A0490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" t="30562" r="3741" b="26353"/>
          <a:stretch/>
        </p:blipFill>
        <p:spPr>
          <a:xfrm>
            <a:off x="6661032" y="1881109"/>
            <a:ext cx="2057538" cy="700375"/>
          </a:xfrm>
          <a:prstGeom prst="rect">
            <a:avLst/>
          </a:prstGeom>
        </p:spPr>
      </p:pic>
      <p:pic>
        <p:nvPicPr>
          <p:cNvPr id="49" name="Segnaposto immagine 81">
            <a:extLst>
              <a:ext uri="{FF2B5EF4-FFF2-40B4-BE49-F238E27FC236}">
                <a16:creationId xmlns:a16="http://schemas.microsoft.com/office/drawing/2014/main" id="{185B6F7A-7D28-41C8-86A3-EA57A84CAA7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3577"/>
          <a:stretch>
            <a:fillRect/>
          </a:stretch>
        </p:blipFill>
        <p:spPr>
          <a:xfrm>
            <a:off x="592335" y="5824001"/>
            <a:ext cx="1777919" cy="465148"/>
          </a:xfrm>
          <a:prstGeom prst="rect">
            <a:avLst/>
          </a:prstGeom>
        </p:spPr>
      </p:pic>
      <p:pic>
        <p:nvPicPr>
          <p:cNvPr id="53" name="Segnaposto immagine 75">
            <a:extLst>
              <a:ext uri="{FF2B5EF4-FFF2-40B4-BE49-F238E27FC236}">
                <a16:creationId xmlns:a16="http://schemas.microsoft.com/office/drawing/2014/main" id="{2D232D09-4334-46A7-B1FC-698A5976EFE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00" y="3520651"/>
            <a:ext cx="1228521" cy="488618"/>
          </a:xfrm>
          <a:prstGeom prst="rect">
            <a:avLst/>
          </a:prstGeom>
        </p:spPr>
      </p:pic>
      <p:pic>
        <p:nvPicPr>
          <p:cNvPr id="57" name="Segnaposto immagine 73">
            <a:extLst>
              <a:ext uri="{FF2B5EF4-FFF2-40B4-BE49-F238E27FC236}">
                <a16:creationId xmlns:a16="http://schemas.microsoft.com/office/drawing/2014/main" id="{FF44D5AB-0993-4A25-BDCF-441D8D17F0F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98" y="3264248"/>
            <a:ext cx="1562849" cy="87812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340185B-ED1D-481F-9E8D-07C2A331983A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13" y="4142371"/>
            <a:ext cx="2278794" cy="7003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F30B7B-5D46-409D-AFB1-5E97B4C89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9" b="25855"/>
          <a:stretch/>
        </p:blipFill>
        <p:spPr>
          <a:xfrm>
            <a:off x="3385543" y="5646575"/>
            <a:ext cx="2288325" cy="701472"/>
          </a:xfrm>
          <a:prstGeom prst="rect">
            <a:avLst/>
          </a:prstGeom>
        </p:spPr>
      </p:pic>
      <p:sp>
        <p:nvSpPr>
          <p:cNvPr id="61" name="Segnaposto piè di pagina 2">
            <a:extLst>
              <a:ext uri="{FF2B5EF4-FFF2-40B4-BE49-F238E27FC236}">
                <a16:creationId xmlns:a16="http://schemas.microsoft.com/office/drawing/2014/main" id="{C7D78D6E-D2D6-42A3-8BBC-408FF75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4619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sz="3600" b="0" baseline="0">
                <a:solidFill>
                  <a:schemeClr val="tx1"/>
                </a:solidFill>
                <a:latin typeface="+mj-lt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 sz="2400"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 sz="2000"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 sz="1800"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519070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ST pagina bianc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64566E1-BE60-4BFC-BDD1-A170BCAB95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A3491C44-C475-4272-89FA-4799CC24BB30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BD884A7E-69A5-47FE-941B-1546723F7155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18" name="Figura a mano libera: forma 17">
                <a:extLst>
                  <a:ext uri="{FF2B5EF4-FFF2-40B4-BE49-F238E27FC236}">
                    <a16:creationId xmlns:a16="http://schemas.microsoft.com/office/drawing/2014/main" id="{B992CE9A-FE61-429C-920C-6D334645BB9F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2864EFBA-B3AC-436E-BADA-2A5CF1DB4B62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C64C36D-85C2-4408-99C3-4670FD45442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0156D071-E262-9347-8D53-80336EA90567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83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T pagina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F99693E-EB6A-447F-9135-51066AB53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9F644307-58AD-4204-9875-D37D474F2A85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F5A960D8-A38A-4FC6-ADCB-A2E4539741BC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1630C6FB-0932-4A52-A7FA-620C56CE36B7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B948C-AF05-4CE7-9E7A-F09BFF8934B3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8D512415-4A0A-4189-AEC1-2913B84E44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FFA32166-60D5-8A49-8044-1B295175E24E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80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T schema are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7" name="Segnaposto testo 22">
            <a:extLst>
              <a:ext uri="{FF2B5EF4-FFF2-40B4-BE49-F238E27FC236}">
                <a16:creationId xmlns:a16="http://schemas.microsoft.com/office/drawing/2014/main" id="{19455889-BFB7-422C-A4BC-ED2748B312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3325" y="1067622"/>
            <a:ext cx="4665347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F3A394A-BFA4-43BA-B35C-3D714D8AA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D2FF0A8-1F67-44DF-9AC2-B0E6EE76190F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0F1E9CCC-4E83-4306-B464-99C2F55017B7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21" name="Figura a mano libera: forma 20">
                <a:extLst>
                  <a:ext uri="{FF2B5EF4-FFF2-40B4-BE49-F238E27FC236}">
                    <a16:creationId xmlns:a16="http://schemas.microsoft.com/office/drawing/2014/main" id="{CC6B82A5-8A47-4159-92CE-ED26228669D5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9300A363-260D-4F18-863A-2AC7FB41545B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4E09B8FA-E633-4015-B2A2-5199838DD5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sp>
        <p:nvSpPr>
          <p:cNvPr id="23" name="Rettangolo 15">
            <a:extLst>
              <a:ext uri="{FF2B5EF4-FFF2-40B4-BE49-F238E27FC236}">
                <a16:creationId xmlns:a16="http://schemas.microsoft.com/office/drawing/2014/main" id="{70254A50-4D8D-4D49-BD0D-1A39930A101E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8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 sezione dt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0" y="-110713"/>
            <a:ext cx="8976000" cy="3866218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9224" h="4235491">
                <a:moveTo>
                  <a:pt x="4828810" y="4235491"/>
                </a:moveTo>
                <a:lnTo>
                  <a:pt x="0" y="2757714"/>
                </a:lnTo>
                <a:lnTo>
                  <a:pt x="14514" y="43543"/>
                </a:lnTo>
                <a:lnTo>
                  <a:pt x="6037943" y="0"/>
                </a:lnTo>
                <a:lnTo>
                  <a:pt x="7039224" y="1084780"/>
                </a:lnTo>
                <a:lnTo>
                  <a:pt x="4828810" y="4235491"/>
                </a:lnTo>
                <a:close/>
              </a:path>
            </a:pathLst>
          </a:custGeom>
          <a:solidFill>
            <a:srgbClr val="F8F2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DT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96000" y="3876198"/>
            <a:ext cx="3223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Quicksand Medium" panose="00000600000000000000" pitchFamily="2" charset="0"/>
              </a:rPr>
              <a:t>DIGITAL TRANSFORMATION</a:t>
            </a:r>
          </a:p>
          <a:p>
            <a:pPr algn="l"/>
            <a:r>
              <a:rPr lang="en-US" sz="1600" dirty="0">
                <a:latin typeface="Quicksand" panose="00000500000000000000" pitchFamily="2" charset="0"/>
              </a:rPr>
              <a:t>Facing the Digital </a:t>
            </a:r>
            <a:r>
              <a:rPr lang="it-IT" sz="1600" dirty="0">
                <a:latin typeface="Quicksand" panose="00000500000000000000" pitchFamily="2" charset="0"/>
              </a:rPr>
              <a:t>Transformation </a:t>
            </a:r>
            <a:r>
              <a:rPr lang="it-IT" sz="1600" dirty="0" err="1">
                <a:latin typeface="Quicksand" panose="00000500000000000000" pitchFamily="2" charset="0"/>
              </a:rPr>
              <a:t>challenges</a:t>
            </a:r>
            <a:r>
              <a:rPr lang="it-IT" sz="1600" dirty="0">
                <a:latin typeface="Quicksand" panose="00000500000000000000" pitchFamily="2" charset="0"/>
              </a:rPr>
              <a:t>, </a:t>
            </a:r>
          </a:p>
          <a:p>
            <a:pPr algn="l"/>
            <a:r>
              <a:rPr lang="it-IT" sz="1600" dirty="0">
                <a:latin typeface="Quicksand" panose="00000500000000000000" pitchFamily="2" charset="0"/>
              </a:rPr>
              <a:t>scale and accelerate the Innovation are the </a:t>
            </a:r>
            <a:r>
              <a:rPr lang="it-IT" sz="1600" dirty="0" err="1">
                <a:latin typeface="Quicksand" panose="00000500000000000000" pitchFamily="2" charset="0"/>
              </a:rPr>
              <a:t>priorities</a:t>
            </a:r>
            <a:r>
              <a:rPr lang="it-IT" sz="1600" dirty="0">
                <a:latin typeface="Quicksand" panose="00000500000000000000" pitchFamily="2" charset="0"/>
              </a:rPr>
              <a:t>, </a:t>
            </a:r>
            <a:r>
              <a:rPr lang="en-US" sz="1600" dirty="0">
                <a:latin typeface="Quicksand" panose="00000500000000000000" pitchFamily="2" charset="0"/>
              </a:rPr>
              <a:t>we can plan the path to transform </a:t>
            </a:r>
            <a:r>
              <a:rPr lang="it-IT" sz="1600" dirty="0" err="1">
                <a:latin typeface="Quicksand" panose="00000500000000000000" pitchFamily="2" charset="0"/>
              </a:rPr>
              <a:t>your</a:t>
            </a:r>
            <a:r>
              <a:rPr lang="it-IT" sz="1600" dirty="0">
                <a:latin typeface="Quicksand" panose="00000500000000000000" pitchFamily="2" charset="0"/>
              </a:rPr>
              <a:t> business </a:t>
            </a:r>
            <a:r>
              <a:rPr lang="it-IT" sz="1600" dirty="0" err="1">
                <a:latin typeface="Quicksand" panose="00000500000000000000" pitchFamily="2" charset="0"/>
              </a:rPr>
              <a:t>into</a:t>
            </a:r>
            <a:r>
              <a:rPr lang="it-IT" sz="1600" dirty="0">
                <a:latin typeface="Quicksand" panose="00000500000000000000" pitchFamily="2" charset="0"/>
              </a:rPr>
              <a:t> </a:t>
            </a:r>
            <a:r>
              <a:rPr lang="it-IT" sz="1600" dirty="0" err="1">
                <a:latin typeface="Quicksand" panose="00000500000000000000" pitchFamily="2" charset="0"/>
              </a:rPr>
              <a:t>digital</a:t>
            </a:r>
            <a:r>
              <a:rPr lang="it-IT" sz="1600" dirty="0">
                <a:latin typeface="Quicksand" panose="00000500000000000000" pitchFamily="2" charset="0"/>
              </a:rPr>
              <a:t> business </a:t>
            </a:r>
            <a:r>
              <a:rPr lang="it-IT" sz="1600" dirty="0" err="1">
                <a:latin typeface="Quicksand" panose="00000500000000000000" pitchFamily="2" charset="0"/>
              </a:rPr>
              <a:t>together</a:t>
            </a:r>
            <a:r>
              <a:rPr lang="it-IT" sz="1600" dirty="0">
                <a:latin typeface="Quicksand" panose="00000500000000000000" pitchFamily="2" charset="0"/>
              </a:rPr>
              <a:t>.</a:t>
            </a:r>
          </a:p>
          <a:p>
            <a:endParaRPr lang="it-IT" sz="2800" dirty="0">
              <a:latin typeface="Sorint lab Titles" panose="020B0606020202050201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6232395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1DF69866-B856-4928-A37D-56289314E9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1181" y="6493337"/>
            <a:ext cx="2842403" cy="3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7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ST pagina testo  e immagin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2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LET’S PLAN YOUR NEXT CHALLENGE TOGETHER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F8281B-C47C-4390-89E3-7CDB0F97F7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D334D37-E1B3-494C-98EA-BBCED78EF3DB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E9B7B6EB-D418-4400-84EB-BB43B58862D8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F8F2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E0348222-2416-4B1B-9AC5-D3064FF6E4D9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FFFF00"/>
                  </a:solidFill>
                  <a:latin typeface="Quicksand Medium" panose="00000600000000000000" pitchFamily="2" charset="0"/>
                </a:rPr>
                <a:t>DT</a:t>
              </a:r>
            </a:p>
          </p:txBody>
        </p:sp>
      </p:grpSp>
      <p:sp>
        <p:nvSpPr>
          <p:cNvPr id="10" name="Rettangolo 15">
            <a:extLst>
              <a:ext uri="{FF2B5EF4-FFF2-40B4-BE49-F238E27FC236}">
                <a16:creationId xmlns:a16="http://schemas.microsoft.com/office/drawing/2014/main" id="{63123888-A393-5345-B417-67F57021697B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907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T schema are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3BF9233-5ED9-47B9-9EC7-804DC9CC8709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1B8AA5D8-B357-4C3A-ADAB-C88DE24B6D1E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F8F2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CA24851-80A0-4BEA-99CC-9EA4C1FFE05D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FFFF00"/>
                  </a:solidFill>
                  <a:latin typeface="Quicksand Medium" panose="00000600000000000000" pitchFamily="2" charset="0"/>
                </a:rPr>
                <a:t>DT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2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LET’S PLAN YOUR NEXT CHALLENGE TOGETHER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1185" y="1637129"/>
            <a:ext cx="4016375" cy="5318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00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8977" y="1637130"/>
            <a:ext cx="401637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000" kern="1200" dirty="0">
                <a:solidFill>
                  <a:srgbClr val="FFFF00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MODIFICA GLI STILI DEL TESTO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4497DEA-D019-43A3-BD5D-7745C9E201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Rettangolo 15">
            <a:extLst>
              <a:ext uri="{FF2B5EF4-FFF2-40B4-BE49-F238E27FC236}">
                <a16:creationId xmlns:a16="http://schemas.microsoft.com/office/drawing/2014/main" id="{C0FEE1ED-3D05-424B-BEEC-B27120B1181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907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T schema aree">
    <p:bg>
      <p:bgPr>
        <a:solidFill>
          <a:srgbClr val="E1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3BF9233-5ED9-47B9-9EC7-804DC9CC8709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1B8AA5D8-B357-4C3A-ADAB-C88DE24B6D1E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C621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CA24851-80A0-4BEA-99CC-9EA4C1FFE05D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E12326"/>
                  </a:solidFill>
                  <a:latin typeface="Quicksand Medium" panose="00000600000000000000" pitchFamily="2" charset="0"/>
                </a:rPr>
                <a:t>CA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E12326"/>
                </a:solidFill>
                <a:latin typeface="Quicksand Medium" panose="00000600000000000000" pitchFamily="2" charset="0"/>
              </a:rPr>
              <a:t>THE FUTURE IS HYBRID AND NATIVE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4497DEA-D019-43A3-BD5D-7745C9E201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Segnaposto testo 22">
            <a:extLst>
              <a:ext uri="{FF2B5EF4-FFF2-40B4-BE49-F238E27FC236}">
                <a16:creationId xmlns:a16="http://schemas.microsoft.com/office/drawing/2014/main" id="{0E535BE5-25FA-49D4-BD56-D6E500A20F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518" y="1553956"/>
            <a:ext cx="4016375" cy="53181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C00000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9" name="Segnaposto testo 22">
            <a:extLst>
              <a:ext uri="{FF2B5EF4-FFF2-40B4-BE49-F238E27FC236}">
                <a16:creationId xmlns:a16="http://schemas.microsoft.com/office/drawing/2014/main" id="{4EC60918-F6BE-49CE-AFBC-B099993D36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9784" y="1654642"/>
            <a:ext cx="4016375" cy="53181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C00000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0" name="Rettangolo 15">
            <a:extLst>
              <a:ext uri="{FF2B5EF4-FFF2-40B4-BE49-F238E27FC236}">
                <a16:creationId xmlns:a16="http://schemas.microsoft.com/office/drawing/2014/main" id="{5763F7A3-F8A7-054A-8403-FCD038CBAB0A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0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C2582-49D7-4706-B8CB-F20DA735D2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5F662-48B8-4838-9D3C-936618D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83443B1-0228-42C5-B55E-39295C3E7B31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707B2B6-16ED-4F86-97F1-2CCD162F90AE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B7E8D30-C902-479D-BFDB-A93856C31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7875854B-EB7D-4FCA-9DBF-476ABA72D973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080B15B-40F8-4ECB-B221-FAF27AD8DB0C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14" name="Figura a mano libera: forma 13">
                <a:extLst>
                  <a:ext uri="{FF2B5EF4-FFF2-40B4-BE49-F238E27FC236}">
                    <a16:creationId xmlns:a16="http://schemas.microsoft.com/office/drawing/2014/main" id="{AA6F215E-056F-49B8-9C5A-2F2A443ABC78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D86C9C67-0BA5-4674-91B3-458F4EEC9B29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1FB9A142-FB97-47AB-BD7B-36EBCD27AD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5B6F6871-B5D9-DA47-9BFF-88AF6C0F432B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43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T schema aree">
    <p:bg>
      <p:bgPr>
        <a:solidFill>
          <a:srgbClr val="037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0820385E-35EC-4248-8D88-C867256D4749}"/>
              </a:ext>
            </a:extLst>
          </p:cNvPr>
          <p:cNvGrpSpPr/>
          <p:nvPr userDrawn="1"/>
        </p:nvGrpSpPr>
        <p:grpSpPr>
          <a:xfrm>
            <a:off x="10193298" y="-89552"/>
            <a:ext cx="1937885" cy="842054"/>
            <a:chOff x="10193298" y="-89552"/>
            <a:chExt cx="1937885" cy="842054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1B8AA5D8-B357-4C3A-ADAB-C88DE24B6D1E}"/>
                </a:ext>
              </a:extLst>
            </p:cNvPr>
            <p:cNvSpPr/>
            <p:nvPr userDrawn="1"/>
          </p:nvSpPr>
          <p:spPr>
            <a:xfrm>
              <a:off x="10193298" y="-89552"/>
              <a:ext cx="1937885" cy="842054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08844"/>
                <a:gd name="connsiteY0" fmla="*/ 4262058 h 4262058"/>
                <a:gd name="connsiteX1" fmla="*/ 139824 w 7008844"/>
                <a:gd name="connsiteY1" fmla="*/ 354533 h 4262058"/>
                <a:gd name="connsiteX2" fmla="*/ -1 w 7008844"/>
                <a:gd name="connsiteY2" fmla="*/ -2 h 4262058"/>
                <a:gd name="connsiteX3" fmla="*/ 7008844 w 7008844"/>
                <a:gd name="connsiteY3" fmla="*/ 514166 h 4262058"/>
                <a:gd name="connsiteX4" fmla="*/ 6993843 w 7008844"/>
                <a:gd name="connsiteY4" fmla="*/ 1683381 h 4262058"/>
                <a:gd name="connsiteX5" fmla="*/ 4617107 w 7008844"/>
                <a:gd name="connsiteY5" fmla="*/ 4262058 h 4262058"/>
                <a:gd name="connsiteX0" fmla="*/ 4477283 w 6869020"/>
                <a:gd name="connsiteY0" fmla="*/ 4570940 h 4570940"/>
                <a:gd name="connsiteX1" fmla="*/ 0 w 6869020"/>
                <a:gd name="connsiteY1" fmla="*/ 663415 h 4570940"/>
                <a:gd name="connsiteX2" fmla="*/ 6297199 w 6869020"/>
                <a:gd name="connsiteY2" fmla="*/ 0 h 4570940"/>
                <a:gd name="connsiteX3" fmla="*/ 6869020 w 6869020"/>
                <a:gd name="connsiteY3" fmla="*/ 823048 h 4570940"/>
                <a:gd name="connsiteX4" fmla="*/ 6854019 w 6869020"/>
                <a:gd name="connsiteY4" fmla="*/ 1992263 h 4570940"/>
                <a:gd name="connsiteX5" fmla="*/ 4477283 w 6869020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6857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54615 w 6869016"/>
                <a:gd name="connsiteY0" fmla="*/ 4570940 h 4570940"/>
                <a:gd name="connsiteX1" fmla="*/ 0 w 6869016"/>
                <a:gd name="connsiteY1" fmla="*/ 165782 h 4570940"/>
                <a:gd name="connsiteX2" fmla="*/ 6274531 w 6869016"/>
                <a:gd name="connsiteY2" fmla="*/ 0 h 4570940"/>
                <a:gd name="connsiteX3" fmla="*/ 6869016 w 6869016"/>
                <a:gd name="connsiteY3" fmla="*/ 599971 h 4570940"/>
                <a:gd name="connsiteX4" fmla="*/ 6831351 w 6869016"/>
                <a:gd name="connsiteY4" fmla="*/ 1992263 h 4570940"/>
                <a:gd name="connsiteX5" fmla="*/ 4454615 w 6869016"/>
                <a:gd name="connsiteY5" fmla="*/ 4570940 h 4570940"/>
                <a:gd name="connsiteX0" fmla="*/ 4341288 w 6869016"/>
                <a:gd name="connsiteY0" fmla="*/ 4519463 h 4519463"/>
                <a:gd name="connsiteX1" fmla="*/ 0 w 6869016"/>
                <a:gd name="connsiteY1" fmla="*/ 165782 h 4519463"/>
                <a:gd name="connsiteX2" fmla="*/ 6274531 w 6869016"/>
                <a:gd name="connsiteY2" fmla="*/ 0 h 4519463"/>
                <a:gd name="connsiteX3" fmla="*/ 6869016 w 6869016"/>
                <a:gd name="connsiteY3" fmla="*/ 599971 h 4519463"/>
                <a:gd name="connsiteX4" fmla="*/ 6831351 w 6869016"/>
                <a:gd name="connsiteY4" fmla="*/ 1992263 h 4519463"/>
                <a:gd name="connsiteX5" fmla="*/ 4341288 w 6869016"/>
                <a:gd name="connsiteY5" fmla="*/ 4519463 h 451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9016" h="4519463">
                  <a:moveTo>
                    <a:pt x="4341288" y="4519463"/>
                  </a:moveTo>
                  <a:lnTo>
                    <a:pt x="0" y="165782"/>
                  </a:lnTo>
                  <a:lnTo>
                    <a:pt x="6274531" y="0"/>
                  </a:lnTo>
                  <a:lnTo>
                    <a:pt x="6869016" y="599971"/>
                  </a:lnTo>
                  <a:lnTo>
                    <a:pt x="6831351" y="1992263"/>
                  </a:lnTo>
                  <a:lnTo>
                    <a:pt x="4341288" y="4519463"/>
                  </a:lnTo>
                  <a:close/>
                </a:path>
              </a:pathLst>
            </a:custGeom>
            <a:solidFill>
              <a:srgbClr val="0365A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CA24851-80A0-4BEA-99CC-9EA4C1FFE05D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0374BC"/>
                  </a:solidFill>
                  <a:latin typeface="Quicksand Medium" panose="00000600000000000000" pitchFamily="2" charset="0"/>
                </a:rPr>
                <a:t>CC</a:t>
              </a:r>
            </a:p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Quicksand Medium" panose="00000600000000000000" pitchFamily="2" charset="0"/>
                </a:rPr>
                <a:t>24x7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374BC"/>
                </a:solidFill>
                <a:latin typeface="Quicksand Medium" panose="00000600000000000000" pitchFamily="2" charset="0"/>
              </a:rPr>
              <a:t>TODAY: AVAILABLE. TOMORROW: AVAILABLE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0" y="155395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356" y="1627049"/>
            <a:ext cx="4696031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472" y="1627049"/>
            <a:ext cx="4696031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6E455F0-A57E-4311-8183-1B133C591D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Rettangolo 15">
            <a:extLst>
              <a:ext uri="{FF2B5EF4-FFF2-40B4-BE49-F238E27FC236}">
                <a16:creationId xmlns:a16="http://schemas.microsoft.com/office/drawing/2014/main" id="{8F4918E4-08FE-2840-A00F-5438224261F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72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T schema aree">
    <p:bg>
      <p:bgPr>
        <a:solidFill>
          <a:srgbClr val="D44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D44088"/>
                </a:solidFill>
                <a:latin typeface="Quicksand Medium" panose="00000600000000000000" pitchFamily="2" charset="0"/>
              </a:rPr>
              <a:t>UNLOCKING DIGITAL PLAYERS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4902" y="1545003"/>
            <a:ext cx="4708942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D44088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106" y="1553956"/>
            <a:ext cx="4698008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D44088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D2776AB-81F4-4138-B365-1B826F9A1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4ADE2BC9-9F87-4CF8-8851-0915AB9293CD}"/>
              </a:ext>
            </a:extLst>
          </p:cNvPr>
          <p:cNvGrpSpPr/>
          <p:nvPr userDrawn="1"/>
        </p:nvGrpSpPr>
        <p:grpSpPr>
          <a:xfrm>
            <a:off x="10255961" y="-46909"/>
            <a:ext cx="1879636" cy="801858"/>
            <a:chOff x="10255961" y="-46909"/>
            <a:chExt cx="1879636" cy="801858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1B8AA5D8-B357-4C3A-ADAB-C88DE24B6D1E}"/>
                </a:ext>
              </a:extLst>
            </p:cNvPr>
            <p:cNvSpPr/>
            <p:nvPr userDrawn="1"/>
          </p:nvSpPr>
          <p:spPr>
            <a:xfrm>
              <a:off x="10255961" y="-46909"/>
              <a:ext cx="1879636" cy="801858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82058 w 7258167"/>
                <a:gd name="connsiteY0" fmla="*/ 4236499 h 4236499"/>
                <a:gd name="connsiteX1" fmla="*/ 139824 w 7258167"/>
                <a:gd name="connsiteY1" fmla="*/ 354533 h 4236499"/>
                <a:gd name="connsiteX2" fmla="*/ -1 w 7258167"/>
                <a:gd name="connsiteY2" fmla="*/ -2 h 4236499"/>
                <a:gd name="connsiteX3" fmla="*/ 7258167 w 7258167"/>
                <a:gd name="connsiteY3" fmla="*/ 170968 h 4236499"/>
                <a:gd name="connsiteX4" fmla="*/ 6993843 w 7258167"/>
                <a:gd name="connsiteY4" fmla="*/ 1683381 h 4236499"/>
                <a:gd name="connsiteX5" fmla="*/ 4482058 w 7258167"/>
                <a:gd name="connsiteY5" fmla="*/ 4236499 h 4236499"/>
                <a:gd name="connsiteX0" fmla="*/ 4342234 w 7118343"/>
                <a:gd name="connsiteY0" fmla="*/ 4262063 h 4262063"/>
                <a:gd name="connsiteX1" fmla="*/ 0 w 7118343"/>
                <a:gd name="connsiteY1" fmla="*/ 380097 h 4262063"/>
                <a:gd name="connsiteX2" fmla="*/ 6182159 w 7118343"/>
                <a:gd name="connsiteY2" fmla="*/ 0 h 4262063"/>
                <a:gd name="connsiteX3" fmla="*/ 7118343 w 7118343"/>
                <a:gd name="connsiteY3" fmla="*/ 196532 h 4262063"/>
                <a:gd name="connsiteX4" fmla="*/ 6854019 w 7118343"/>
                <a:gd name="connsiteY4" fmla="*/ 1708945 h 4262063"/>
                <a:gd name="connsiteX5" fmla="*/ 4342234 w 7118343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097455 w 6662547"/>
                <a:gd name="connsiteY0" fmla="*/ 4316508 h 4316508"/>
                <a:gd name="connsiteX1" fmla="*/ 0 w 6662547"/>
                <a:gd name="connsiteY1" fmla="*/ 0 h 4316508"/>
                <a:gd name="connsiteX2" fmla="*/ 5937380 w 6662547"/>
                <a:gd name="connsiteY2" fmla="*/ 54445 h 4316508"/>
                <a:gd name="connsiteX3" fmla="*/ 6662547 w 6662547"/>
                <a:gd name="connsiteY3" fmla="*/ 404343 h 4316508"/>
                <a:gd name="connsiteX4" fmla="*/ 6609240 w 6662547"/>
                <a:gd name="connsiteY4" fmla="*/ 1763390 h 4316508"/>
                <a:gd name="connsiteX5" fmla="*/ 4097455 w 6662547"/>
                <a:gd name="connsiteY5" fmla="*/ 4316508 h 4316508"/>
                <a:gd name="connsiteX0" fmla="*/ 4080576 w 6662547"/>
                <a:gd name="connsiteY0" fmla="*/ 4303723 h 4303723"/>
                <a:gd name="connsiteX1" fmla="*/ 0 w 6662547"/>
                <a:gd name="connsiteY1" fmla="*/ 0 h 4303723"/>
                <a:gd name="connsiteX2" fmla="*/ 5937380 w 6662547"/>
                <a:gd name="connsiteY2" fmla="*/ 54445 h 4303723"/>
                <a:gd name="connsiteX3" fmla="*/ 6662547 w 6662547"/>
                <a:gd name="connsiteY3" fmla="*/ 404343 h 4303723"/>
                <a:gd name="connsiteX4" fmla="*/ 6609240 w 6662547"/>
                <a:gd name="connsiteY4" fmla="*/ 1763390 h 4303723"/>
                <a:gd name="connsiteX5" fmla="*/ 4080576 w 6662547"/>
                <a:gd name="connsiteY5" fmla="*/ 4303723 h 430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547" h="4303723">
                  <a:moveTo>
                    <a:pt x="4080576" y="4303723"/>
                  </a:moveTo>
                  <a:lnTo>
                    <a:pt x="0" y="0"/>
                  </a:lnTo>
                  <a:lnTo>
                    <a:pt x="5937380" y="54445"/>
                  </a:lnTo>
                  <a:lnTo>
                    <a:pt x="6662547" y="404343"/>
                  </a:lnTo>
                  <a:lnTo>
                    <a:pt x="6609240" y="1763390"/>
                  </a:lnTo>
                  <a:lnTo>
                    <a:pt x="4080576" y="4303723"/>
                  </a:lnTo>
                  <a:close/>
                </a:path>
              </a:pathLst>
            </a:custGeom>
            <a:solidFill>
              <a:srgbClr val="C92D7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CA24851-80A0-4BEA-99CC-9EA4C1FFE05D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B7CDA96-B8A9-4C0C-9DCE-10D8739807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6428" y="60960"/>
              <a:ext cx="582047" cy="653255"/>
            </a:xfrm>
            <a:prstGeom prst="rect">
              <a:avLst/>
            </a:prstGeom>
          </p:spPr>
        </p:pic>
      </p:grpSp>
      <p:sp>
        <p:nvSpPr>
          <p:cNvPr id="18" name="Rettangolo 15">
            <a:extLst>
              <a:ext uri="{FF2B5EF4-FFF2-40B4-BE49-F238E27FC236}">
                <a16:creationId xmlns:a16="http://schemas.microsoft.com/office/drawing/2014/main" id="{6FF2E52B-5073-7C48-AD5B-2E6D0B45324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87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T schema are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2"/>
            <a:ext cx="2047672" cy="794095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17107 w 7258167"/>
              <a:gd name="connsiteY0" fmla="*/ 4262058 h 4262058"/>
              <a:gd name="connsiteX1" fmla="*/ 139824 w 7258167"/>
              <a:gd name="connsiteY1" fmla="*/ 354533 h 4262058"/>
              <a:gd name="connsiteX2" fmla="*/ -1 w 7258167"/>
              <a:gd name="connsiteY2" fmla="*/ -2 h 4262058"/>
              <a:gd name="connsiteX3" fmla="*/ 7258167 w 7258167"/>
              <a:gd name="connsiteY3" fmla="*/ 170968 h 4262058"/>
              <a:gd name="connsiteX4" fmla="*/ 7179055 w 7258167"/>
              <a:gd name="connsiteY4" fmla="*/ 1613270 h 4262058"/>
              <a:gd name="connsiteX5" fmla="*/ 4617107 w 7258167"/>
              <a:gd name="connsiteY5" fmla="*/ 4262058 h 4262058"/>
              <a:gd name="connsiteX0" fmla="*/ 4617107 w 7258167"/>
              <a:gd name="connsiteY0" fmla="*/ 4262058 h 4262058"/>
              <a:gd name="connsiteX1" fmla="*/ 139824 w 7258167"/>
              <a:gd name="connsiteY1" fmla="*/ 354533 h 4262058"/>
              <a:gd name="connsiteX2" fmla="*/ -1 w 7258167"/>
              <a:gd name="connsiteY2" fmla="*/ -2 h 4262058"/>
              <a:gd name="connsiteX3" fmla="*/ 7258167 w 7258167"/>
              <a:gd name="connsiteY3" fmla="*/ 170968 h 4262058"/>
              <a:gd name="connsiteX4" fmla="*/ 6993843 w 7258167"/>
              <a:gd name="connsiteY4" fmla="*/ 1683381 h 4262058"/>
              <a:gd name="connsiteX5" fmla="*/ 4617107 w 7258167"/>
              <a:gd name="connsiteY5" fmla="*/ 4262058 h 426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4262058">
                <a:moveTo>
                  <a:pt x="4617107" y="4262058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6993843" y="1683381"/>
                </a:lnTo>
                <a:lnTo>
                  <a:pt x="4617107" y="4262058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rgbClr val="66CBDC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CA24851-80A0-4BEA-99CC-9EA4C1FFE05D}"/>
              </a:ext>
            </a:extLst>
          </p:cNvPr>
          <p:cNvSpPr/>
          <p:nvPr userDrawn="1"/>
        </p:nvSpPr>
        <p:spPr>
          <a:xfrm>
            <a:off x="11409264" y="290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0" y="6138000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WE ARE PART OF THE OPEN SOURCE ECOSYSTEM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C50C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C50C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8461" y="1651301"/>
            <a:ext cx="5026181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C50C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3664" y="1651300"/>
            <a:ext cx="508855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MODIFICA GLI STILI DEL TESTO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1F08FFF-09D1-45AC-8A34-1CE3E76A2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Rettangolo 15">
            <a:extLst>
              <a:ext uri="{FF2B5EF4-FFF2-40B4-BE49-F238E27FC236}">
                <a16:creationId xmlns:a16="http://schemas.microsoft.com/office/drawing/2014/main" id="{7D0964A2-A56C-8440-813D-77A63ADE152D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45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T schema are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2"/>
            <a:ext cx="2047672" cy="794095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17107 w 7258167"/>
              <a:gd name="connsiteY0" fmla="*/ 4262058 h 4262058"/>
              <a:gd name="connsiteX1" fmla="*/ 139824 w 7258167"/>
              <a:gd name="connsiteY1" fmla="*/ 354533 h 4262058"/>
              <a:gd name="connsiteX2" fmla="*/ -1 w 7258167"/>
              <a:gd name="connsiteY2" fmla="*/ -2 h 4262058"/>
              <a:gd name="connsiteX3" fmla="*/ 7258167 w 7258167"/>
              <a:gd name="connsiteY3" fmla="*/ 170968 h 4262058"/>
              <a:gd name="connsiteX4" fmla="*/ 7179055 w 7258167"/>
              <a:gd name="connsiteY4" fmla="*/ 1613270 h 4262058"/>
              <a:gd name="connsiteX5" fmla="*/ 4617107 w 7258167"/>
              <a:gd name="connsiteY5" fmla="*/ 4262058 h 4262058"/>
              <a:gd name="connsiteX0" fmla="*/ 4617107 w 7258167"/>
              <a:gd name="connsiteY0" fmla="*/ 4262058 h 4262058"/>
              <a:gd name="connsiteX1" fmla="*/ 139824 w 7258167"/>
              <a:gd name="connsiteY1" fmla="*/ 354533 h 4262058"/>
              <a:gd name="connsiteX2" fmla="*/ -1 w 7258167"/>
              <a:gd name="connsiteY2" fmla="*/ -2 h 4262058"/>
              <a:gd name="connsiteX3" fmla="*/ 7258167 w 7258167"/>
              <a:gd name="connsiteY3" fmla="*/ 170968 h 4262058"/>
              <a:gd name="connsiteX4" fmla="*/ 6993843 w 7258167"/>
              <a:gd name="connsiteY4" fmla="*/ 1683381 h 4262058"/>
              <a:gd name="connsiteX5" fmla="*/ 4617107 w 7258167"/>
              <a:gd name="connsiteY5" fmla="*/ 4262058 h 426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4262058">
                <a:moveTo>
                  <a:pt x="4617107" y="4262058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6993843" y="1683381"/>
                </a:lnTo>
                <a:lnTo>
                  <a:pt x="4617107" y="4262058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CA24851-80A0-4BEA-99CC-9EA4C1FFE05D}"/>
              </a:ext>
            </a:extLst>
          </p:cNvPr>
          <p:cNvSpPr/>
          <p:nvPr userDrawn="1"/>
        </p:nvSpPr>
        <p:spPr>
          <a:xfrm>
            <a:off x="11409264" y="290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rPr>
              <a:t>WE ARE PART OF THE OPEN SOURCE ECOSYSTEM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14363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8461" y="1640207"/>
            <a:ext cx="484182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3664" y="1653668"/>
            <a:ext cx="484182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MODIFICA GLI STILI DEL TESTO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0A2C388F-69B3-4703-8AF9-CD7A9AE50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8638" y="4608884"/>
            <a:ext cx="4841648" cy="14363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5CB60BA-8404-4A0F-82C6-7BC3C35A9DEF}"/>
              </a:ext>
            </a:extLst>
          </p:cNvPr>
          <p:cNvSpPr/>
          <p:nvPr userDrawn="1"/>
        </p:nvSpPr>
        <p:spPr>
          <a:xfrm>
            <a:off x="528461" y="384105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9" name="Segnaposto testo 22">
            <a:extLst>
              <a:ext uri="{FF2B5EF4-FFF2-40B4-BE49-F238E27FC236}">
                <a16:creationId xmlns:a16="http://schemas.microsoft.com/office/drawing/2014/main" id="{0ED0FC16-4062-423D-9245-7FD64F0AD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461" y="3942753"/>
            <a:ext cx="4998883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12FA102C-ABF5-4222-9362-CD8E494A6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22" name="Rettangolo 15">
            <a:extLst>
              <a:ext uri="{FF2B5EF4-FFF2-40B4-BE49-F238E27FC236}">
                <a16:creationId xmlns:a16="http://schemas.microsoft.com/office/drawing/2014/main" id="{36B81B81-1E4A-6642-9730-0B4D9EC2460A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5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T schema are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3"/>
            <a:ext cx="1981808" cy="807360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3977433">
                <a:moveTo>
                  <a:pt x="4694277" y="3977433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7179055" y="1613270"/>
                </a:lnTo>
                <a:lnTo>
                  <a:pt x="4694277" y="3977433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rPr>
              <a:t>WE ARE PART OF THE OPEN SOURCE ECOSYSTEM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5974" y="1118040"/>
            <a:ext cx="4841824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D97A852-E034-4C06-9D3D-CC77FA187D3A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ECD6785-3F19-4BEF-85C1-AEF07BC62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4" name="Rettangolo 15">
            <a:extLst>
              <a:ext uri="{FF2B5EF4-FFF2-40B4-BE49-F238E27FC236}">
                <a16:creationId xmlns:a16="http://schemas.microsoft.com/office/drawing/2014/main" id="{BDDD7FFB-45C7-EE46-855D-C0564492EFE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681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T schema are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08AC4"/>
                </a:solidFill>
                <a:latin typeface="Quicksand Medium" panose="00000600000000000000" pitchFamily="2" charset="0"/>
              </a:rPr>
              <a:t>ALWAYS UNDER OUR SPOTLIGHTS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14363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008AC4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8461" y="1553957"/>
            <a:ext cx="4841825" cy="5198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8AC4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00" y="1577308"/>
            <a:ext cx="4774912" cy="50846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8AC4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0A2C388F-69B3-4703-8AF9-CD7A9AE50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8638" y="4608884"/>
            <a:ext cx="4841648" cy="14363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5CB60BA-8404-4A0F-82C6-7BC3C35A9DEF}"/>
              </a:ext>
            </a:extLst>
          </p:cNvPr>
          <p:cNvSpPr/>
          <p:nvPr userDrawn="1"/>
        </p:nvSpPr>
        <p:spPr>
          <a:xfrm>
            <a:off x="528461" y="384105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008AC4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9" name="Segnaposto testo 22">
            <a:extLst>
              <a:ext uri="{FF2B5EF4-FFF2-40B4-BE49-F238E27FC236}">
                <a16:creationId xmlns:a16="http://schemas.microsoft.com/office/drawing/2014/main" id="{0ED0FC16-4062-423D-9245-7FD64F0AD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461" y="3907734"/>
            <a:ext cx="4717793" cy="419322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8AC4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9A4D390-5E73-4F83-A3EC-039394C53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921FFA23-24D2-4160-80CF-EEAE3ED24F2B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45FF1F11-A7FE-4A71-9065-BDAD47DE825B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4A41DE9-FB03-44D9-982D-634CFC36F910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21" name="Rettangolo 15">
            <a:extLst>
              <a:ext uri="{FF2B5EF4-FFF2-40B4-BE49-F238E27FC236}">
                <a16:creationId xmlns:a16="http://schemas.microsoft.com/office/drawing/2014/main" id="{1833B54C-1DDE-5143-A48F-73AD80E5C04E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086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T schema aree">
    <p:bg>
      <p:bgPr>
        <a:solidFill>
          <a:srgbClr val="66C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086046C8-3C4E-44EA-8355-562D204553A3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1B8AA5D8-B357-4C3A-ADAB-C88DE24B6D1E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CA24851-80A0-4BEA-99CC-9EA4C1FFE05D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66CBDC"/>
                </a:solidFill>
                <a:latin typeface="Quicksand Medium" panose="00000600000000000000" pitchFamily="2" charset="0"/>
              </a:rPr>
              <a:t>EXTRACT BUSINESS VALUE FROM  DATA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66CBDC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8461" y="1596737"/>
            <a:ext cx="4841825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CBDC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6004" y="1596736"/>
            <a:ext cx="484182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MODIFICA GLI STILI DEL TESTO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5DDB016-8B17-4F7D-BB4A-09937B12A8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Rettangolo 15">
            <a:extLst>
              <a:ext uri="{FF2B5EF4-FFF2-40B4-BE49-F238E27FC236}">
                <a16:creationId xmlns:a16="http://schemas.microsoft.com/office/drawing/2014/main" id="{8743F9B2-FF79-634D-B9C6-AE04F87D2309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517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-166256" y="-290820"/>
            <a:ext cx="9149834" cy="4060716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37973 w 7039224"/>
              <a:gd name="connsiteY0" fmla="*/ 4217917 h 4217917"/>
              <a:gd name="connsiteX1" fmla="*/ 0 w 7039224"/>
              <a:gd name="connsiteY1" fmla="*/ 2757714 h 4217917"/>
              <a:gd name="connsiteX2" fmla="*/ 14514 w 7039224"/>
              <a:gd name="connsiteY2" fmla="*/ 43543 h 4217917"/>
              <a:gd name="connsiteX3" fmla="*/ 6037943 w 7039224"/>
              <a:gd name="connsiteY3" fmla="*/ 0 h 4217917"/>
              <a:gd name="connsiteX4" fmla="*/ 7039224 w 7039224"/>
              <a:gd name="connsiteY4" fmla="*/ 1084780 h 4217917"/>
              <a:gd name="connsiteX5" fmla="*/ 4837973 w 7039224"/>
              <a:gd name="connsiteY5" fmla="*/ 4217917 h 4217917"/>
              <a:gd name="connsiteX0" fmla="*/ 4837973 w 7039224"/>
              <a:gd name="connsiteY0" fmla="*/ 4174374 h 4174374"/>
              <a:gd name="connsiteX1" fmla="*/ 0 w 7039224"/>
              <a:gd name="connsiteY1" fmla="*/ 2714171 h 4174374"/>
              <a:gd name="connsiteX2" fmla="*/ 14514 w 7039224"/>
              <a:gd name="connsiteY2" fmla="*/ 0 h 4174374"/>
              <a:gd name="connsiteX3" fmla="*/ 6016231 w 7039224"/>
              <a:gd name="connsiteY3" fmla="*/ 46810 h 4174374"/>
              <a:gd name="connsiteX4" fmla="*/ 7039224 w 7039224"/>
              <a:gd name="connsiteY4" fmla="*/ 1041237 h 4174374"/>
              <a:gd name="connsiteX5" fmla="*/ 4837973 w 7039224"/>
              <a:gd name="connsiteY5" fmla="*/ 4174374 h 4174374"/>
              <a:gd name="connsiteX0" fmla="*/ 4837973 w 7039224"/>
              <a:gd name="connsiteY0" fmla="*/ 4127564 h 4127564"/>
              <a:gd name="connsiteX1" fmla="*/ 0 w 7039224"/>
              <a:gd name="connsiteY1" fmla="*/ 2667361 h 4127564"/>
              <a:gd name="connsiteX2" fmla="*/ 220777 w 7039224"/>
              <a:gd name="connsiteY2" fmla="*/ 284484 h 4127564"/>
              <a:gd name="connsiteX3" fmla="*/ 6016231 w 7039224"/>
              <a:gd name="connsiteY3" fmla="*/ 0 h 4127564"/>
              <a:gd name="connsiteX4" fmla="*/ 7039224 w 7039224"/>
              <a:gd name="connsiteY4" fmla="*/ 994427 h 4127564"/>
              <a:gd name="connsiteX5" fmla="*/ 4837973 w 7039224"/>
              <a:gd name="connsiteY5" fmla="*/ 4127564 h 4127564"/>
              <a:gd name="connsiteX0" fmla="*/ 4953731 w 7154982"/>
              <a:gd name="connsiteY0" fmla="*/ 4294843 h 4294843"/>
              <a:gd name="connsiteX1" fmla="*/ 115758 w 7154982"/>
              <a:gd name="connsiteY1" fmla="*/ 2834640 h 4294843"/>
              <a:gd name="connsiteX2" fmla="*/ 0 w 7154982"/>
              <a:gd name="connsiteY2" fmla="*/ 0 h 4294843"/>
              <a:gd name="connsiteX3" fmla="*/ 6131989 w 7154982"/>
              <a:gd name="connsiteY3" fmla="*/ 167279 h 4294843"/>
              <a:gd name="connsiteX4" fmla="*/ 7154982 w 7154982"/>
              <a:gd name="connsiteY4" fmla="*/ 1161706 h 4294843"/>
              <a:gd name="connsiteX5" fmla="*/ 4953731 w 7154982"/>
              <a:gd name="connsiteY5" fmla="*/ 4294843 h 4294843"/>
              <a:gd name="connsiteX0" fmla="*/ 4968245 w 7169496"/>
              <a:gd name="connsiteY0" fmla="*/ 4294843 h 4294843"/>
              <a:gd name="connsiteX1" fmla="*/ 0 w 7169496"/>
              <a:gd name="connsiteY1" fmla="*/ 2172052 h 4294843"/>
              <a:gd name="connsiteX2" fmla="*/ 14514 w 7169496"/>
              <a:gd name="connsiteY2" fmla="*/ 0 h 4294843"/>
              <a:gd name="connsiteX3" fmla="*/ 6146503 w 7169496"/>
              <a:gd name="connsiteY3" fmla="*/ 167279 h 4294843"/>
              <a:gd name="connsiteX4" fmla="*/ 7169496 w 7169496"/>
              <a:gd name="connsiteY4" fmla="*/ 1161706 h 4294843"/>
              <a:gd name="connsiteX5" fmla="*/ 4968245 w 7169496"/>
              <a:gd name="connsiteY5" fmla="*/ 4294843 h 4294843"/>
              <a:gd name="connsiteX0" fmla="*/ 4968245 w 7169496"/>
              <a:gd name="connsiteY0" fmla="*/ 4413681 h 4413681"/>
              <a:gd name="connsiteX1" fmla="*/ 0 w 7169496"/>
              <a:gd name="connsiteY1" fmla="*/ 2290890 h 4413681"/>
              <a:gd name="connsiteX2" fmla="*/ 14514 w 7169496"/>
              <a:gd name="connsiteY2" fmla="*/ 118838 h 4413681"/>
              <a:gd name="connsiteX3" fmla="*/ 6569885 w 7169496"/>
              <a:gd name="connsiteY3" fmla="*/ 0 h 4413681"/>
              <a:gd name="connsiteX4" fmla="*/ 7169496 w 7169496"/>
              <a:gd name="connsiteY4" fmla="*/ 1280544 h 4413681"/>
              <a:gd name="connsiteX5" fmla="*/ 4968245 w 7169496"/>
              <a:gd name="connsiteY5" fmla="*/ 4413681 h 44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9496" h="4413681">
                <a:moveTo>
                  <a:pt x="4968245" y="4413681"/>
                </a:moveTo>
                <a:lnTo>
                  <a:pt x="0" y="2290890"/>
                </a:lnTo>
                <a:lnTo>
                  <a:pt x="14514" y="118838"/>
                </a:lnTo>
                <a:lnTo>
                  <a:pt x="6569885" y="0"/>
                </a:lnTo>
                <a:lnTo>
                  <a:pt x="7169496" y="1280544"/>
                </a:lnTo>
                <a:lnTo>
                  <a:pt x="4968245" y="4413681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>
              <a:solidFill>
                <a:srgbClr val="ED7D3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0" b="1" dirty="0"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28559" y="2274038"/>
            <a:ext cx="3055213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it-IT" sz="4800" dirty="0">
                <a:solidFill>
                  <a:schemeClr val="bg1"/>
                </a:solidFill>
                <a:latin typeface="Quicksand Medium" panose="00000600000000000000" pitchFamily="2" charset="0"/>
              </a:rPr>
              <a:t>THANKS!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6215643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CBB6F-C4DF-46B1-8BB9-A651C5F2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97" y="5357468"/>
            <a:ext cx="2842403" cy="8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0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ST pagina bianc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943C24E3-7578-4408-A0C1-F04C72FBEBE5}"/>
              </a:ext>
            </a:extLst>
          </p:cNvPr>
          <p:cNvSpPr/>
          <p:nvPr userDrawn="1"/>
        </p:nvSpPr>
        <p:spPr>
          <a:xfrm>
            <a:off x="9257196" y="-10763"/>
            <a:ext cx="2700000" cy="6191195"/>
          </a:xfrm>
          <a:prstGeom prst="rect">
            <a:avLst/>
          </a:prstGeom>
          <a:solidFill>
            <a:srgbClr val="E1232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E4C061C2-72A0-4A38-9A3B-ED617DCD4BE9}"/>
              </a:ext>
            </a:extLst>
          </p:cNvPr>
          <p:cNvSpPr/>
          <p:nvPr userDrawn="1"/>
        </p:nvSpPr>
        <p:spPr>
          <a:xfrm>
            <a:off x="6253674" y="-1"/>
            <a:ext cx="2700000" cy="6175543"/>
          </a:xfrm>
          <a:prstGeom prst="rect">
            <a:avLst/>
          </a:prstGeom>
          <a:solidFill>
            <a:srgbClr val="D44088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6DDF1918-99D0-45DC-97BE-D15050134A37}"/>
              </a:ext>
            </a:extLst>
          </p:cNvPr>
          <p:cNvSpPr/>
          <p:nvPr userDrawn="1"/>
        </p:nvSpPr>
        <p:spPr>
          <a:xfrm>
            <a:off x="3187191" y="-10762"/>
            <a:ext cx="2700000" cy="6175543"/>
          </a:xfrm>
          <a:prstGeom prst="rect">
            <a:avLst/>
          </a:prstGeom>
          <a:solidFill>
            <a:srgbClr val="008AC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4F9433A-218B-4C83-95FC-31B0092CA174}"/>
              </a:ext>
            </a:extLst>
          </p:cNvPr>
          <p:cNvSpPr/>
          <p:nvPr userDrawn="1"/>
        </p:nvSpPr>
        <p:spPr>
          <a:xfrm>
            <a:off x="202120" y="-10763"/>
            <a:ext cx="2700000" cy="6175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64566E1-BE60-4BFC-BDD1-A170BCAB95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D88E13FF-C590-4AC6-8983-59881B4F8F94}"/>
              </a:ext>
            </a:extLst>
          </p:cNvPr>
          <p:cNvSpPr/>
          <p:nvPr userDrawn="1"/>
        </p:nvSpPr>
        <p:spPr>
          <a:xfrm>
            <a:off x="196980" y="97667"/>
            <a:ext cx="2700000" cy="27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DT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53E15ED-E966-41B7-A4D6-FA856F83F933}"/>
              </a:ext>
            </a:extLst>
          </p:cNvPr>
          <p:cNvSpPr txBox="1"/>
          <p:nvPr userDrawn="1"/>
        </p:nvSpPr>
        <p:spPr>
          <a:xfrm>
            <a:off x="183075" y="2806669"/>
            <a:ext cx="2700001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it-IT" sz="2400" dirty="0">
                <a:latin typeface="Quicksand Medium" panose="00000600000000000000" pitchFamily="2" charset="0"/>
              </a:rPr>
              <a:t>Digital Transformation</a:t>
            </a:r>
          </a:p>
          <a:p>
            <a:pPr algn="l"/>
            <a:r>
              <a:rPr lang="en-US" sz="1600" dirty="0">
                <a:latin typeface="Quicksand "/>
              </a:rPr>
              <a:t>Facing the Digital </a:t>
            </a:r>
            <a:r>
              <a:rPr lang="it-IT" sz="1600" dirty="0" err="1">
                <a:latin typeface="Quicksand "/>
              </a:rPr>
              <a:t>Transformation</a:t>
            </a:r>
            <a:r>
              <a:rPr lang="it-IT" sz="1600" dirty="0">
                <a:latin typeface="Quicksand "/>
              </a:rPr>
              <a:t> </a:t>
            </a:r>
            <a:r>
              <a:rPr lang="it-IT" sz="1600" dirty="0" err="1">
                <a:latin typeface="Quicksand "/>
              </a:rPr>
              <a:t>challenges</a:t>
            </a:r>
            <a:r>
              <a:rPr lang="it-IT" sz="1600" dirty="0">
                <a:latin typeface="Quicksand "/>
              </a:rPr>
              <a:t>, scale and accelerate the </a:t>
            </a:r>
            <a:r>
              <a:rPr lang="it-IT" sz="1600" dirty="0" err="1">
                <a:latin typeface="Quicksand "/>
              </a:rPr>
              <a:t>Innovation</a:t>
            </a:r>
            <a:r>
              <a:rPr lang="it-IT" sz="1600" dirty="0">
                <a:latin typeface="Quicksand "/>
              </a:rPr>
              <a:t> are the </a:t>
            </a:r>
            <a:r>
              <a:rPr lang="it-IT" sz="1600" dirty="0" err="1">
                <a:latin typeface="Quicksand "/>
              </a:rPr>
              <a:t>priorities</a:t>
            </a:r>
            <a:r>
              <a:rPr lang="it-IT" sz="1600" dirty="0">
                <a:latin typeface="Quicksand "/>
              </a:rPr>
              <a:t>, </a:t>
            </a:r>
            <a:r>
              <a:rPr lang="en-US" sz="1600" dirty="0">
                <a:latin typeface="Quicksand "/>
              </a:rPr>
              <a:t>we can plan the path to transform </a:t>
            </a:r>
            <a:r>
              <a:rPr lang="it-IT" sz="1600" dirty="0" err="1">
                <a:latin typeface="Quicksand "/>
              </a:rPr>
              <a:t>your</a:t>
            </a:r>
            <a:r>
              <a:rPr lang="it-IT" sz="1600" dirty="0">
                <a:latin typeface="Quicksand "/>
              </a:rPr>
              <a:t> business </a:t>
            </a:r>
            <a:r>
              <a:rPr lang="it-IT" sz="1600" dirty="0" err="1">
                <a:latin typeface="Quicksand "/>
              </a:rPr>
              <a:t>into</a:t>
            </a:r>
            <a:r>
              <a:rPr lang="it-IT" sz="1600" dirty="0">
                <a:latin typeface="Quicksand "/>
              </a:rPr>
              <a:t> </a:t>
            </a:r>
            <a:r>
              <a:rPr lang="it-IT" sz="1600" dirty="0" err="1">
                <a:latin typeface="Quicksand "/>
              </a:rPr>
              <a:t>digital</a:t>
            </a:r>
            <a:r>
              <a:rPr lang="it-IT" sz="1600" dirty="0">
                <a:latin typeface="Quicksand "/>
              </a:rPr>
              <a:t> business </a:t>
            </a:r>
            <a:r>
              <a:rPr lang="it-IT" sz="1600" dirty="0" err="1">
                <a:latin typeface="Quicksand "/>
              </a:rPr>
              <a:t>together</a:t>
            </a:r>
            <a:r>
              <a:rPr lang="it-IT" sz="1600" dirty="0">
                <a:latin typeface="Quicksand "/>
              </a:rPr>
              <a:t>.</a:t>
            </a:r>
          </a:p>
          <a:p>
            <a:endParaRPr lang="it-IT" sz="2800" dirty="0">
              <a:latin typeface="Sorint lab Titles" panose="020B0606020202050201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390DDA2-A701-4CB0-AE3F-DEDFEA49AA19}"/>
              </a:ext>
            </a:extLst>
          </p:cNvPr>
          <p:cNvSpPr/>
          <p:nvPr userDrawn="1"/>
        </p:nvSpPr>
        <p:spPr>
          <a:xfrm>
            <a:off x="196502" y="5612139"/>
            <a:ext cx="270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D8EAB338-08FD-43F1-A609-E5CCDF7C61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350" y="5797073"/>
            <a:ext cx="2608709" cy="284361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C6603C05-EE26-49C9-894E-4D8C66FB5372}"/>
              </a:ext>
            </a:extLst>
          </p:cNvPr>
          <p:cNvSpPr/>
          <p:nvPr userDrawn="1"/>
        </p:nvSpPr>
        <p:spPr>
          <a:xfrm>
            <a:off x="3197018" y="106669"/>
            <a:ext cx="2700000" cy="27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CC</a:t>
            </a:r>
            <a:endParaRPr lang="it-IT" sz="15000" b="1" dirty="0">
              <a:solidFill>
                <a:schemeClr val="bg1"/>
              </a:solidFill>
              <a:latin typeface="Sorint lab Titles" panose="020B0606020202050201" pitchFamily="34" charset="0"/>
            </a:endParaRPr>
          </a:p>
          <a:p>
            <a:pPr algn="r"/>
            <a:r>
              <a:rPr lang="it-IT" sz="4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24x7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8EA7F61-6F8B-44DF-B6D1-3C917FB3376B}"/>
              </a:ext>
            </a:extLst>
          </p:cNvPr>
          <p:cNvSpPr txBox="1"/>
          <p:nvPr userDrawn="1"/>
        </p:nvSpPr>
        <p:spPr>
          <a:xfrm>
            <a:off x="3122623" y="2797667"/>
            <a:ext cx="2866984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it-IT" sz="2400" dirty="0">
                <a:latin typeface="Quicksand Medium" panose="00000600000000000000" pitchFamily="2" charset="0"/>
              </a:rPr>
              <a:t>Next Generation </a:t>
            </a:r>
          </a:p>
          <a:p>
            <a:pPr>
              <a:lnSpc>
                <a:spcPts val="2500"/>
              </a:lnSpc>
            </a:pPr>
            <a:r>
              <a:rPr lang="it-IT" sz="2400" kern="1200" dirty="0">
                <a:solidFill>
                  <a:schemeClr val="tx1"/>
                </a:solidFill>
                <a:latin typeface="Quicksand Medium" panose="00000600000000000000" pitchFamily="2" charset="0"/>
                <a:ea typeface="+mn-ea"/>
                <a:cs typeface="+mn-cs"/>
              </a:rPr>
              <a:t>Managed</a:t>
            </a:r>
            <a:r>
              <a:rPr lang="it-IT" sz="2400" dirty="0">
                <a:latin typeface="Quicksand Medium" panose="00000600000000000000" pitchFamily="2" charset="0"/>
              </a:rPr>
              <a:t> Services</a:t>
            </a:r>
          </a:p>
          <a:p>
            <a:pPr marL="0" algn="l" defTabSz="914400" rtl="0" eaLnBrk="1" latinLnBrk="0" hangingPunct="1"/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Scale,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Capacity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, Speed and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Innovation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are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your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priorities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.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We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can take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charge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of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your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hybrid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IT Operations,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helping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you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to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automate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and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run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your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business.</a:t>
            </a:r>
          </a:p>
          <a:p>
            <a:endParaRPr lang="it-IT" sz="2800" dirty="0">
              <a:latin typeface="Sorint lab Titles" panose="020B0606020202050201" pitchFamily="34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AC79BE6-A6FD-4708-B84A-8B761FFA0E36}"/>
              </a:ext>
            </a:extLst>
          </p:cNvPr>
          <p:cNvSpPr/>
          <p:nvPr userDrawn="1"/>
        </p:nvSpPr>
        <p:spPr>
          <a:xfrm>
            <a:off x="3198869" y="5612139"/>
            <a:ext cx="270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485F5A8-E6AA-4DD8-BC51-986A42CC33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6850" y="5790223"/>
            <a:ext cx="2480681" cy="291211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71CFB14-AFA0-45D0-AF75-9D4844FF83AA}"/>
              </a:ext>
            </a:extLst>
          </p:cNvPr>
          <p:cNvSpPr txBox="1"/>
          <p:nvPr userDrawn="1"/>
        </p:nvSpPr>
        <p:spPr>
          <a:xfrm>
            <a:off x="6233895" y="2780756"/>
            <a:ext cx="276449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Quicksand Medium" panose="00000600000000000000" pitchFamily="2" charset="0"/>
              </a:rPr>
              <a:t>Skills </a:t>
            </a:r>
            <a:r>
              <a:rPr lang="it-IT" sz="2800" dirty="0" err="1">
                <a:solidFill>
                  <a:schemeClr val="bg1"/>
                </a:solidFill>
                <a:latin typeface="Quicksand Medium" panose="00000600000000000000" pitchFamily="2" charset="0"/>
              </a:rPr>
              <a:t>Re:</a:t>
            </a:r>
            <a:r>
              <a:rPr lang="it-IT" sz="2800" dirty="0" err="1">
                <a:solidFill>
                  <a:schemeClr val="tx1"/>
                </a:solidFill>
                <a:latin typeface="Quicksand Medium" panose="00000600000000000000" pitchFamily="2" charset="0"/>
              </a:rPr>
              <a:t>F</a:t>
            </a:r>
            <a:r>
              <a:rPr lang="it-IT" sz="2800" dirty="0" err="1">
                <a:latin typeface="Quicksand Medium" panose="00000600000000000000" pitchFamily="2" charset="0"/>
              </a:rPr>
              <a:t>ocus</a:t>
            </a:r>
            <a:endParaRPr lang="it-IT" sz="1600" dirty="0">
              <a:latin typeface="Quicksand Medium" panose="00000600000000000000" pitchFamily="2" charset="0"/>
            </a:endParaRPr>
          </a:p>
          <a:p>
            <a:pPr marL="0" algn="l" defTabSz="914400" rtl="0" eaLnBrk="1" latinLnBrk="0" hangingPunct="1"/>
            <a:r>
              <a:rPr lang="en-US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Your Digital Transformation is about people, team working culture and skills. 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ACADEMIA </a:t>
            </a:r>
            <a:r>
              <a:rPr lang="en-US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can help your teams to bridge their digital skills’ gap, cope with 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the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technological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diversity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and deliver optimal </a:t>
            </a:r>
            <a:r>
              <a:rPr lang="it-IT" sz="1600" kern="120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results</a:t>
            </a:r>
            <a:r>
              <a: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.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2C55178-2FD6-4775-B5C3-746A670B3676}"/>
              </a:ext>
            </a:extLst>
          </p:cNvPr>
          <p:cNvSpPr/>
          <p:nvPr userDrawn="1"/>
        </p:nvSpPr>
        <p:spPr>
          <a:xfrm>
            <a:off x="6248410" y="5581123"/>
            <a:ext cx="270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430A110-3646-4028-AA26-DA0CE1A2D895}"/>
              </a:ext>
            </a:extLst>
          </p:cNvPr>
          <p:cNvGrpSpPr/>
          <p:nvPr userDrawn="1"/>
        </p:nvGrpSpPr>
        <p:grpSpPr>
          <a:xfrm>
            <a:off x="6262374" y="119255"/>
            <a:ext cx="2700000" cy="2700000"/>
            <a:chOff x="6668831" y="105382"/>
            <a:chExt cx="2880000" cy="2880000"/>
          </a:xfrm>
        </p:grpSpPr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19B902D-D55C-4733-A0E3-7BF5EEED7685}"/>
                </a:ext>
              </a:extLst>
            </p:cNvPr>
            <p:cNvSpPr/>
            <p:nvPr userDrawn="1"/>
          </p:nvSpPr>
          <p:spPr>
            <a:xfrm>
              <a:off x="6668831" y="105382"/>
              <a:ext cx="28800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48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33" name="Elemento grafico 32">
              <a:extLst>
                <a:ext uri="{FF2B5EF4-FFF2-40B4-BE49-F238E27FC236}">
                  <a16:creationId xmlns:a16="http://schemas.microsoft.com/office/drawing/2014/main" id="{2019E6EB-335D-40BD-A583-3BA9BD191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25444" y="214615"/>
              <a:ext cx="2334850" cy="2620496"/>
            </a:xfrm>
            <a:prstGeom prst="rect">
              <a:avLst/>
            </a:prstGeom>
          </p:spPr>
        </p:pic>
      </p:grp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C6776284-2771-41C7-A5DB-26B6E03681E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7877" y="5749399"/>
            <a:ext cx="2480235" cy="337225"/>
          </a:xfrm>
          <a:prstGeom prst="rect">
            <a:avLst/>
          </a:prstGeom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FE68A25C-2DCD-4FF4-BD70-7FD595EFD6AE}"/>
              </a:ext>
            </a:extLst>
          </p:cNvPr>
          <p:cNvSpPr/>
          <p:nvPr userDrawn="1"/>
        </p:nvSpPr>
        <p:spPr>
          <a:xfrm>
            <a:off x="9265096" y="119255"/>
            <a:ext cx="2692100" cy="26907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CA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1A862F9-50FB-4881-A593-BDC1A73CE183}"/>
              </a:ext>
            </a:extLst>
          </p:cNvPr>
          <p:cNvSpPr txBox="1"/>
          <p:nvPr userDrawn="1"/>
        </p:nvSpPr>
        <p:spPr>
          <a:xfrm>
            <a:off x="9279610" y="2861949"/>
            <a:ext cx="26775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kern="1200" baseline="0" dirty="0">
                <a:solidFill>
                  <a:schemeClr val="tx1"/>
                </a:solidFill>
                <a:latin typeface="Quicksand Medium" panose="00000600000000000000" pitchFamily="2" charset="0"/>
                <a:ea typeface="+mn-ea"/>
                <a:cs typeface="+mn-cs"/>
              </a:rPr>
              <a:t>Cloud Adoption 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is a required step for </a:t>
            </a:r>
            <a:r>
              <a:rPr lang="it-IT" sz="1600" b="0" i="0" u="none" strike="noStrike" kern="1200" baseline="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achieving</a:t>
            </a:r>
            <a:r>
              <a:rPr lang="it-IT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</a:t>
            </a:r>
            <a:r>
              <a:rPr lang="it-IT" sz="1600" b="0" i="0" u="none" strike="noStrike" kern="1200" baseline="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innovation</a:t>
            </a:r>
            <a:r>
              <a:rPr lang="it-IT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, </a:t>
            </a:r>
            <a:r>
              <a:rPr lang="it-IT" sz="1600" b="0" i="0" u="none" strike="noStrike" kern="1200" baseline="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flexibility</a:t>
            </a:r>
            <a:r>
              <a:rPr lang="it-IT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, 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agility and scalability. Only with the right methods and a structured approach you can maximize the benefits of this essential change.</a:t>
            </a:r>
            <a:endParaRPr lang="it-IT" sz="2800" dirty="0">
              <a:latin typeface="Quicksand 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6FB5718-D183-4D6A-B665-7D20FBFA7C5D}"/>
              </a:ext>
            </a:extLst>
          </p:cNvPr>
          <p:cNvSpPr/>
          <p:nvPr userDrawn="1"/>
        </p:nvSpPr>
        <p:spPr>
          <a:xfrm>
            <a:off x="9257196" y="5580935"/>
            <a:ext cx="270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93CF35F6-B190-4EF4-B75E-3B80C1D134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83568" y="5730630"/>
            <a:ext cx="2675554" cy="360802"/>
          </a:xfrm>
          <a:prstGeom prst="rect">
            <a:avLst/>
          </a:prstGeom>
        </p:spPr>
      </p:pic>
      <p:sp>
        <p:nvSpPr>
          <p:cNvPr id="38" name="Rettangolo 15">
            <a:extLst>
              <a:ext uri="{FF2B5EF4-FFF2-40B4-BE49-F238E27FC236}">
                <a16:creationId xmlns:a16="http://schemas.microsoft.com/office/drawing/2014/main" id="{EECAC9AC-CF62-2D4C-BFEB-6910910B96E4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885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ST pagina bianc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943C24E3-7578-4408-A0C1-F04C72FBEBE5}"/>
              </a:ext>
            </a:extLst>
          </p:cNvPr>
          <p:cNvSpPr/>
          <p:nvPr userDrawn="1"/>
        </p:nvSpPr>
        <p:spPr>
          <a:xfrm>
            <a:off x="6228853" y="-10763"/>
            <a:ext cx="2700000" cy="61911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6DDF1918-99D0-45DC-97BE-D15050134A37}"/>
              </a:ext>
            </a:extLst>
          </p:cNvPr>
          <p:cNvSpPr/>
          <p:nvPr userDrawn="1"/>
        </p:nvSpPr>
        <p:spPr>
          <a:xfrm>
            <a:off x="3187191" y="-10762"/>
            <a:ext cx="2700000" cy="6175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4F9433A-218B-4C83-95FC-31B0092CA174}"/>
              </a:ext>
            </a:extLst>
          </p:cNvPr>
          <p:cNvSpPr/>
          <p:nvPr userDrawn="1"/>
        </p:nvSpPr>
        <p:spPr>
          <a:xfrm>
            <a:off x="202120" y="-10763"/>
            <a:ext cx="2700000" cy="6175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64566E1-BE60-4BFC-BDD1-A170BCAB95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D88E13FF-C590-4AC6-8983-59881B4F8F94}"/>
              </a:ext>
            </a:extLst>
          </p:cNvPr>
          <p:cNvSpPr/>
          <p:nvPr userDrawn="1"/>
        </p:nvSpPr>
        <p:spPr>
          <a:xfrm>
            <a:off x="196980" y="97667"/>
            <a:ext cx="2700000" cy="27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0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SEC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53E15ED-E966-41B7-A4D6-FA856F83F933}"/>
              </a:ext>
            </a:extLst>
          </p:cNvPr>
          <p:cNvSpPr txBox="1"/>
          <p:nvPr userDrawn="1"/>
        </p:nvSpPr>
        <p:spPr>
          <a:xfrm>
            <a:off x="183075" y="2806669"/>
            <a:ext cx="270000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Quicksand Medium" panose="00000600000000000000" pitchFamily="2" charset="0"/>
              </a:rPr>
              <a:t>Cyber Security</a:t>
            </a:r>
          </a:p>
          <a:p>
            <a:endParaRPr lang="it-IT" sz="2400" dirty="0">
              <a:solidFill>
                <a:schemeClr val="tx1"/>
              </a:solidFill>
              <a:latin typeface="Quicksand Medium" panose="000006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dirty="0"/>
              <a:t>Solutions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dirty="0"/>
              <a:t>Delivery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dirty="0"/>
              <a:t>Managed Security Services 24x7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800" dirty="0"/>
          </a:p>
          <a:p>
            <a:endParaRPr lang="it-IT" sz="2400" dirty="0">
              <a:solidFill>
                <a:schemeClr val="tx1"/>
              </a:solidFill>
              <a:latin typeface="Quicksand Medium" panose="00000600000000000000" pitchFamily="2" charset="0"/>
            </a:endParaRPr>
          </a:p>
          <a:p>
            <a:endParaRPr lang="it-IT" sz="2800" dirty="0">
              <a:latin typeface="Sorint lab Titles" panose="020B0606020202050201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390DDA2-A701-4CB0-AE3F-DEDFEA49AA19}"/>
              </a:ext>
            </a:extLst>
          </p:cNvPr>
          <p:cNvSpPr/>
          <p:nvPr userDrawn="1"/>
        </p:nvSpPr>
        <p:spPr>
          <a:xfrm>
            <a:off x="196502" y="5287676"/>
            <a:ext cx="270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6603C05-EE26-49C9-894E-4D8C66FB5372}"/>
              </a:ext>
            </a:extLst>
          </p:cNvPr>
          <p:cNvSpPr/>
          <p:nvPr userDrawn="1"/>
        </p:nvSpPr>
        <p:spPr>
          <a:xfrm>
            <a:off x="3197018" y="106669"/>
            <a:ext cx="2700000" cy="27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0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TEK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8EA7F61-6F8B-44DF-B6D1-3C917FB3376B}"/>
              </a:ext>
            </a:extLst>
          </p:cNvPr>
          <p:cNvSpPr txBox="1"/>
          <p:nvPr userDrawn="1"/>
        </p:nvSpPr>
        <p:spPr>
          <a:xfrm>
            <a:off x="3122623" y="2797667"/>
            <a:ext cx="2866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latin typeface="Quicksand Medium" panose="00000600000000000000" pitchFamily="2" charset="0"/>
              </a:rPr>
              <a:t>Machine Learning </a:t>
            </a:r>
          </a:p>
          <a:p>
            <a:pPr algn="ctr">
              <a:lnSpc>
                <a:spcPts val="2800"/>
              </a:lnSpc>
            </a:pPr>
            <a:r>
              <a:rPr lang="en-US" sz="2800" dirty="0">
                <a:latin typeface="Quicksand Medium" panose="00000600000000000000" pitchFamily="2" charset="0"/>
              </a:rPr>
              <a:t>Solutions </a:t>
            </a:r>
          </a:p>
          <a:p>
            <a:pPr algn="ctr">
              <a:lnSpc>
                <a:spcPts val="2800"/>
              </a:lnSpc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</a:p>
          <a:p>
            <a:pPr algn="ctr">
              <a:lnSpc>
                <a:spcPts val="2800"/>
              </a:lnSpc>
            </a:pPr>
            <a:r>
              <a:rPr lang="en-US" sz="2800" dirty="0">
                <a:latin typeface="Quicksand Medium" panose="00000600000000000000" pitchFamily="2" charset="0"/>
              </a:rPr>
              <a:t>Advanced Analytics</a:t>
            </a:r>
            <a:endParaRPr lang="it-IT" sz="2800" dirty="0">
              <a:latin typeface="Sorint lab Titles" panose="020B0606020202050201" pitchFamily="34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AC79BE6-A6FD-4708-B84A-8B761FFA0E36}"/>
              </a:ext>
            </a:extLst>
          </p:cNvPr>
          <p:cNvSpPr/>
          <p:nvPr userDrawn="1"/>
        </p:nvSpPr>
        <p:spPr>
          <a:xfrm>
            <a:off x="3198869" y="5287676"/>
            <a:ext cx="270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68A25C-2DCD-4FF4-BD70-7FD595EFD6AE}"/>
              </a:ext>
            </a:extLst>
          </p:cNvPr>
          <p:cNvSpPr/>
          <p:nvPr userDrawn="1"/>
        </p:nvSpPr>
        <p:spPr>
          <a:xfrm>
            <a:off x="6236753" y="119255"/>
            <a:ext cx="2692100" cy="26907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0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OSS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1A862F9-50FB-4881-A593-BDC1A73CE183}"/>
              </a:ext>
            </a:extLst>
          </p:cNvPr>
          <p:cNvSpPr txBox="1"/>
          <p:nvPr userDrawn="1"/>
        </p:nvSpPr>
        <p:spPr>
          <a:xfrm>
            <a:off x="6251267" y="2861949"/>
            <a:ext cx="2677586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dirty="0">
                <a:latin typeface="Quicksand Medium" panose="00000600000000000000" pitchFamily="2" charset="0"/>
              </a:rPr>
              <a:t>Open Source Software</a:t>
            </a:r>
          </a:p>
          <a:p>
            <a:pPr algn="l"/>
            <a:r>
              <a:rPr lang="en-US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In the Digital Transformation the first choice should be an Open Source solution, for this reason we are delivering and supporting different software initiatives.</a:t>
            </a:r>
            <a:endParaRPr lang="it-IT" sz="1600" kern="1200" dirty="0">
              <a:solidFill>
                <a:schemeClr val="tx1"/>
              </a:solidFill>
              <a:latin typeface="Quicksand "/>
              <a:ea typeface="+mn-ea"/>
              <a:cs typeface="+mn-cs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6FB5718-D183-4D6A-B665-7D20FBFA7C5D}"/>
              </a:ext>
            </a:extLst>
          </p:cNvPr>
          <p:cNvSpPr/>
          <p:nvPr userDrawn="1"/>
        </p:nvSpPr>
        <p:spPr>
          <a:xfrm>
            <a:off x="6228853" y="5256472"/>
            <a:ext cx="270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B8F6E8E-985A-404C-B194-901AFABAEA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47" y="5537812"/>
            <a:ext cx="1769625" cy="629986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2CFEE90-E757-4783-B107-13F4D6B1FE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7" y="5531811"/>
            <a:ext cx="1941936" cy="521048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5F7C43DF-CD75-4ED2-A149-BAB14E6AE1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7" y="5531811"/>
            <a:ext cx="1837865" cy="535441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A69D960D-CF51-4EF3-9B27-026BB084CF49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92C428AE-9ED6-47FD-8ADD-1E21D6770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243FDCDF-E6C9-409C-95D8-CB65B726A517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1D050B19-D412-4452-B10F-9B9A483EA8F9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46" name="Figura a mano libera: forma 45">
                <a:extLst>
                  <a:ext uri="{FF2B5EF4-FFF2-40B4-BE49-F238E27FC236}">
                    <a16:creationId xmlns:a16="http://schemas.microsoft.com/office/drawing/2014/main" id="{82001E71-26D7-4F48-931B-8FF03D09E078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F2456672-0EFC-4DAF-B1D0-AEF47EDD2B16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D26B29FD-C9F4-42AF-AE13-48358B942C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sp>
        <p:nvSpPr>
          <p:cNvPr id="29" name="Rettangolo 15">
            <a:extLst>
              <a:ext uri="{FF2B5EF4-FFF2-40B4-BE49-F238E27FC236}">
                <a16:creationId xmlns:a16="http://schemas.microsoft.com/office/drawing/2014/main" id="{062102EF-5CEE-664F-9FCA-1C02C4793B09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C2582-49D7-4706-B8CB-F20DA735D2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5F662-48B8-4838-9D3C-936618D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83443B1-0228-42C5-B55E-39295C3E7B31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707B2B6-16ED-4F86-97F1-2CCD162F90AE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B7E8D30-C902-479D-BFDB-A93856C31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10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T schema are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451487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462230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7" name="Segnaposto testo 22">
            <a:extLst>
              <a:ext uri="{FF2B5EF4-FFF2-40B4-BE49-F238E27FC236}">
                <a16:creationId xmlns:a16="http://schemas.microsoft.com/office/drawing/2014/main" id="{52BC56C2-02A9-4E4F-8829-2250FBE41F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518" y="1572013"/>
            <a:ext cx="4423819" cy="5318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5E027AE-934F-4EA5-87F2-0850B2C56699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D2DCFC04-5915-4735-9596-DB5AF0855E28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21" name="Figura a mano libera: forma 20">
                <a:extLst>
                  <a:ext uri="{FF2B5EF4-FFF2-40B4-BE49-F238E27FC236}">
                    <a16:creationId xmlns:a16="http://schemas.microsoft.com/office/drawing/2014/main" id="{1B8AA5D8-B357-4C3A-ADAB-C88DE24B6D1E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A24851-80A0-4BEA-99CC-9EA4C1FFE05D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882A2D23-89E1-4AA3-BAE6-FE357239184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8F1BE8B1-3D78-468A-9214-F9F244CC7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20" name="Segnaposto testo 22">
            <a:extLst>
              <a:ext uri="{FF2B5EF4-FFF2-40B4-BE49-F238E27FC236}">
                <a16:creationId xmlns:a16="http://schemas.microsoft.com/office/drawing/2014/main" id="{14203BFB-D74B-4290-92F9-20F2F8CEA2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8651" y="1569226"/>
            <a:ext cx="4423819" cy="5318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8" name="Rettangolo 15">
            <a:extLst>
              <a:ext uri="{FF2B5EF4-FFF2-40B4-BE49-F238E27FC236}">
                <a16:creationId xmlns:a16="http://schemas.microsoft.com/office/drawing/2014/main" id="{4202101D-A696-454B-8EC0-2F343715D963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393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ST pagina testo  e immag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3FE0CA0-4E1F-423F-A563-8613680122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93AAF6F1-74A9-470F-B652-397FB431F57C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F96D58B4-DF69-4C67-BCFC-69EAE9301950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23" name="Figura a mano libera: forma 22">
                <a:extLst>
                  <a:ext uri="{FF2B5EF4-FFF2-40B4-BE49-F238E27FC236}">
                    <a16:creationId xmlns:a16="http://schemas.microsoft.com/office/drawing/2014/main" id="{62111A83-03AF-40AC-A178-C0180A2E8EB8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5D34602B-6713-452E-BF76-3F8CBBA93BB0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691698A-1DB6-404D-BFE9-4741BD11E1C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sp>
        <p:nvSpPr>
          <p:cNvPr id="13" name="Rettangolo 15">
            <a:extLst>
              <a:ext uri="{FF2B5EF4-FFF2-40B4-BE49-F238E27FC236}">
                <a16:creationId xmlns:a16="http://schemas.microsoft.com/office/drawing/2014/main" id="{FEA64D10-58BA-2641-AD7E-DAA4C7FAAFF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111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ST pagina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A COMPANY THAT IT’S EASY TO DO BUSINESS WITH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65ECC19-B9B7-4628-AEFA-85C18B44A7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A38E9A01-DE57-4A5E-9243-39642A1702B1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9C1872B-4C73-48CA-A282-09886482C53C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90F1FFE-C779-411B-BF72-E33805567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A340082-C85E-4ADD-A13F-569EBF034908}"/>
              </a:ext>
            </a:extLst>
          </p:cNvPr>
          <p:cNvSpPr/>
          <p:nvPr userDrawn="1"/>
        </p:nvSpPr>
        <p:spPr>
          <a:xfrm>
            <a:off x="457392" y="712008"/>
            <a:ext cx="4377988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9" name="Segnaposto testo 22">
            <a:extLst>
              <a:ext uri="{FF2B5EF4-FFF2-40B4-BE49-F238E27FC236}">
                <a16:creationId xmlns:a16="http://schemas.microsoft.com/office/drawing/2014/main" id="{044E38EB-6C5C-4D0B-914B-404314523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392" y="804013"/>
            <a:ext cx="4377988" cy="53181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PARTNERSHIP FOR INNOVATION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69412F75-0045-4EC2-9E45-29D20320A86E}"/>
              </a:ext>
            </a:extLst>
          </p:cNvPr>
          <p:cNvSpPr/>
          <p:nvPr userDrawn="1"/>
        </p:nvSpPr>
        <p:spPr>
          <a:xfrm>
            <a:off x="457392" y="1335826"/>
            <a:ext cx="4377988" cy="12557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sz="14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Our experience, aptitude for business services supply, and vendor independence makes us the ideal consulting partner and all-round, value-adding service supplier in: Assessment | Design, installation and migration | Training| Tech Support | Remote Support 24/7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96542DA-6A49-4273-B60C-4B4C2B682E57}"/>
              </a:ext>
            </a:extLst>
          </p:cNvPr>
          <p:cNvSpPr/>
          <p:nvPr userDrawn="1"/>
        </p:nvSpPr>
        <p:spPr>
          <a:xfrm>
            <a:off x="6453554" y="1335826"/>
            <a:ext cx="453878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Always monitoring closely the market for talents and innovative solutions, we sponsors cutting-edge technology startup companies, supplying sales and presales services, professional consulting, training and tech support. 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08D2AC3-3D7D-4CA3-A2CD-FB830C485AC3}"/>
              </a:ext>
            </a:extLst>
          </p:cNvPr>
          <p:cNvSpPr/>
          <p:nvPr userDrawn="1"/>
        </p:nvSpPr>
        <p:spPr>
          <a:xfrm>
            <a:off x="6453554" y="712008"/>
            <a:ext cx="4538786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E52C1C36-7242-4C4D-9FFD-43F8135CA3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17939" y="798483"/>
            <a:ext cx="4610013" cy="531813"/>
          </a:xfrm>
        </p:spPr>
        <p:txBody>
          <a:bodyPr>
            <a:noAutofit/>
          </a:bodyPr>
          <a:lstStyle>
            <a:lvl1pPr marL="0" indent="0" algn="ctr">
              <a:buNone/>
              <a:defRPr lang="it-IT" sz="2000" kern="1200" dirty="0">
                <a:solidFill>
                  <a:schemeClr val="accent2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STARTUP ACCELERATION PROGRAM</a:t>
            </a:r>
          </a:p>
        </p:txBody>
      </p:sp>
      <p:sp>
        <p:nvSpPr>
          <p:cNvPr id="31" name="Segnaposto immagine 2">
            <a:extLst>
              <a:ext uri="{FF2B5EF4-FFF2-40B4-BE49-F238E27FC236}">
                <a16:creationId xmlns:a16="http://schemas.microsoft.com/office/drawing/2014/main" id="{DB790643-CAB3-4FB9-BE0C-259F97105A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393" y="3034960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 dirty="0"/>
          </a:p>
        </p:txBody>
      </p:sp>
      <p:sp>
        <p:nvSpPr>
          <p:cNvPr id="32" name="Segnaposto immagine 2">
            <a:extLst>
              <a:ext uri="{FF2B5EF4-FFF2-40B4-BE49-F238E27FC236}">
                <a16:creationId xmlns:a16="http://schemas.microsoft.com/office/drawing/2014/main" id="{24058B46-5BC2-4C68-9599-376F28E36A7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965762" y="3034960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 dirty="0"/>
          </a:p>
        </p:txBody>
      </p:sp>
      <p:sp>
        <p:nvSpPr>
          <p:cNvPr id="33" name="Segnaposto immagine 2">
            <a:extLst>
              <a:ext uri="{FF2B5EF4-FFF2-40B4-BE49-F238E27FC236}">
                <a16:creationId xmlns:a16="http://schemas.microsoft.com/office/drawing/2014/main" id="{91640F5B-07E8-4A7E-83D6-C158056DD7E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474131" y="3034960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34" name="Segnaposto immagine 2">
            <a:extLst>
              <a:ext uri="{FF2B5EF4-FFF2-40B4-BE49-F238E27FC236}">
                <a16:creationId xmlns:a16="http://schemas.microsoft.com/office/drawing/2014/main" id="{1C7E4B9F-BACF-4FCF-A59E-83F86077D03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57393" y="3507132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35" name="Segnaposto immagine 2">
            <a:extLst>
              <a:ext uri="{FF2B5EF4-FFF2-40B4-BE49-F238E27FC236}">
                <a16:creationId xmlns:a16="http://schemas.microsoft.com/office/drawing/2014/main" id="{7B7A9DA1-3363-4681-973B-41C1DFE90AD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965762" y="3507132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36" name="Segnaposto immagine 2">
            <a:extLst>
              <a:ext uri="{FF2B5EF4-FFF2-40B4-BE49-F238E27FC236}">
                <a16:creationId xmlns:a16="http://schemas.microsoft.com/office/drawing/2014/main" id="{9546F1E1-DA50-427C-9261-ABBC7161CCF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474131" y="3507132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37" name="Segnaposto immagine 2">
            <a:extLst>
              <a:ext uri="{FF2B5EF4-FFF2-40B4-BE49-F238E27FC236}">
                <a16:creationId xmlns:a16="http://schemas.microsoft.com/office/drawing/2014/main" id="{70EE1DFA-3F73-4120-B712-6F3481B2E69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57393" y="4014596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38" name="Segnaposto immagine 2">
            <a:extLst>
              <a:ext uri="{FF2B5EF4-FFF2-40B4-BE49-F238E27FC236}">
                <a16:creationId xmlns:a16="http://schemas.microsoft.com/office/drawing/2014/main" id="{D0525442-6CDC-47B8-96B2-9AE01CBDA7F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965762" y="4014596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39" name="Segnaposto immagine 2">
            <a:extLst>
              <a:ext uri="{FF2B5EF4-FFF2-40B4-BE49-F238E27FC236}">
                <a16:creationId xmlns:a16="http://schemas.microsoft.com/office/drawing/2014/main" id="{3289A8A1-31A3-40DC-86A1-21B1615446B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474131" y="4014596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40" name="Segnaposto immagine 2">
            <a:extLst>
              <a:ext uri="{FF2B5EF4-FFF2-40B4-BE49-F238E27FC236}">
                <a16:creationId xmlns:a16="http://schemas.microsoft.com/office/drawing/2014/main" id="{DAD26264-B59C-41BB-BDAF-B2AA0CB7EC1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57393" y="4518464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41" name="Segnaposto immagine 2">
            <a:extLst>
              <a:ext uri="{FF2B5EF4-FFF2-40B4-BE49-F238E27FC236}">
                <a16:creationId xmlns:a16="http://schemas.microsoft.com/office/drawing/2014/main" id="{7D7B5E58-1AC2-4431-95B7-4A1DC81B527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65762" y="4518464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42" name="Segnaposto immagine 2">
            <a:extLst>
              <a:ext uri="{FF2B5EF4-FFF2-40B4-BE49-F238E27FC236}">
                <a16:creationId xmlns:a16="http://schemas.microsoft.com/office/drawing/2014/main" id="{EA9F1D8C-269F-409F-AF37-A93BD6AA428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474131" y="4518464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43" name="Segnaposto immagine 2">
            <a:extLst>
              <a:ext uri="{FF2B5EF4-FFF2-40B4-BE49-F238E27FC236}">
                <a16:creationId xmlns:a16="http://schemas.microsoft.com/office/drawing/2014/main" id="{7239E91F-F0FA-4E12-8210-8D57B2B8AB0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57393" y="4990635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44" name="Segnaposto immagine 2">
            <a:extLst>
              <a:ext uri="{FF2B5EF4-FFF2-40B4-BE49-F238E27FC236}">
                <a16:creationId xmlns:a16="http://schemas.microsoft.com/office/drawing/2014/main" id="{08575719-A948-4020-8712-567099217871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65762" y="4990635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45" name="Segnaposto immagine 2">
            <a:extLst>
              <a:ext uri="{FF2B5EF4-FFF2-40B4-BE49-F238E27FC236}">
                <a16:creationId xmlns:a16="http://schemas.microsoft.com/office/drawing/2014/main" id="{98AF2C93-7AFE-409D-9B63-9C2474D562D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474131" y="4990635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52" name="Segnaposto immagine 2">
            <a:extLst>
              <a:ext uri="{FF2B5EF4-FFF2-40B4-BE49-F238E27FC236}">
                <a16:creationId xmlns:a16="http://schemas.microsoft.com/office/drawing/2014/main" id="{7486EF36-F6DC-4233-9E23-1BDB2A59933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453554" y="3034960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53" name="Segnaposto immagine 2">
            <a:extLst>
              <a:ext uri="{FF2B5EF4-FFF2-40B4-BE49-F238E27FC236}">
                <a16:creationId xmlns:a16="http://schemas.microsoft.com/office/drawing/2014/main" id="{1537C3F5-3254-47ED-A63F-404BFC27743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042323" y="3034960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54" name="Segnaposto immagine 2">
            <a:extLst>
              <a:ext uri="{FF2B5EF4-FFF2-40B4-BE49-F238E27FC236}">
                <a16:creationId xmlns:a16="http://schemas.microsoft.com/office/drawing/2014/main" id="{6BB6DBB0-AF52-4968-8955-239A1119ECC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631093" y="3034960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55" name="Segnaposto immagine 2">
            <a:extLst>
              <a:ext uri="{FF2B5EF4-FFF2-40B4-BE49-F238E27FC236}">
                <a16:creationId xmlns:a16="http://schemas.microsoft.com/office/drawing/2014/main" id="{3C030CC4-E901-49C1-8CD2-6EB53768DAA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453554" y="3507132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56" name="Segnaposto immagine 2">
            <a:extLst>
              <a:ext uri="{FF2B5EF4-FFF2-40B4-BE49-F238E27FC236}">
                <a16:creationId xmlns:a16="http://schemas.microsoft.com/office/drawing/2014/main" id="{0CF27BA7-9CA1-4C35-847C-D8916D39AE7E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042323" y="3507132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57" name="Segnaposto immagine 2">
            <a:extLst>
              <a:ext uri="{FF2B5EF4-FFF2-40B4-BE49-F238E27FC236}">
                <a16:creationId xmlns:a16="http://schemas.microsoft.com/office/drawing/2014/main" id="{74B971FC-5195-4FAB-89CD-2C492932D17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9631093" y="3507132"/>
            <a:ext cx="1361247" cy="3561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46" name="Rettangolo 15">
            <a:extLst>
              <a:ext uri="{FF2B5EF4-FFF2-40B4-BE49-F238E27FC236}">
                <a16:creationId xmlns:a16="http://schemas.microsoft.com/office/drawing/2014/main" id="{FFAA7EA9-1B61-114F-8F72-538FEAAD5045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858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7" name="Segnaposto testo 22">
            <a:extLst>
              <a:ext uri="{FF2B5EF4-FFF2-40B4-BE49-F238E27FC236}">
                <a16:creationId xmlns:a16="http://schemas.microsoft.com/office/drawing/2014/main" id="{19455889-BFB7-422C-A4BC-ED2748B312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3325" y="1067622"/>
            <a:ext cx="4665347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F3A394A-BFA4-43BA-B35C-3D714D8AA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BDDB1E4-4B3A-4640-8256-9494D7D25D50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BB941A3-45D1-48CD-B9AC-67E0F9F5D0D4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9BE6ADB-BCC2-4B00-91A8-9A887526EB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11" name="Rettangolo 15">
            <a:extLst>
              <a:ext uri="{FF2B5EF4-FFF2-40B4-BE49-F238E27FC236}">
                <a16:creationId xmlns:a16="http://schemas.microsoft.com/office/drawing/2014/main" id="{19437CF9-5991-644D-8785-358295F6FC25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07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438403F-E961-4142-A079-2BF92793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79AF79-1862-46C7-B422-372BF720AB80}" type="datetimeFigureOut">
              <a:rPr lang="it-IT" smtClean="0"/>
              <a:t>15/04/21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9C2F56-8ABD-4941-9700-D22F1FD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1BD883-969D-4205-9A18-363E7CC1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CD268-EDCA-4815-8CE2-31C56D371BED}" type="slidenum">
              <a:rPr lang="it-IT" smtClean="0"/>
              <a:t>‹#›</a:t>
            </a:fld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1F41D58-E41A-4DD8-B398-B67342835282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A COMPANY THAT IT’S EASY TO DO BUSINESS WITH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FAA8F2-6AA4-46B7-A6CF-2B70ECDE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74241674-55E5-4700-BF0D-EA072F667E3B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E48D585-F764-4E93-8D47-05285C4D2412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7E9EF9-FA18-4521-A480-AC7D3EFC2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12" name="Rettangolo 15">
            <a:extLst>
              <a:ext uri="{FF2B5EF4-FFF2-40B4-BE49-F238E27FC236}">
                <a16:creationId xmlns:a16="http://schemas.microsoft.com/office/drawing/2014/main" id="{7ED437F9-0824-5648-99CA-1D4AC5511071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602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T schema are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LET’S PLAN YOUR NEXT CHALLENGE TOGETHER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7906" y="1066103"/>
            <a:ext cx="4776185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FFF00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4F362C3-7337-4C67-918C-90F021C83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4F099166-0D70-4040-86C6-1908EB6E9A02}"/>
              </a:ext>
            </a:extLst>
          </p:cNvPr>
          <p:cNvSpPr/>
          <p:nvPr userDrawn="1"/>
        </p:nvSpPr>
        <p:spPr>
          <a:xfrm>
            <a:off x="11409264" y="290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DT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7E60198A-A047-4595-9319-AA88E6CED2E9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41AAB403-610A-4520-82CC-85A310FCDBA7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F8F2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65414D03-A9E1-4270-B9A4-FBAA7171E922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FFFF00"/>
                  </a:solidFill>
                  <a:latin typeface="Quicksand Medium" panose="00000600000000000000" pitchFamily="2" charset="0"/>
                </a:rPr>
                <a:t>DT</a:t>
              </a:r>
            </a:p>
          </p:txBody>
        </p:sp>
      </p:grpSp>
      <p:sp>
        <p:nvSpPr>
          <p:cNvPr id="14" name="Rettangolo 15">
            <a:extLst>
              <a:ext uri="{FF2B5EF4-FFF2-40B4-BE49-F238E27FC236}">
                <a16:creationId xmlns:a16="http://schemas.microsoft.com/office/drawing/2014/main" id="{9DD98446-3854-D842-BC35-988DA957E97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433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ST pagina test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LET’S PLAN YOUR NEXT CHALLENGE TOGETHER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D81E60-26EF-4472-97D9-5444CCC5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5FD980AD-3E28-44E2-9305-6AFFB94865B6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5B9D4A8-67CA-4B7A-B939-369CBFF9B78F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F8F2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923FD56-E0E7-4F90-8047-536B794ADAC7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FFFF00"/>
                  </a:solidFill>
                  <a:latin typeface="Quicksand Medium" panose="00000600000000000000" pitchFamily="2" charset="0"/>
                </a:rPr>
                <a:t>DT</a:t>
              </a:r>
            </a:p>
          </p:txBody>
        </p:sp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46D62175-4A0F-494A-8EB2-4E22B7861A3D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0405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ST pagina bianca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2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LET’S PLAN YOUR NEXT CHALLENGE TOGETHER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227DD5-BEED-48D5-BEF5-3B34FD910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FE559D07-AB12-4152-A60E-4028F5F447EE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E7148A34-6F22-42FF-9E9C-6A71D7EC6EAB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F8F2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3638EFE1-361A-4B1B-80D7-581A36ABD1FE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FFFF00"/>
                  </a:solidFill>
                  <a:latin typeface="Quicksand Medium" panose="00000600000000000000" pitchFamily="2" charset="0"/>
                </a:rPr>
                <a:t>DT</a:t>
              </a:r>
            </a:p>
          </p:txBody>
        </p:sp>
      </p:grpSp>
      <p:sp>
        <p:nvSpPr>
          <p:cNvPr id="8" name="Rettangolo 15">
            <a:extLst>
              <a:ext uri="{FF2B5EF4-FFF2-40B4-BE49-F238E27FC236}">
                <a16:creationId xmlns:a16="http://schemas.microsoft.com/office/drawing/2014/main" id="{14E900BC-6204-CA47-8DBE-D39580663E99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8469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LET’S PLAN YOUR NEXT CHALLENGE TOGETHER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7906" y="1051551"/>
            <a:ext cx="4776185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FFF00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4F362C3-7337-4C67-918C-90F021C83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4F099166-0D70-4040-86C6-1908EB6E9A02}"/>
              </a:ext>
            </a:extLst>
          </p:cNvPr>
          <p:cNvSpPr/>
          <p:nvPr userDrawn="1"/>
        </p:nvSpPr>
        <p:spPr>
          <a:xfrm>
            <a:off x="11409264" y="290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DT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7E60198A-A047-4595-9319-AA88E6CED2E9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41AAB403-610A-4520-82CC-85A310FCDBA7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F8F2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65414D03-A9E1-4270-B9A4-FBAA7171E922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FFFF00"/>
                  </a:solidFill>
                  <a:latin typeface="Quicksand Medium" panose="00000600000000000000" pitchFamily="2" charset="0"/>
                </a:rPr>
                <a:t>DT</a:t>
              </a:r>
            </a:p>
          </p:txBody>
        </p:sp>
      </p:grpSp>
      <p:sp>
        <p:nvSpPr>
          <p:cNvPr id="14" name="Rettangolo 15">
            <a:extLst>
              <a:ext uri="{FF2B5EF4-FFF2-40B4-BE49-F238E27FC236}">
                <a16:creationId xmlns:a16="http://schemas.microsoft.com/office/drawing/2014/main" id="{F23F8720-26F1-F34F-B92B-08949B1471B5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86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ST pagina bian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200" b="1" dirty="0">
                <a:solidFill>
                  <a:srgbClr val="FFFF00"/>
                </a:solidFill>
                <a:latin typeface="Quicksand Medium" panose="00000600000000000000" pitchFamily="2" charset="0"/>
              </a:rPr>
              <a:t>LET’S PLAN YOUR NEXT CHALLENGE TOGETHER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227DD5-BEED-48D5-BEF5-3B34FD910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FE559D07-AB12-4152-A60E-4028F5F447EE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E7148A34-6F22-42FF-9E9C-6A71D7EC6EAB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F8F2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3638EFE1-361A-4B1B-80D7-581A36ABD1FE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FFFF00"/>
                  </a:solidFill>
                  <a:latin typeface="Quicksand Medium" panose="00000600000000000000" pitchFamily="2" charset="0"/>
                </a:rPr>
                <a:t>DT</a:t>
              </a:r>
            </a:p>
          </p:txBody>
        </p:sp>
      </p:grpSp>
      <p:sp>
        <p:nvSpPr>
          <p:cNvPr id="8" name="Rettangolo 15">
            <a:extLst>
              <a:ext uri="{FF2B5EF4-FFF2-40B4-BE49-F238E27FC236}">
                <a16:creationId xmlns:a16="http://schemas.microsoft.com/office/drawing/2014/main" id="{8327B86D-8268-664A-9245-F03BBFEDFBF2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3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20-DDDF-47FB-A9C1-F7D7850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5EA34A-4E04-4525-B8F1-610AA051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B319BCE-7818-4D45-A34E-CE9DCC4E3FE4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3A07F3B-00BC-400F-A86B-29800E069FF6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D610A41-F2E1-47B9-9A6B-B7AE9CF5F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004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pertina sezione dt">
    <p:bg>
      <p:bgPr>
        <a:solidFill>
          <a:srgbClr val="E1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0" y="-110713"/>
            <a:ext cx="8976000" cy="3866218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9224" h="4235491">
                <a:moveTo>
                  <a:pt x="4828810" y="4235491"/>
                </a:moveTo>
                <a:lnTo>
                  <a:pt x="0" y="2757714"/>
                </a:lnTo>
                <a:lnTo>
                  <a:pt x="14514" y="43543"/>
                </a:lnTo>
                <a:lnTo>
                  <a:pt x="6037943" y="0"/>
                </a:lnTo>
                <a:lnTo>
                  <a:pt x="7039224" y="1084780"/>
                </a:lnTo>
                <a:lnTo>
                  <a:pt x="4828810" y="4235491"/>
                </a:lnTo>
                <a:close/>
              </a:path>
            </a:pathLst>
          </a:custGeom>
          <a:solidFill>
            <a:srgbClr val="C6212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5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CA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39812" y="3797650"/>
            <a:ext cx="30866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Quicksand Medium" panose="00000600000000000000" pitchFamily="2" charset="0"/>
              </a:rPr>
              <a:t>CLOUD ADOPTION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Cloud Adoption is a required step for </a:t>
            </a:r>
            <a:r>
              <a:rPr lang="it-IT" sz="1600" b="0" i="0" u="none" strike="noStrike" kern="1200" baseline="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achieving</a:t>
            </a:r>
            <a:r>
              <a:rPr lang="it-IT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 innovation, </a:t>
            </a:r>
            <a:r>
              <a:rPr lang="it-IT" sz="1600" b="0" i="0" u="none" strike="noStrike" kern="1200" baseline="0" dirty="0" err="1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flexibility</a:t>
            </a:r>
            <a:r>
              <a:rPr lang="it-IT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, 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Quicksand "/>
                <a:ea typeface="+mn-ea"/>
                <a:cs typeface="+mn-cs"/>
              </a:rPr>
              <a:t>agility and scalability. Only with the right methods and a structured approach you can maximize the benefits of this essential change.                 </a:t>
            </a:r>
            <a:endParaRPr lang="it-IT" sz="1600" dirty="0">
              <a:latin typeface="Quicksand 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6198471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8274BF-6D7C-441F-8796-F4CCFB0E06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32000" y="6375260"/>
            <a:ext cx="2844000" cy="3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9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T schema aree">
    <p:bg>
      <p:bgPr>
        <a:solidFill>
          <a:srgbClr val="E1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200" b="1" dirty="0">
                <a:solidFill>
                  <a:srgbClr val="E12326"/>
                </a:solidFill>
                <a:latin typeface="Quicksand Medium" panose="00000600000000000000" pitchFamily="2" charset="0"/>
              </a:rPr>
              <a:t>THE FUTURE IS HYBRID AND NATIVE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3092" y="1092527"/>
            <a:ext cx="4683820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E12326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4F362C3-7337-4C67-918C-90F021C83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40047C38-5B75-4E73-811F-4A823C2D3D58}"/>
              </a:ext>
            </a:extLst>
          </p:cNvPr>
          <p:cNvGrpSpPr/>
          <p:nvPr userDrawn="1"/>
        </p:nvGrpSpPr>
        <p:grpSpPr>
          <a:xfrm>
            <a:off x="10253062" y="-2967"/>
            <a:ext cx="1899498" cy="808383"/>
            <a:chOff x="10229766" y="-55816"/>
            <a:chExt cx="1899498" cy="808383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30F2907-2E7F-4302-B8B9-EE36CEF3250B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C621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F377B74-773C-4AC1-ACB5-4335E137BB73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0" b="1" dirty="0">
                  <a:solidFill>
                    <a:srgbClr val="E12326"/>
                  </a:solidFill>
                  <a:latin typeface="Sorint lab Titles" panose="020B0606020202050201" pitchFamily="34" charset="0"/>
                </a:rPr>
                <a:t>CA</a:t>
              </a:r>
            </a:p>
          </p:txBody>
        </p:sp>
      </p:grpSp>
      <p:sp>
        <p:nvSpPr>
          <p:cNvPr id="19" name="Rettangolo 15">
            <a:extLst>
              <a:ext uri="{FF2B5EF4-FFF2-40B4-BE49-F238E27FC236}">
                <a16:creationId xmlns:a16="http://schemas.microsoft.com/office/drawing/2014/main" id="{85B1EB8D-C840-2B45-A9AF-103BF9808BC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515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ST pagina testo">
    <p:bg>
      <p:bgPr>
        <a:solidFill>
          <a:srgbClr val="E1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E12326"/>
                </a:solidFill>
                <a:latin typeface="Quicksand Medium" panose="00000600000000000000" pitchFamily="2" charset="0"/>
              </a:rPr>
              <a:t>THE FUTURE IS HYBRID AND NATIVE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D81E60-26EF-4472-97D9-5444CCC5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5FD980AD-3E28-44E2-9305-6AFFB94865B6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5B9D4A8-67CA-4B7A-B939-369CBFF9B78F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C621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923FD56-E0E7-4F90-8047-536B794ADAC7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000" b="1" dirty="0">
                  <a:solidFill>
                    <a:srgbClr val="E12326"/>
                  </a:solidFill>
                  <a:latin typeface="Quicksand Medium" panose="00000600000000000000" pitchFamily="2" charset="0"/>
                </a:rPr>
                <a:t>CA</a:t>
              </a:r>
            </a:p>
          </p:txBody>
        </p:sp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75406319-8143-284C-9D80-0CCA0554C194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243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ST pagina testo  e immagine">
    <p:bg>
      <p:bgPr>
        <a:solidFill>
          <a:srgbClr val="E1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E12326"/>
                </a:solidFill>
                <a:latin typeface="Quicksand Medium" panose="00000600000000000000" pitchFamily="2" charset="0"/>
              </a:rPr>
              <a:t>THE FUTURE IS HYBRID AND NATIVE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F8281B-C47C-4390-89E3-7CDB0F97F7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D334D37-E1B3-494C-98EA-BBCED78EF3DB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E9B7B6EB-D418-4400-84EB-BB43B58862D8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C621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E0348222-2416-4B1B-9AC5-D3064FF6E4D9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E12326"/>
                  </a:solidFill>
                  <a:latin typeface="Quicksand Medium" panose="00000600000000000000" pitchFamily="2" charset="0"/>
                </a:rPr>
                <a:t>CA</a:t>
              </a:r>
            </a:p>
          </p:txBody>
        </p:sp>
      </p:grpSp>
      <p:sp>
        <p:nvSpPr>
          <p:cNvPr id="10" name="Rettangolo 15">
            <a:extLst>
              <a:ext uri="{FF2B5EF4-FFF2-40B4-BE49-F238E27FC236}">
                <a16:creationId xmlns:a16="http://schemas.microsoft.com/office/drawing/2014/main" id="{FFFE2607-1618-D342-B60E-0315E7970333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2805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ST pagina bianca">
    <p:bg>
      <p:bgPr>
        <a:solidFill>
          <a:srgbClr val="E1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E12326"/>
                </a:solidFill>
                <a:latin typeface="Quicksand Medium" panose="00000600000000000000" pitchFamily="2" charset="0"/>
              </a:rPr>
              <a:t>THE FUTURE IS HYBRID AND NATIVE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227DD5-BEED-48D5-BEF5-3B34FD910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FE559D07-AB12-4152-A60E-4028F5F447EE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E7148A34-6F22-42FF-9E9C-6A71D7EC6EAB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C621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3638EFE1-361A-4B1B-80D7-581A36ABD1FE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E12326"/>
                  </a:solidFill>
                  <a:latin typeface="Quicksand Medium" panose="00000600000000000000" pitchFamily="2" charset="0"/>
                </a:rPr>
                <a:t>CA</a:t>
              </a:r>
            </a:p>
          </p:txBody>
        </p:sp>
      </p:grpSp>
      <p:sp>
        <p:nvSpPr>
          <p:cNvPr id="8" name="Rettangolo 15">
            <a:extLst>
              <a:ext uri="{FF2B5EF4-FFF2-40B4-BE49-F238E27FC236}">
                <a16:creationId xmlns:a16="http://schemas.microsoft.com/office/drawing/2014/main" id="{6CADFAC1-BDAB-1C4B-B83D-168D5D07D1D1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301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200" b="1" dirty="0">
                <a:solidFill>
                  <a:srgbClr val="E12326"/>
                </a:solidFill>
                <a:latin typeface="Quicksand Medium" panose="00000600000000000000" pitchFamily="2" charset="0"/>
              </a:rPr>
              <a:t>THE FUTURE IS HYBRID AND NATIVE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3092" y="1092527"/>
            <a:ext cx="4683820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E12326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4F362C3-7337-4C67-918C-90F021C83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40047C38-5B75-4E73-811F-4A823C2D3D58}"/>
              </a:ext>
            </a:extLst>
          </p:cNvPr>
          <p:cNvGrpSpPr/>
          <p:nvPr userDrawn="1"/>
        </p:nvGrpSpPr>
        <p:grpSpPr>
          <a:xfrm>
            <a:off x="10253062" y="-2967"/>
            <a:ext cx="1899498" cy="808383"/>
            <a:chOff x="10229766" y="-55816"/>
            <a:chExt cx="1899498" cy="808383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30F2907-2E7F-4302-B8B9-EE36CEF3250B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C621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F377B74-773C-4AC1-ACB5-4335E137BB73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0" b="1" dirty="0">
                  <a:solidFill>
                    <a:srgbClr val="E12326"/>
                  </a:solidFill>
                  <a:latin typeface="Sorint lab Titles" panose="020B0606020202050201" pitchFamily="34" charset="0"/>
                </a:rPr>
                <a:t>CA</a:t>
              </a:r>
            </a:p>
          </p:txBody>
        </p:sp>
      </p:grpSp>
      <p:sp>
        <p:nvSpPr>
          <p:cNvPr id="19" name="Rettangolo 15">
            <a:extLst>
              <a:ext uri="{FF2B5EF4-FFF2-40B4-BE49-F238E27FC236}">
                <a16:creationId xmlns:a16="http://schemas.microsoft.com/office/drawing/2014/main" id="{19BE8380-0AA6-4D42-B873-EE86D06ACEC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5578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ST pagina bian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E12326"/>
                </a:solidFill>
                <a:latin typeface="Quicksand Medium" panose="00000600000000000000" pitchFamily="2" charset="0"/>
              </a:rPr>
              <a:t>THE FUTURE IS HYBRID AND NATIVE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227DD5-BEED-48D5-BEF5-3B34FD910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FE559D07-AB12-4152-A60E-4028F5F447EE}"/>
              </a:ext>
            </a:extLst>
          </p:cNvPr>
          <p:cNvGrpSpPr/>
          <p:nvPr userDrawn="1"/>
        </p:nvGrpSpPr>
        <p:grpSpPr>
          <a:xfrm>
            <a:off x="10229766" y="-55816"/>
            <a:ext cx="1899498" cy="808383"/>
            <a:chOff x="10229766" y="-55816"/>
            <a:chExt cx="1899498" cy="808383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E7148A34-6F22-42FF-9E9C-6A71D7EC6EAB}"/>
                </a:ext>
              </a:extLst>
            </p:cNvPr>
            <p:cNvSpPr/>
            <p:nvPr userDrawn="1"/>
          </p:nvSpPr>
          <p:spPr>
            <a:xfrm>
              <a:off x="10229766" y="-55816"/>
              <a:ext cx="1898729" cy="808383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65175 w 7258167"/>
                <a:gd name="connsiteY0" fmla="*/ 4210936 h 4210936"/>
                <a:gd name="connsiteX1" fmla="*/ 139824 w 7258167"/>
                <a:gd name="connsiteY1" fmla="*/ 354533 h 4210936"/>
                <a:gd name="connsiteX2" fmla="*/ -1 w 7258167"/>
                <a:gd name="connsiteY2" fmla="*/ -2 h 4210936"/>
                <a:gd name="connsiteX3" fmla="*/ 7258167 w 7258167"/>
                <a:gd name="connsiteY3" fmla="*/ 170968 h 4210936"/>
                <a:gd name="connsiteX4" fmla="*/ 6993843 w 7258167"/>
                <a:gd name="connsiteY4" fmla="*/ 1683381 h 4210936"/>
                <a:gd name="connsiteX5" fmla="*/ 4465175 w 7258167"/>
                <a:gd name="connsiteY5" fmla="*/ 4210936 h 4210936"/>
                <a:gd name="connsiteX0" fmla="*/ 4465175 w 7038714"/>
                <a:gd name="connsiteY0" fmla="*/ 4210936 h 4210936"/>
                <a:gd name="connsiteX1" fmla="*/ 139824 w 7038714"/>
                <a:gd name="connsiteY1" fmla="*/ 354533 h 4210936"/>
                <a:gd name="connsiteX2" fmla="*/ -1 w 7038714"/>
                <a:gd name="connsiteY2" fmla="*/ -2 h 4210936"/>
                <a:gd name="connsiteX3" fmla="*/ 7038714 w 7038714"/>
                <a:gd name="connsiteY3" fmla="*/ 324339 h 4210936"/>
                <a:gd name="connsiteX4" fmla="*/ 6993843 w 7038714"/>
                <a:gd name="connsiteY4" fmla="*/ 1683381 h 4210936"/>
                <a:gd name="connsiteX5" fmla="*/ 4465175 w 7038714"/>
                <a:gd name="connsiteY5" fmla="*/ 4210936 h 4210936"/>
                <a:gd name="connsiteX0" fmla="*/ 4465175 w 7078250"/>
                <a:gd name="connsiteY0" fmla="*/ 4210936 h 4210936"/>
                <a:gd name="connsiteX1" fmla="*/ 139824 w 7078250"/>
                <a:gd name="connsiteY1" fmla="*/ 354533 h 4210936"/>
                <a:gd name="connsiteX2" fmla="*/ -1 w 7078250"/>
                <a:gd name="connsiteY2" fmla="*/ -2 h 4210936"/>
                <a:gd name="connsiteX3" fmla="*/ 7038714 w 7078250"/>
                <a:gd name="connsiteY3" fmla="*/ 324339 h 4210936"/>
                <a:gd name="connsiteX4" fmla="*/ 7078250 w 7078250"/>
                <a:gd name="connsiteY4" fmla="*/ 1683381 h 4210936"/>
                <a:gd name="connsiteX5" fmla="*/ 4465175 w 7078250"/>
                <a:gd name="connsiteY5" fmla="*/ 4210936 h 4210936"/>
                <a:gd name="connsiteX0" fmla="*/ 4465175 w 7078250"/>
                <a:gd name="connsiteY0" fmla="*/ 4218896 h 4218896"/>
                <a:gd name="connsiteX1" fmla="*/ 139824 w 7078250"/>
                <a:gd name="connsiteY1" fmla="*/ 362493 h 4218896"/>
                <a:gd name="connsiteX2" fmla="*/ -1 w 7078250"/>
                <a:gd name="connsiteY2" fmla="*/ 7958 h 4218896"/>
                <a:gd name="connsiteX3" fmla="*/ 7055593 w 7078250"/>
                <a:gd name="connsiteY3" fmla="*/ 0 h 4218896"/>
                <a:gd name="connsiteX4" fmla="*/ 7078250 w 7078250"/>
                <a:gd name="connsiteY4" fmla="*/ 1691341 h 4218896"/>
                <a:gd name="connsiteX5" fmla="*/ 4465175 w 7078250"/>
                <a:gd name="connsiteY5" fmla="*/ 4218896 h 4218896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15769 w 6938426"/>
                <a:gd name="connsiteY3" fmla="*/ 222094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882007 w 6938426"/>
                <a:gd name="connsiteY3" fmla="*/ 528835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325351 w 6938426"/>
                <a:gd name="connsiteY0" fmla="*/ 4440990 h 4440990"/>
                <a:gd name="connsiteX1" fmla="*/ 0 w 6938426"/>
                <a:gd name="connsiteY1" fmla="*/ 584587 h 4440990"/>
                <a:gd name="connsiteX2" fmla="*/ 5785451 w 6938426"/>
                <a:gd name="connsiteY2" fmla="*/ 0 h 4440990"/>
                <a:gd name="connsiteX3" fmla="*/ 6932648 w 6938426"/>
                <a:gd name="connsiteY3" fmla="*/ 631080 h 4440990"/>
                <a:gd name="connsiteX4" fmla="*/ 6938426 w 6938426"/>
                <a:gd name="connsiteY4" fmla="*/ 1913435 h 4440990"/>
                <a:gd name="connsiteX5" fmla="*/ 4325351 w 6938426"/>
                <a:gd name="connsiteY5" fmla="*/ 4440990 h 4440990"/>
                <a:gd name="connsiteX0" fmla="*/ 4173419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73419 w 6786494"/>
                <a:gd name="connsiteY5" fmla="*/ 4440990 h 4440990"/>
                <a:gd name="connsiteX0" fmla="*/ 3768272 w 6786494"/>
                <a:gd name="connsiteY0" fmla="*/ 3708234 h 3708234"/>
                <a:gd name="connsiteX1" fmla="*/ 0 w 6786494"/>
                <a:gd name="connsiteY1" fmla="*/ 150045 h 3708234"/>
                <a:gd name="connsiteX2" fmla="*/ 5633519 w 6786494"/>
                <a:gd name="connsiteY2" fmla="*/ 0 h 3708234"/>
                <a:gd name="connsiteX3" fmla="*/ 6780716 w 6786494"/>
                <a:gd name="connsiteY3" fmla="*/ 631080 h 3708234"/>
                <a:gd name="connsiteX4" fmla="*/ 6786494 w 6786494"/>
                <a:gd name="connsiteY4" fmla="*/ 1913435 h 3708234"/>
                <a:gd name="connsiteX5" fmla="*/ 3768272 w 6786494"/>
                <a:gd name="connsiteY5" fmla="*/ 3708234 h 3708234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8071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86494"/>
                <a:gd name="connsiteY0" fmla="*/ 4440990 h 4440990"/>
                <a:gd name="connsiteX1" fmla="*/ 0 w 6786494"/>
                <a:gd name="connsiteY1" fmla="*/ 150045 h 4440990"/>
                <a:gd name="connsiteX2" fmla="*/ 5633519 w 6786494"/>
                <a:gd name="connsiteY2" fmla="*/ 0 h 4440990"/>
                <a:gd name="connsiteX3" fmla="*/ 6724446 w 6786494"/>
                <a:gd name="connsiteY3" fmla="*/ 631080 h 4440990"/>
                <a:gd name="connsiteX4" fmla="*/ 6786494 w 6786494"/>
                <a:gd name="connsiteY4" fmla="*/ 1913435 h 4440990"/>
                <a:gd name="connsiteX5" fmla="*/ 4150911 w 678649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631080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440990 h 4440990"/>
                <a:gd name="connsiteX1" fmla="*/ 0 w 6730224"/>
                <a:gd name="connsiteY1" fmla="*/ 150045 h 4440990"/>
                <a:gd name="connsiteX2" fmla="*/ 5633519 w 6730224"/>
                <a:gd name="connsiteY2" fmla="*/ 0 h 4440990"/>
                <a:gd name="connsiteX3" fmla="*/ 6724446 w 6730224"/>
                <a:gd name="connsiteY3" fmla="*/ 511794 h 4440990"/>
                <a:gd name="connsiteX4" fmla="*/ 6730224 w 6730224"/>
                <a:gd name="connsiteY4" fmla="*/ 1913435 h 4440990"/>
                <a:gd name="connsiteX5" fmla="*/ 4150911 w 6730224"/>
                <a:gd name="connsiteY5" fmla="*/ 4440990 h 4440990"/>
                <a:gd name="connsiteX0" fmla="*/ 4150911 w 6730224"/>
                <a:gd name="connsiteY0" fmla="*/ 4338745 h 4338745"/>
                <a:gd name="connsiteX1" fmla="*/ 0 w 6730224"/>
                <a:gd name="connsiteY1" fmla="*/ 47800 h 4338745"/>
                <a:gd name="connsiteX2" fmla="*/ 6500084 w 6730224"/>
                <a:gd name="connsiteY2" fmla="*/ 0 h 4338745"/>
                <a:gd name="connsiteX3" fmla="*/ 6724446 w 6730224"/>
                <a:gd name="connsiteY3" fmla="*/ 409549 h 4338745"/>
                <a:gd name="connsiteX4" fmla="*/ 6730224 w 6730224"/>
                <a:gd name="connsiteY4" fmla="*/ 1811190 h 4338745"/>
                <a:gd name="connsiteX5" fmla="*/ 4150911 w 6730224"/>
                <a:gd name="connsiteY5" fmla="*/ 4338745 h 43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0224" h="4338745">
                  <a:moveTo>
                    <a:pt x="4150911" y="4338745"/>
                  </a:moveTo>
                  <a:lnTo>
                    <a:pt x="0" y="47800"/>
                  </a:lnTo>
                  <a:lnTo>
                    <a:pt x="6500084" y="0"/>
                  </a:lnTo>
                  <a:lnTo>
                    <a:pt x="6724446" y="409549"/>
                  </a:lnTo>
                  <a:lnTo>
                    <a:pt x="6730224" y="1811190"/>
                  </a:lnTo>
                  <a:lnTo>
                    <a:pt x="4150911" y="4338745"/>
                  </a:lnTo>
                  <a:close/>
                </a:path>
              </a:pathLst>
            </a:custGeom>
            <a:solidFill>
              <a:srgbClr val="C621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3638EFE1-361A-4B1B-80D7-581A36ABD1FE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E12326"/>
                  </a:solidFill>
                  <a:latin typeface="Quicksand Medium" panose="00000600000000000000" pitchFamily="2" charset="0"/>
                </a:rPr>
                <a:t>CA</a:t>
              </a:r>
            </a:p>
          </p:txBody>
        </p:sp>
      </p:grpSp>
      <p:sp>
        <p:nvSpPr>
          <p:cNvPr id="8" name="Rettangolo 15">
            <a:extLst>
              <a:ext uri="{FF2B5EF4-FFF2-40B4-BE49-F238E27FC236}">
                <a16:creationId xmlns:a16="http://schemas.microsoft.com/office/drawing/2014/main" id="{1E452951-2D1F-A544-B801-56812702C1B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04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 sezione dt">
    <p:bg>
      <p:bgPr>
        <a:solidFill>
          <a:srgbClr val="037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-141150" y="-154257"/>
            <a:ext cx="9117150" cy="3924275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783281 w 7039224"/>
              <a:gd name="connsiteY0" fmla="*/ 4251391 h 4251391"/>
              <a:gd name="connsiteX1" fmla="*/ 0 w 7039224"/>
              <a:gd name="connsiteY1" fmla="*/ 2757714 h 4251391"/>
              <a:gd name="connsiteX2" fmla="*/ 14514 w 7039224"/>
              <a:gd name="connsiteY2" fmla="*/ 43543 h 4251391"/>
              <a:gd name="connsiteX3" fmla="*/ 6037943 w 7039224"/>
              <a:gd name="connsiteY3" fmla="*/ 0 h 4251391"/>
              <a:gd name="connsiteX4" fmla="*/ 7039224 w 7039224"/>
              <a:gd name="connsiteY4" fmla="*/ 1084780 h 4251391"/>
              <a:gd name="connsiteX5" fmla="*/ 4783281 w 7039224"/>
              <a:gd name="connsiteY5" fmla="*/ 4251391 h 4251391"/>
              <a:gd name="connsiteX0" fmla="*/ 4874342 w 7130285"/>
              <a:gd name="connsiteY0" fmla="*/ 4251391 h 4251391"/>
              <a:gd name="connsiteX1" fmla="*/ 0 w 7130285"/>
              <a:gd name="connsiteY1" fmla="*/ 2773616 h 4251391"/>
              <a:gd name="connsiteX2" fmla="*/ 105575 w 7130285"/>
              <a:gd name="connsiteY2" fmla="*/ 43543 h 4251391"/>
              <a:gd name="connsiteX3" fmla="*/ 6129004 w 7130285"/>
              <a:gd name="connsiteY3" fmla="*/ 0 h 4251391"/>
              <a:gd name="connsiteX4" fmla="*/ 7130285 w 7130285"/>
              <a:gd name="connsiteY4" fmla="*/ 1084780 h 4251391"/>
              <a:gd name="connsiteX5" fmla="*/ 4874342 w 7130285"/>
              <a:gd name="connsiteY5" fmla="*/ 4251391 h 4251391"/>
              <a:gd name="connsiteX0" fmla="*/ 4893974 w 7149917"/>
              <a:gd name="connsiteY0" fmla="*/ 4271451 h 4271451"/>
              <a:gd name="connsiteX1" fmla="*/ 19632 w 7149917"/>
              <a:gd name="connsiteY1" fmla="*/ 2793676 h 4271451"/>
              <a:gd name="connsiteX2" fmla="*/ 0 w 7149917"/>
              <a:gd name="connsiteY2" fmla="*/ 0 h 4271451"/>
              <a:gd name="connsiteX3" fmla="*/ 6148636 w 7149917"/>
              <a:gd name="connsiteY3" fmla="*/ 20060 h 4271451"/>
              <a:gd name="connsiteX4" fmla="*/ 7149917 w 7149917"/>
              <a:gd name="connsiteY4" fmla="*/ 1104840 h 4271451"/>
              <a:gd name="connsiteX5" fmla="*/ 4893974 w 7149917"/>
              <a:gd name="connsiteY5" fmla="*/ 4271451 h 4271451"/>
              <a:gd name="connsiteX0" fmla="*/ 4893974 w 7149917"/>
              <a:gd name="connsiteY0" fmla="*/ 4299093 h 4299093"/>
              <a:gd name="connsiteX1" fmla="*/ 19632 w 7149917"/>
              <a:gd name="connsiteY1" fmla="*/ 2821318 h 4299093"/>
              <a:gd name="connsiteX2" fmla="*/ 0 w 7149917"/>
              <a:gd name="connsiteY2" fmla="*/ 27642 h 4299093"/>
              <a:gd name="connsiteX3" fmla="*/ 6148636 w 7149917"/>
              <a:gd name="connsiteY3" fmla="*/ 0 h 4299093"/>
              <a:gd name="connsiteX4" fmla="*/ 7149917 w 7149917"/>
              <a:gd name="connsiteY4" fmla="*/ 1132482 h 4299093"/>
              <a:gd name="connsiteX5" fmla="*/ 4893974 w 7149917"/>
              <a:gd name="connsiteY5" fmla="*/ 4299093 h 429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9917" h="4299093">
                <a:moveTo>
                  <a:pt x="4893974" y="4299093"/>
                </a:moveTo>
                <a:lnTo>
                  <a:pt x="19632" y="2821318"/>
                </a:lnTo>
                <a:lnTo>
                  <a:pt x="0" y="27642"/>
                </a:lnTo>
                <a:lnTo>
                  <a:pt x="6148636" y="0"/>
                </a:lnTo>
                <a:lnTo>
                  <a:pt x="7149917" y="1132482"/>
                </a:lnTo>
                <a:lnTo>
                  <a:pt x="4893974" y="4299093"/>
                </a:lnTo>
                <a:close/>
              </a:path>
            </a:pathLst>
          </a:custGeom>
          <a:solidFill>
            <a:srgbClr val="0365A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5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CC</a:t>
            </a:r>
          </a:p>
          <a:p>
            <a:pPr algn="r"/>
            <a:r>
              <a:rPr lang="it-IT" sz="48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24X7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26551" y="3793399"/>
            <a:ext cx="31451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Quicksand Medium" panose="00000600000000000000" pitchFamily="2" charset="0"/>
              </a:rPr>
              <a:t>NEXT GENERATION </a:t>
            </a:r>
          </a:p>
          <a:p>
            <a:r>
              <a:rPr lang="it-IT" sz="2400" dirty="0">
                <a:solidFill>
                  <a:schemeClr val="bg1"/>
                </a:solidFill>
                <a:latin typeface="Quicksand Medium" panose="00000600000000000000" pitchFamily="2" charset="0"/>
              </a:rPr>
              <a:t>MANAGED SERVICES</a:t>
            </a:r>
          </a:p>
          <a:p>
            <a:r>
              <a:rPr lang="it-IT" sz="1600" dirty="0">
                <a:latin typeface="Quicksand" panose="00000500000000000000" pitchFamily="2" charset="0"/>
              </a:rPr>
              <a:t>Scale, Capacity, Speed and Innovation are </a:t>
            </a:r>
            <a:r>
              <a:rPr lang="it-IT" sz="1600" dirty="0" err="1">
                <a:latin typeface="Quicksand" panose="00000500000000000000" pitchFamily="2" charset="0"/>
              </a:rPr>
              <a:t>your</a:t>
            </a:r>
            <a:r>
              <a:rPr lang="it-IT" sz="1600" dirty="0">
                <a:latin typeface="Quicksand" panose="00000500000000000000" pitchFamily="2" charset="0"/>
              </a:rPr>
              <a:t> </a:t>
            </a:r>
            <a:r>
              <a:rPr lang="it-IT" sz="1600" dirty="0" err="1">
                <a:latin typeface="Quicksand" panose="00000500000000000000" pitchFamily="2" charset="0"/>
              </a:rPr>
              <a:t>priorities</a:t>
            </a:r>
            <a:r>
              <a:rPr lang="it-IT" sz="1600" dirty="0">
                <a:latin typeface="Quicksand" panose="00000500000000000000" pitchFamily="2" charset="0"/>
              </a:rPr>
              <a:t>. </a:t>
            </a:r>
            <a:r>
              <a:rPr lang="it-IT" sz="1600" dirty="0" err="1">
                <a:latin typeface="Quicksand" panose="00000500000000000000" pitchFamily="2" charset="0"/>
              </a:rPr>
              <a:t>We</a:t>
            </a:r>
            <a:r>
              <a:rPr lang="it-IT" sz="1600" dirty="0">
                <a:latin typeface="Quicksand" panose="00000500000000000000" pitchFamily="2" charset="0"/>
              </a:rPr>
              <a:t> can take </a:t>
            </a:r>
            <a:r>
              <a:rPr lang="it-IT" sz="1600" dirty="0" err="1">
                <a:latin typeface="Quicksand" panose="00000500000000000000" pitchFamily="2" charset="0"/>
              </a:rPr>
              <a:t>charge</a:t>
            </a:r>
            <a:r>
              <a:rPr lang="it-IT" sz="1600" dirty="0">
                <a:latin typeface="Quicksand" panose="00000500000000000000" pitchFamily="2" charset="0"/>
              </a:rPr>
              <a:t> of </a:t>
            </a:r>
            <a:r>
              <a:rPr lang="it-IT" sz="1600" dirty="0" err="1">
                <a:latin typeface="Quicksand" panose="00000500000000000000" pitchFamily="2" charset="0"/>
              </a:rPr>
              <a:t>your</a:t>
            </a:r>
            <a:r>
              <a:rPr lang="it-IT" sz="1600" dirty="0">
                <a:latin typeface="Quicksand" panose="00000500000000000000" pitchFamily="2" charset="0"/>
              </a:rPr>
              <a:t> </a:t>
            </a:r>
            <a:r>
              <a:rPr lang="it-IT" sz="1600" dirty="0" err="1">
                <a:latin typeface="Quicksand" panose="00000500000000000000" pitchFamily="2" charset="0"/>
              </a:rPr>
              <a:t>hybrid</a:t>
            </a:r>
            <a:r>
              <a:rPr lang="it-IT" sz="1600" dirty="0">
                <a:latin typeface="Quicksand" panose="00000500000000000000" pitchFamily="2" charset="0"/>
              </a:rPr>
              <a:t> IT Operations, </a:t>
            </a:r>
            <a:r>
              <a:rPr lang="it-IT" sz="1600" dirty="0" err="1">
                <a:latin typeface="Quicksand" panose="00000500000000000000" pitchFamily="2" charset="0"/>
              </a:rPr>
              <a:t>helping</a:t>
            </a:r>
            <a:r>
              <a:rPr lang="it-IT" sz="1600" dirty="0">
                <a:latin typeface="Quicksand" panose="00000500000000000000" pitchFamily="2" charset="0"/>
              </a:rPr>
              <a:t> </a:t>
            </a:r>
            <a:r>
              <a:rPr lang="it-IT" sz="1600" dirty="0" err="1">
                <a:latin typeface="Quicksand" panose="00000500000000000000" pitchFamily="2" charset="0"/>
              </a:rPr>
              <a:t>you</a:t>
            </a:r>
            <a:r>
              <a:rPr lang="it-IT" sz="1600" dirty="0">
                <a:latin typeface="Quicksand" panose="00000500000000000000" pitchFamily="2" charset="0"/>
              </a:rPr>
              <a:t> to </a:t>
            </a:r>
            <a:r>
              <a:rPr lang="it-IT" sz="1600" dirty="0" err="1">
                <a:latin typeface="Quicksand" panose="00000500000000000000" pitchFamily="2" charset="0"/>
              </a:rPr>
              <a:t>automate</a:t>
            </a:r>
            <a:r>
              <a:rPr lang="it-IT" sz="1600" dirty="0">
                <a:latin typeface="Quicksand" panose="00000500000000000000" pitchFamily="2" charset="0"/>
              </a:rPr>
              <a:t> and </a:t>
            </a:r>
            <a:r>
              <a:rPr lang="it-IT" sz="1600" dirty="0" err="1">
                <a:latin typeface="Quicksand" panose="00000500000000000000" pitchFamily="2" charset="0"/>
              </a:rPr>
              <a:t>run</a:t>
            </a:r>
            <a:r>
              <a:rPr lang="it-IT" sz="1600" dirty="0">
                <a:latin typeface="Quicksand" panose="00000500000000000000" pitchFamily="2" charset="0"/>
              </a:rPr>
              <a:t> </a:t>
            </a:r>
            <a:r>
              <a:rPr lang="it-IT" sz="1600" dirty="0" err="1">
                <a:latin typeface="Quicksand" panose="00000500000000000000" pitchFamily="2" charset="0"/>
              </a:rPr>
              <a:t>your</a:t>
            </a:r>
            <a:r>
              <a:rPr lang="it-IT" sz="1600" dirty="0">
                <a:latin typeface="Quicksand" panose="00000500000000000000" pitchFamily="2" charset="0"/>
              </a:rPr>
              <a:t> business.</a:t>
            </a:r>
          </a:p>
          <a:p>
            <a:endParaRPr lang="it-IT" sz="2800" dirty="0">
              <a:latin typeface="Sorint lab Titles" panose="020B0606020202050201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6173357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FC4A128F-E5AD-4130-A734-F92E34A248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597" y="6394344"/>
            <a:ext cx="2879999" cy="3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84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T schema aree">
    <p:bg>
      <p:bgPr>
        <a:solidFill>
          <a:srgbClr val="037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374BC"/>
                </a:solidFill>
                <a:latin typeface="Quicksand Medium" panose="00000600000000000000" pitchFamily="2" charset="0"/>
              </a:rPr>
              <a:t>TODAY: AVAILABLE. TOMORROW: AVAILABLE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852" y="1090345"/>
            <a:ext cx="4702294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B0120AA-F133-42A2-8FDF-9146EC306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CB694B50-21E3-490E-82D6-62439774C9D6}"/>
              </a:ext>
            </a:extLst>
          </p:cNvPr>
          <p:cNvGrpSpPr/>
          <p:nvPr userDrawn="1"/>
        </p:nvGrpSpPr>
        <p:grpSpPr>
          <a:xfrm>
            <a:off x="10193298" y="-89552"/>
            <a:ext cx="1937885" cy="842054"/>
            <a:chOff x="10193298" y="-89552"/>
            <a:chExt cx="1937885" cy="84205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E827078-9A2A-41BA-A2B4-4C12BDC545C7}"/>
                </a:ext>
              </a:extLst>
            </p:cNvPr>
            <p:cNvSpPr/>
            <p:nvPr userDrawn="1"/>
          </p:nvSpPr>
          <p:spPr>
            <a:xfrm>
              <a:off x="10193298" y="-89552"/>
              <a:ext cx="1937885" cy="842054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08844"/>
                <a:gd name="connsiteY0" fmla="*/ 4262058 h 4262058"/>
                <a:gd name="connsiteX1" fmla="*/ 139824 w 7008844"/>
                <a:gd name="connsiteY1" fmla="*/ 354533 h 4262058"/>
                <a:gd name="connsiteX2" fmla="*/ -1 w 7008844"/>
                <a:gd name="connsiteY2" fmla="*/ -2 h 4262058"/>
                <a:gd name="connsiteX3" fmla="*/ 7008844 w 7008844"/>
                <a:gd name="connsiteY3" fmla="*/ 514166 h 4262058"/>
                <a:gd name="connsiteX4" fmla="*/ 6993843 w 7008844"/>
                <a:gd name="connsiteY4" fmla="*/ 1683381 h 4262058"/>
                <a:gd name="connsiteX5" fmla="*/ 4617107 w 7008844"/>
                <a:gd name="connsiteY5" fmla="*/ 4262058 h 4262058"/>
                <a:gd name="connsiteX0" fmla="*/ 4477283 w 6869020"/>
                <a:gd name="connsiteY0" fmla="*/ 4570940 h 4570940"/>
                <a:gd name="connsiteX1" fmla="*/ 0 w 6869020"/>
                <a:gd name="connsiteY1" fmla="*/ 663415 h 4570940"/>
                <a:gd name="connsiteX2" fmla="*/ 6297199 w 6869020"/>
                <a:gd name="connsiteY2" fmla="*/ 0 h 4570940"/>
                <a:gd name="connsiteX3" fmla="*/ 6869020 w 6869020"/>
                <a:gd name="connsiteY3" fmla="*/ 823048 h 4570940"/>
                <a:gd name="connsiteX4" fmla="*/ 6854019 w 6869020"/>
                <a:gd name="connsiteY4" fmla="*/ 1992263 h 4570940"/>
                <a:gd name="connsiteX5" fmla="*/ 4477283 w 6869020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6857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54615 w 6869016"/>
                <a:gd name="connsiteY0" fmla="*/ 4570940 h 4570940"/>
                <a:gd name="connsiteX1" fmla="*/ 0 w 6869016"/>
                <a:gd name="connsiteY1" fmla="*/ 165782 h 4570940"/>
                <a:gd name="connsiteX2" fmla="*/ 6274531 w 6869016"/>
                <a:gd name="connsiteY2" fmla="*/ 0 h 4570940"/>
                <a:gd name="connsiteX3" fmla="*/ 6869016 w 6869016"/>
                <a:gd name="connsiteY3" fmla="*/ 599971 h 4570940"/>
                <a:gd name="connsiteX4" fmla="*/ 6831351 w 6869016"/>
                <a:gd name="connsiteY4" fmla="*/ 1992263 h 4570940"/>
                <a:gd name="connsiteX5" fmla="*/ 4454615 w 6869016"/>
                <a:gd name="connsiteY5" fmla="*/ 4570940 h 4570940"/>
                <a:gd name="connsiteX0" fmla="*/ 4341288 w 6869016"/>
                <a:gd name="connsiteY0" fmla="*/ 4519463 h 4519463"/>
                <a:gd name="connsiteX1" fmla="*/ 0 w 6869016"/>
                <a:gd name="connsiteY1" fmla="*/ 165782 h 4519463"/>
                <a:gd name="connsiteX2" fmla="*/ 6274531 w 6869016"/>
                <a:gd name="connsiteY2" fmla="*/ 0 h 4519463"/>
                <a:gd name="connsiteX3" fmla="*/ 6869016 w 6869016"/>
                <a:gd name="connsiteY3" fmla="*/ 599971 h 4519463"/>
                <a:gd name="connsiteX4" fmla="*/ 6831351 w 6869016"/>
                <a:gd name="connsiteY4" fmla="*/ 1992263 h 4519463"/>
                <a:gd name="connsiteX5" fmla="*/ 4341288 w 6869016"/>
                <a:gd name="connsiteY5" fmla="*/ 4519463 h 451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9016" h="4519463">
                  <a:moveTo>
                    <a:pt x="4341288" y="4519463"/>
                  </a:moveTo>
                  <a:lnTo>
                    <a:pt x="0" y="165782"/>
                  </a:lnTo>
                  <a:lnTo>
                    <a:pt x="6274531" y="0"/>
                  </a:lnTo>
                  <a:lnTo>
                    <a:pt x="6869016" y="599971"/>
                  </a:lnTo>
                  <a:lnTo>
                    <a:pt x="6831351" y="1992263"/>
                  </a:lnTo>
                  <a:lnTo>
                    <a:pt x="4341288" y="4519463"/>
                  </a:lnTo>
                  <a:close/>
                </a:path>
              </a:pathLst>
            </a:custGeom>
            <a:solidFill>
              <a:srgbClr val="0365A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82EC72D-41FF-4A74-BEAC-8E3029BD7776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0374BC"/>
                  </a:solidFill>
                  <a:latin typeface="Quicksand Medium" panose="00000600000000000000" pitchFamily="2" charset="0"/>
                </a:rPr>
                <a:t>CC</a:t>
              </a:r>
            </a:p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Quicksand Medium" panose="00000600000000000000" pitchFamily="2" charset="0"/>
                </a:rPr>
                <a:t>24x7</a:t>
              </a:r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</p:grpSp>
      <p:sp>
        <p:nvSpPr>
          <p:cNvPr id="12" name="Rettangolo 15">
            <a:extLst>
              <a:ext uri="{FF2B5EF4-FFF2-40B4-BE49-F238E27FC236}">
                <a16:creationId xmlns:a16="http://schemas.microsoft.com/office/drawing/2014/main" id="{59389276-5291-ED4E-99A6-FEE2902C164B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95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ST pagina testo">
    <p:bg>
      <p:bgPr>
        <a:solidFill>
          <a:srgbClr val="037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000" b="1" dirty="0">
                <a:solidFill>
                  <a:srgbClr val="0374BC"/>
                </a:solidFill>
                <a:latin typeface="Quicksand Medium" panose="00000600000000000000" pitchFamily="2" charset="0"/>
              </a:rPr>
              <a:t>TODAY: AVAILABLE. TOMORROW: AVAILABLE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1219CF-8E55-4CC6-8FB4-7EF4088797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408E9D8F-659C-4370-A32F-D39835BA2E0E}"/>
              </a:ext>
            </a:extLst>
          </p:cNvPr>
          <p:cNvGrpSpPr/>
          <p:nvPr userDrawn="1"/>
        </p:nvGrpSpPr>
        <p:grpSpPr>
          <a:xfrm>
            <a:off x="10193298" y="-89552"/>
            <a:ext cx="1937885" cy="842054"/>
            <a:chOff x="10193298" y="-89552"/>
            <a:chExt cx="1937885" cy="84205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5FCB9308-76FB-41B8-BCD1-1243D24DB060}"/>
                </a:ext>
              </a:extLst>
            </p:cNvPr>
            <p:cNvSpPr/>
            <p:nvPr userDrawn="1"/>
          </p:nvSpPr>
          <p:spPr>
            <a:xfrm>
              <a:off x="10193298" y="-89552"/>
              <a:ext cx="1937885" cy="842054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08844"/>
                <a:gd name="connsiteY0" fmla="*/ 4262058 h 4262058"/>
                <a:gd name="connsiteX1" fmla="*/ 139824 w 7008844"/>
                <a:gd name="connsiteY1" fmla="*/ 354533 h 4262058"/>
                <a:gd name="connsiteX2" fmla="*/ -1 w 7008844"/>
                <a:gd name="connsiteY2" fmla="*/ -2 h 4262058"/>
                <a:gd name="connsiteX3" fmla="*/ 7008844 w 7008844"/>
                <a:gd name="connsiteY3" fmla="*/ 514166 h 4262058"/>
                <a:gd name="connsiteX4" fmla="*/ 6993843 w 7008844"/>
                <a:gd name="connsiteY4" fmla="*/ 1683381 h 4262058"/>
                <a:gd name="connsiteX5" fmla="*/ 4617107 w 7008844"/>
                <a:gd name="connsiteY5" fmla="*/ 4262058 h 4262058"/>
                <a:gd name="connsiteX0" fmla="*/ 4477283 w 6869020"/>
                <a:gd name="connsiteY0" fmla="*/ 4570940 h 4570940"/>
                <a:gd name="connsiteX1" fmla="*/ 0 w 6869020"/>
                <a:gd name="connsiteY1" fmla="*/ 663415 h 4570940"/>
                <a:gd name="connsiteX2" fmla="*/ 6297199 w 6869020"/>
                <a:gd name="connsiteY2" fmla="*/ 0 h 4570940"/>
                <a:gd name="connsiteX3" fmla="*/ 6869020 w 6869020"/>
                <a:gd name="connsiteY3" fmla="*/ 823048 h 4570940"/>
                <a:gd name="connsiteX4" fmla="*/ 6854019 w 6869020"/>
                <a:gd name="connsiteY4" fmla="*/ 1992263 h 4570940"/>
                <a:gd name="connsiteX5" fmla="*/ 4477283 w 6869020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6857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54615 w 6869016"/>
                <a:gd name="connsiteY0" fmla="*/ 4570940 h 4570940"/>
                <a:gd name="connsiteX1" fmla="*/ 0 w 6869016"/>
                <a:gd name="connsiteY1" fmla="*/ 165782 h 4570940"/>
                <a:gd name="connsiteX2" fmla="*/ 6274531 w 6869016"/>
                <a:gd name="connsiteY2" fmla="*/ 0 h 4570940"/>
                <a:gd name="connsiteX3" fmla="*/ 6869016 w 6869016"/>
                <a:gd name="connsiteY3" fmla="*/ 599971 h 4570940"/>
                <a:gd name="connsiteX4" fmla="*/ 6831351 w 6869016"/>
                <a:gd name="connsiteY4" fmla="*/ 1992263 h 4570940"/>
                <a:gd name="connsiteX5" fmla="*/ 4454615 w 6869016"/>
                <a:gd name="connsiteY5" fmla="*/ 4570940 h 4570940"/>
                <a:gd name="connsiteX0" fmla="*/ 4341288 w 6869016"/>
                <a:gd name="connsiteY0" fmla="*/ 4519463 h 4519463"/>
                <a:gd name="connsiteX1" fmla="*/ 0 w 6869016"/>
                <a:gd name="connsiteY1" fmla="*/ 165782 h 4519463"/>
                <a:gd name="connsiteX2" fmla="*/ 6274531 w 6869016"/>
                <a:gd name="connsiteY2" fmla="*/ 0 h 4519463"/>
                <a:gd name="connsiteX3" fmla="*/ 6869016 w 6869016"/>
                <a:gd name="connsiteY3" fmla="*/ 599971 h 4519463"/>
                <a:gd name="connsiteX4" fmla="*/ 6831351 w 6869016"/>
                <a:gd name="connsiteY4" fmla="*/ 1992263 h 4519463"/>
                <a:gd name="connsiteX5" fmla="*/ 4341288 w 6869016"/>
                <a:gd name="connsiteY5" fmla="*/ 4519463 h 451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9016" h="4519463">
                  <a:moveTo>
                    <a:pt x="4341288" y="4519463"/>
                  </a:moveTo>
                  <a:lnTo>
                    <a:pt x="0" y="165782"/>
                  </a:lnTo>
                  <a:lnTo>
                    <a:pt x="6274531" y="0"/>
                  </a:lnTo>
                  <a:lnTo>
                    <a:pt x="6869016" y="599971"/>
                  </a:lnTo>
                  <a:lnTo>
                    <a:pt x="6831351" y="1992263"/>
                  </a:lnTo>
                  <a:lnTo>
                    <a:pt x="4341288" y="4519463"/>
                  </a:lnTo>
                  <a:close/>
                </a:path>
              </a:pathLst>
            </a:custGeom>
            <a:solidFill>
              <a:srgbClr val="0365A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E1DE4AA-49FE-473E-BB94-2325AC57E02B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0374BC"/>
                  </a:solidFill>
                  <a:latin typeface="Quicksand Medium" panose="00000600000000000000" pitchFamily="2" charset="0"/>
                </a:rPr>
                <a:t>CC</a:t>
              </a:r>
            </a:p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Quicksand Medium" panose="00000600000000000000" pitchFamily="2" charset="0"/>
                </a:rPr>
                <a:t>24x7</a:t>
              </a:r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</p:grpSp>
      <p:sp>
        <p:nvSpPr>
          <p:cNvPr id="13" name="Rettangolo 15">
            <a:extLst>
              <a:ext uri="{FF2B5EF4-FFF2-40B4-BE49-F238E27FC236}">
                <a16:creationId xmlns:a16="http://schemas.microsoft.com/office/drawing/2014/main" id="{707D61B6-F918-5545-936D-95D89D9EB09C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5EA4B-DDF8-4E9F-8F48-8B18C619F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8A636B-3D00-46FF-82EA-00C80F2E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B99B59-808E-4E7D-83D9-E853C8D9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12C65F5-2B83-49B6-92BF-7A1C805E1ABE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9F7998-3A64-4D7F-B451-EC612B0CDCA4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61FA37A-0139-4D37-81EA-F7BE4DDFC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993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ST pagina testo  e immagine">
    <p:bg>
      <p:bgPr>
        <a:solidFill>
          <a:srgbClr val="037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374BC"/>
                </a:solidFill>
                <a:latin typeface="Quicksand Medium" panose="00000600000000000000" pitchFamily="2" charset="0"/>
              </a:rPr>
              <a:t>TODAY: AVAILABLE. TOMORROW: AVAILABLE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EFC4EEC-8FFE-4D52-88BE-12EAD5C0EE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B5D6C5DB-FC13-4323-8274-5D0248C12A29}"/>
              </a:ext>
            </a:extLst>
          </p:cNvPr>
          <p:cNvGrpSpPr/>
          <p:nvPr userDrawn="1"/>
        </p:nvGrpSpPr>
        <p:grpSpPr>
          <a:xfrm>
            <a:off x="10193298" y="-89552"/>
            <a:ext cx="1937885" cy="842054"/>
            <a:chOff x="10193298" y="-89552"/>
            <a:chExt cx="1937885" cy="842054"/>
          </a:xfrm>
        </p:grpSpPr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72F74B29-462C-4A5D-836E-B0378EF529BF}"/>
                </a:ext>
              </a:extLst>
            </p:cNvPr>
            <p:cNvSpPr/>
            <p:nvPr userDrawn="1"/>
          </p:nvSpPr>
          <p:spPr>
            <a:xfrm>
              <a:off x="10193298" y="-89552"/>
              <a:ext cx="1937885" cy="842054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08844"/>
                <a:gd name="connsiteY0" fmla="*/ 4262058 h 4262058"/>
                <a:gd name="connsiteX1" fmla="*/ 139824 w 7008844"/>
                <a:gd name="connsiteY1" fmla="*/ 354533 h 4262058"/>
                <a:gd name="connsiteX2" fmla="*/ -1 w 7008844"/>
                <a:gd name="connsiteY2" fmla="*/ -2 h 4262058"/>
                <a:gd name="connsiteX3" fmla="*/ 7008844 w 7008844"/>
                <a:gd name="connsiteY3" fmla="*/ 514166 h 4262058"/>
                <a:gd name="connsiteX4" fmla="*/ 6993843 w 7008844"/>
                <a:gd name="connsiteY4" fmla="*/ 1683381 h 4262058"/>
                <a:gd name="connsiteX5" fmla="*/ 4617107 w 7008844"/>
                <a:gd name="connsiteY5" fmla="*/ 4262058 h 4262058"/>
                <a:gd name="connsiteX0" fmla="*/ 4477283 w 6869020"/>
                <a:gd name="connsiteY0" fmla="*/ 4570940 h 4570940"/>
                <a:gd name="connsiteX1" fmla="*/ 0 w 6869020"/>
                <a:gd name="connsiteY1" fmla="*/ 663415 h 4570940"/>
                <a:gd name="connsiteX2" fmla="*/ 6297199 w 6869020"/>
                <a:gd name="connsiteY2" fmla="*/ 0 h 4570940"/>
                <a:gd name="connsiteX3" fmla="*/ 6869020 w 6869020"/>
                <a:gd name="connsiteY3" fmla="*/ 823048 h 4570940"/>
                <a:gd name="connsiteX4" fmla="*/ 6854019 w 6869020"/>
                <a:gd name="connsiteY4" fmla="*/ 1992263 h 4570940"/>
                <a:gd name="connsiteX5" fmla="*/ 4477283 w 6869020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6857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54615 w 6869016"/>
                <a:gd name="connsiteY0" fmla="*/ 4570940 h 4570940"/>
                <a:gd name="connsiteX1" fmla="*/ 0 w 6869016"/>
                <a:gd name="connsiteY1" fmla="*/ 165782 h 4570940"/>
                <a:gd name="connsiteX2" fmla="*/ 6274531 w 6869016"/>
                <a:gd name="connsiteY2" fmla="*/ 0 h 4570940"/>
                <a:gd name="connsiteX3" fmla="*/ 6869016 w 6869016"/>
                <a:gd name="connsiteY3" fmla="*/ 599971 h 4570940"/>
                <a:gd name="connsiteX4" fmla="*/ 6831351 w 6869016"/>
                <a:gd name="connsiteY4" fmla="*/ 1992263 h 4570940"/>
                <a:gd name="connsiteX5" fmla="*/ 4454615 w 6869016"/>
                <a:gd name="connsiteY5" fmla="*/ 4570940 h 4570940"/>
                <a:gd name="connsiteX0" fmla="*/ 4341288 w 6869016"/>
                <a:gd name="connsiteY0" fmla="*/ 4519463 h 4519463"/>
                <a:gd name="connsiteX1" fmla="*/ 0 w 6869016"/>
                <a:gd name="connsiteY1" fmla="*/ 165782 h 4519463"/>
                <a:gd name="connsiteX2" fmla="*/ 6274531 w 6869016"/>
                <a:gd name="connsiteY2" fmla="*/ 0 h 4519463"/>
                <a:gd name="connsiteX3" fmla="*/ 6869016 w 6869016"/>
                <a:gd name="connsiteY3" fmla="*/ 599971 h 4519463"/>
                <a:gd name="connsiteX4" fmla="*/ 6831351 w 6869016"/>
                <a:gd name="connsiteY4" fmla="*/ 1992263 h 4519463"/>
                <a:gd name="connsiteX5" fmla="*/ 4341288 w 6869016"/>
                <a:gd name="connsiteY5" fmla="*/ 4519463 h 451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9016" h="4519463">
                  <a:moveTo>
                    <a:pt x="4341288" y="4519463"/>
                  </a:moveTo>
                  <a:lnTo>
                    <a:pt x="0" y="165782"/>
                  </a:lnTo>
                  <a:lnTo>
                    <a:pt x="6274531" y="0"/>
                  </a:lnTo>
                  <a:lnTo>
                    <a:pt x="6869016" y="599971"/>
                  </a:lnTo>
                  <a:lnTo>
                    <a:pt x="6831351" y="1992263"/>
                  </a:lnTo>
                  <a:lnTo>
                    <a:pt x="4341288" y="4519463"/>
                  </a:lnTo>
                  <a:close/>
                </a:path>
              </a:pathLst>
            </a:custGeom>
            <a:solidFill>
              <a:srgbClr val="0365A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C2A596-9C03-42AD-A16A-5A5DE3BA6431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0374BC"/>
                  </a:solidFill>
                  <a:latin typeface="Quicksand Medium" panose="00000600000000000000" pitchFamily="2" charset="0"/>
                </a:rPr>
                <a:t>CC</a:t>
              </a:r>
            </a:p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Quicksand Medium" panose="00000600000000000000" pitchFamily="2" charset="0"/>
                </a:rPr>
                <a:t>24x7</a:t>
              </a:r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7353ED54-7DDE-CC4C-BC1B-225619F5A4D9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2595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ST pagina bianca">
    <p:bg>
      <p:bgPr>
        <a:solidFill>
          <a:srgbClr val="037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374BC"/>
                </a:solidFill>
                <a:latin typeface="Quicksand Medium" panose="00000600000000000000" pitchFamily="2" charset="0"/>
              </a:rPr>
              <a:t>TODAY: AVAILABLE. TOMORROW: AVAILABLE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4A4D77C-FB73-4BC0-8A94-686143E93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F674310-E3A8-4514-AE82-97C04ABAB8B8}"/>
              </a:ext>
            </a:extLst>
          </p:cNvPr>
          <p:cNvGrpSpPr/>
          <p:nvPr userDrawn="1"/>
        </p:nvGrpSpPr>
        <p:grpSpPr>
          <a:xfrm>
            <a:off x="10193298" y="-89552"/>
            <a:ext cx="1937885" cy="842054"/>
            <a:chOff x="10193298" y="-89552"/>
            <a:chExt cx="1937885" cy="84205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8C1E10F4-1ED0-4FC5-9B06-C0532831333F}"/>
                </a:ext>
              </a:extLst>
            </p:cNvPr>
            <p:cNvSpPr/>
            <p:nvPr userDrawn="1"/>
          </p:nvSpPr>
          <p:spPr>
            <a:xfrm>
              <a:off x="10193298" y="-89552"/>
              <a:ext cx="1937885" cy="842054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08844"/>
                <a:gd name="connsiteY0" fmla="*/ 4262058 h 4262058"/>
                <a:gd name="connsiteX1" fmla="*/ 139824 w 7008844"/>
                <a:gd name="connsiteY1" fmla="*/ 354533 h 4262058"/>
                <a:gd name="connsiteX2" fmla="*/ -1 w 7008844"/>
                <a:gd name="connsiteY2" fmla="*/ -2 h 4262058"/>
                <a:gd name="connsiteX3" fmla="*/ 7008844 w 7008844"/>
                <a:gd name="connsiteY3" fmla="*/ 514166 h 4262058"/>
                <a:gd name="connsiteX4" fmla="*/ 6993843 w 7008844"/>
                <a:gd name="connsiteY4" fmla="*/ 1683381 h 4262058"/>
                <a:gd name="connsiteX5" fmla="*/ 4617107 w 7008844"/>
                <a:gd name="connsiteY5" fmla="*/ 4262058 h 4262058"/>
                <a:gd name="connsiteX0" fmla="*/ 4477283 w 6869020"/>
                <a:gd name="connsiteY0" fmla="*/ 4570940 h 4570940"/>
                <a:gd name="connsiteX1" fmla="*/ 0 w 6869020"/>
                <a:gd name="connsiteY1" fmla="*/ 663415 h 4570940"/>
                <a:gd name="connsiteX2" fmla="*/ 6297199 w 6869020"/>
                <a:gd name="connsiteY2" fmla="*/ 0 h 4570940"/>
                <a:gd name="connsiteX3" fmla="*/ 6869020 w 6869020"/>
                <a:gd name="connsiteY3" fmla="*/ 823048 h 4570940"/>
                <a:gd name="connsiteX4" fmla="*/ 6854019 w 6869020"/>
                <a:gd name="connsiteY4" fmla="*/ 1992263 h 4570940"/>
                <a:gd name="connsiteX5" fmla="*/ 4477283 w 6869020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6857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54615 w 6869016"/>
                <a:gd name="connsiteY0" fmla="*/ 4570940 h 4570940"/>
                <a:gd name="connsiteX1" fmla="*/ 0 w 6869016"/>
                <a:gd name="connsiteY1" fmla="*/ 165782 h 4570940"/>
                <a:gd name="connsiteX2" fmla="*/ 6274531 w 6869016"/>
                <a:gd name="connsiteY2" fmla="*/ 0 h 4570940"/>
                <a:gd name="connsiteX3" fmla="*/ 6869016 w 6869016"/>
                <a:gd name="connsiteY3" fmla="*/ 599971 h 4570940"/>
                <a:gd name="connsiteX4" fmla="*/ 6831351 w 6869016"/>
                <a:gd name="connsiteY4" fmla="*/ 1992263 h 4570940"/>
                <a:gd name="connsiteX5" fmla="*/ 4454615 w 6869016"/>
                <a:gd name="connsiteY5" fmla="*/ 4570940 h 4570940"/>
                <a:gd name="connsiteX0" fmla="*/ 4341288 w 6869016"/>
                <a:gd name="connsiteY0" fmla="*/ 4519463 h 4519463"/>
                <a:gd name="connsiteX1" fmla="*/ 0 w 6869016"/>
                <a:gd name="connsiteY1" fmla="*/ 165782 h 4519463"/>
                <a:gd name="connsiteX2" fmla="*/ 6274531 w 6869016"/>
                <a:gd name="connsiteY2" fmla="*/ 0 h 4519463"/>
                <a:gd name="connsiteX3" fmla="*/ 6869016 w 6869016"/>
                <a:gd name="connsiteY3" fmla="*/ 599971 h 4519463"/>
                <a:gd name="connsiteX4" fmla="*/ 6831351 w 6869016"/>
                <a:gd name="connsiteY4" fmla="*/ 1992263 h 4519463"/>
                <a:gd name="connsiteX5" fmla="*/ 4341288 w 6869016"/>
                <a:gd name="connsiteY5" fmla="*/ 4519463 h 451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9016" h="4519463">
                  <a:moveTo>
                    <a:pt x="4341288" y="4519463"/>
                  </a:moveTo>
                  <a:lnTo>
                    <a:pt x="0" y="165782"/>
                  </a:lnTo>
                  <a:lnTo>
                    <a:pt x="6274531" y="0"/>
                  </a:lnTo>
                  <a:lnTo>
                    <a:pt x="6869016" y="599971"/>
                  </a:lnTo>
                  <a:lnTo>
                    <a:pt x="6831351" y="1992263"/>
                  </a:lnTo>
                  <a:lnTo>
                    <a:pt x="4341288" y="4519463"/>
                  </a:lnTo>
                  <a:close/>
                </a:path>
              </a:pathLst>
            </a:custGeom>
            <a:solidFill>
              <a:srgbClr val="0365A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EF926353-ACF8-407F-8636-672774B8980E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0374BC"/>
                  </a:solidFill>
                  <a:latin typeface="Quicksand Medium" panose="00000600000000000000" pitchFamily="2" charset="0"/>
                </a:rPr>
                <a:t>CC</a:t>
              </a:r>
            </a:p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Quicksand Medium" panose="00000600000000000000" pitchFamily="2" charset="0"/>
                </a:rPr>
                <a:t>24x7</a:t>
              </a:r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</p:grpSp>
      <p:sp>
        <p:nvSpPr>
          <p:cNvPr id="10" name="Rettangolo 15">
            <a:extLst>
              <a:ext uri="{FF2B5EF4-FFF2-40B4-BE49-F238E27FC236}">
                <a16:creationId xmlns:a16="http://schemas.microsoft.com/office/drawing/2014/main" id="{B3C71529-CEEE-F44E-8EC2-760AE719E86D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038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374BC"/>
                </a:solidFill>
                <a:latin typeface="Quicksand Medium" panose="00000600000000000000" pitchFamily="2" charset="0"/>
              </a:rPr>
              <a:t>TODAY: AVAILABLE. TOMORROW: AVAILABLE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852" y="1090345"/>
            <a:ext cx="4702294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B0120AA-F133-42A2-8FDF-9146EC306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CB694B50-21E3-490E-82D6-62439774C9D6}"/>
              </a:ext>
            </a:extLst>
          </p:cNvPr>
          <p:cNvGrpSpPr/>
          <p:nvPr userDrawn="1"/>
        </p:nvGrpSpPr>
        <p:grpSpPr>
          <a:xfrm>
            <a:off x="10193298" y="-89552"/>
            <a:ext cx="1937885" cy="842054"/>
            <a:chOff x="10193298" y="-89552"/>
            <a:chExt cx="1937885" cy="84205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E827078-9A2A-41BA-A2B4-4C12BDC545C7}"/>
                </a:ext>
              </a:extLst>
            </p:cNvPr>
            <p:cNvSpPr/>
            <p:nvPr userDrawn="1"/>
          </p:nvSpPr>
          <p:spPr>
            <a:xfrm>
              <a:off x="10193298" y="-89552"/>
              <a:ext cx="1937885" cy="842054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08844"/>
                <a:gd name="connsiteY0" fmla="*/ 4262058 h 4262058"/>
                <a:gd name="connsiteX1" fmla="*/ 139824 w 7008844"/>
                <a:gd name="connsiteY1" fmla="*/ 354533 h 4262058"/>
                <a:gd name="connsiteX2" fmla="*/ -1 w 7008844"/>
                <a:gd name="connsiteY2" fmla="*/ -2 h 4262058"/>
                <a:gd name="connsiteX3" fmla="*/ 7008844 w 7008844"/>
                <a:gd name="connsiteY3" fmla="*/ 514166 h 4262058"/>
                <a:gd name="connsiteX4" fmla="*/ 6993843 w 7008844"/>
                <a:gd name="connsiteY4" fmla="*/ 1683381 h 4262058"/>
                <a:gd name="connsiteX5" fmla="*/ 4617107 w 7008844"/>
                <a:gd name="connsiteY5" fmla="*/ 4262058 h 4262058"/>
                <a:gd name="connsiteX0" fmla="*/ 4477283 w 6869020"/>
                <a:gd name="connsiteY0" fmla="*/ 4570940 h 4570940"/>
                <a:gd name="connsiteX1" fmla="*/ 0 w 6869020"/>
                <a:gd name="connsiteY1" fmla="*/ 663415 h 4570940"/>
                <a:gd name="connsiteX2" fmla="*/ 6297199 w 6869020"/>
                <a:gd name="connsiteY2" fmla="*/ 0 h 4570940"/>
                <a:gd name="connsiteX3" fmla="*/ 6869020 w 6869020"/>
                <a:gd name="connsiteY3" fmla="*/ 823048 h 4570940"/>
                <a:gd name="connsiteX4" fmla="*/ 6854019 w 6869020"/>
                <a:gd name="connsiteY4" fmla="*/ 1992263 h 4570940"/>
                <a:gd name="connsiteX5" fmla="*/ 4477283 w 6869020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6857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54615 w 6869016"/>
                <a:gd name="connsiteY0" fmla="*/ 4570940 h 4570940"/>
                <a:gd name="connsiteX1" fmla="*/ 0 w 6869016"/>
                <a:gd name="connsiteY1" fmla="*/ 165782 h 4570940"/>
                <a:gd name="connsiteX2" fmla="*/ 6274531 w 6869016"/>
                <a:gd name="connsiteY2" fmla="*/ 0 h 4570940"/>
                <a:gd name="connsiteX3" fmla="*/ 6869016 w 6869016"/>
                <a:gd name="connsiteY3" fmla="*/ 599971 h 4570940"/>
                <a:gd name="connsiteX4" fmla="*/ 6831351 w 6869016"/>
                <a:gd name="connsiteY4" fmla="*/ 1992263 h 4570940"/>
                <a:gd name="connsiteX5" fmla="*/ 4454615 w 6869016"/>
                <a:gd name="connsiteY5" fmla="*/ 4570940 h 4570940"/>
                <a:gd name="connsiteX0" fmla="*/ 4341288 w 6869016"/>
                <a:gd name="connsiteY0" fmla="*/ 4519463 h 4519463"/>
                <a:gd name="connsiteX1" fmla="*/ 0 w 6869016"/>
                <a:gd name="connsiteY1" fmla="*/ 165782 h 4519463"/>
                <a:gd name="connsiteX2" fmla="*/ 6274531 w 6869016"/>
                <a:gd name="connsiteY2" fmla="*/ 0 h 4519463"/>
                <a:gd name="connsiteX3" fmla="*/ 6869016 w 6869016"/>
                <a:gd name="connsiteY3" fmla="*/ 599971 h 4519463"/>
                <a:gd name="connsiteX4" fmla="*/ 6831351 w 6869016"/>
                <a:gd name="connsiteY4" fmla="*/ 1992263 h 4519463"/>
                <a:gd name="connsiteX5" fmla="*/ 4341288 w 6869016"/>
                <a:gd name="connsiteY5" fmla="*/ 4519463 h 451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9016" h="4519463">
                  <a:moveTo>
                    <a:pt x="4341288" y="4519463"/>
                  </a:moveTo>
                  <a:lnTo>
                    <a:pt x="0" y="165782"/>
                  </a:lnTo>
                  <a:lnTo>
                    <a:pt x="6274531" y="0"/>
                  </a:lnTo>
                  <a:lnTo>
                    <a:pt x="6869016" y="599971"/>
                  </a:lnTo>
                  <a:lnTo>
                    <a:pt x="6831351" y="1992263"/>
                  </a:lnTo>
                  <a:lnTo>
                    <a:pt x="4341288" y="4519463"/>
                  </a:lnTo>
                  <a:close/>
                </a:path>
              </a:pathLst>
            </a:custGeom>
            <a:solidFill>
              <a:srgbClr val="0365A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82EC72D-41FF-4A74-BEAC-8E3029BD7776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0374BC"/>
                  </a:solidFill>
                  <a:latin typeface="Quicksand Medium" panose="00000600000000000000" pitchFamily="2" charset="0"/>
                </a:rPr>
                <a:t>CC</a:t>
              </a:r>
            </a:p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Quicksand Medium" panose="00000600000000000000" pitchFamily="2" charset="0"/>
                </a:rPr>
                <a:t>24x7</a:t>
              </a:r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</p:grpSp>
      <p:sp>
        <p:nvSpPr>
          <p:cNvPr id="12" name="Rettangolo 15">
            <a:extLst>
              <a:ext uri="{FF2B5EF4-FFF2-40B4-BE49-F238E27FC236}">
                <a16:creationId xmlns:a16="http://schemas.microsoft.com/office/drawing/2014/main" id="{A834E15B-4EBF-A148-9EC1-E4C742F16F87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4911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374BC"/>
                </a:solidFill>
                <a:latin typeface="Quicksand Medium" panose="00000600000000000000" pitchFamily="2" charset="0"/>
              </a:rPr>
              <a:t>TODAY: AVAILABLE. TOMORROW: AVAILABLE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852" y="1090345"/>
            <a:ext cx="4702294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B0120AA-F133-42A2-8FDF-9146EC306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CB694B50-21E3-490E-82D6-62439774C9D6}"/>
              </a:ext>
            </a:extLst>
          </p:cNvPr>
          <p:cNvGrpSpPr/>
          <p:nvPr userDrawn="1"/>
        </p:nvGrpSpPr>
        <p:grpSpPr>
          <a:xfrm>
            <a:off x="10193298" y="-89552"/>
            <a:ext cx="1937885" cy="842054"/>
            <a:chOff x="10193298" y="-89552"/>
            <a:chExt cx="1937885" cy="84205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E827078-9A2A-41BA-A2B4-4C12BDC545C7}"/>
                </a:ext>
              </a:extLst>
            </p:cNvPr>
            <p:cNvSpPr/>
            <p:nvPr userDrawn="1"/>
          </p:nvSpPr>
          <p:spPr>
            <a:xfrm>
              <a:off x="10193298" y="-89552"/>
              <a:ext cx="1937885" cy="842054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08844"/>
                <a:gd name="connsiteY0" fmla="*/ 4262058 h 4262058"/>
                <a:gd name="connsiteX1" fmla="*/ 139824 w 7008844"/>
                <a:gd name="connsiteY1" fmla="*/ 354533 h 4262058"/>
                <a:gd name="connsiteX2" fmla="*/ -1 w 7008844"/>
                <a:gd name="connsiteY2" fmla="*/ -2 h 4262058"/>
                <a:gd name="connsiteX3" fmla="*/ 7008844 w 7008844"/>
                <a:gd name="connsiteY3" fmla="*/ 514166 h 4262058"/>
                <a:gd name="connsiteX4" fmla="*/ 6993843 w 7008844"/>
                <a:gd name="connsiteY4" fmla="*/ 1683381 h 4262058"/>
                <a:gd name="connsiteX5" fmla="*/ 4617107 w 7008844"/>
                <a:gd name="connsiteY5" fmla="*/ 4262058 h 4262058"/>
                <a:gd name="connsiteX0" fmla="*/ 4477283 w 6869020"/>
                <a:gd name="connsiteY0" fmla="*/ 4570940 h 4570940"/>
                <a:gd name="connsiteX1" fmla="*/ 0 w 6869020"/>
                <a:gd name="connsiteY1" fmla="*/ 663415 h 4570940"/>
                <a:gd name="connsiteX2" fmla="*/ 6297199 w 6869020"/>
                <a:gd name="connsiteY2" fmla="*/ 0 h 4570940"/>
                <a:gd name="connsiteX3" fmla="*/ 6869020 w 6869020"/>
                <a:gd name="connsiteY3" fmla="*/ 823048 h 4570940"/>
                <a:gd name="connsiteX4" fmla="*/ 6854019 w 6869020"/>
                <a:gd name="connsiteY4" fmla="*/ 1992263 h 4570940"/>
                <a:gd name="connsiteX5" fmla="*/ 4477283 w 6869020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6857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77283 w 6891684"/>
                <a:gd name="connsiteY0" fmla="*/ 4570940 h 4570940"/>
                <a:gd name="connsiteX1" fmla="*/ 0 w 6891684"/>
                <a:gd name="connsiteY1" fmla="*/ 663415 h 4570940"/>
                <a:gd name="connsiteX2" fmla="*/ 6297199 w 6891684"/>
                <a:gd name="connsiteY2" fmla="*/ 0 h 4570940"/>
                <a:gd name="connsiteX3" fmla="*/ 6891684 w 6891684"/>
                <a:gd name="connsiteY3" fmla="*/ 599971 h 4570940"/>
                <a:gd name="connsiteX4" fmla="*/ 6854019 w 6891684"/>
                <a:gd name="connsiteY4" fmla="*/ 1992263 h 4570940"/>
                <a:gd name="connsiteX5" fmla="*/ 4477283 w 6891684"/>
                <a:gd name="connsiteY5" fmla="*/ 4570940 h 4570940"/>
                <a:gd name="connsiteX0" fmla="*/ 4454615 w 6869016"/>
                <a:gd name="connsiteY0" fmla="*/ 4570940 h 4570940"/>
                <a:gd name="connsiteX1" fmla="*/ 0 w 6869016"/>
                <a:gd name="connsiteY1" fmla="*/ 165782 h 4570940"/>
                <a:gd name="connsiteX2" fmla="*/ 6274531 w 6869016"/>
                <a:gd name="connsiteY2" fmla="*/ 0 h 4570940"/>
                <a:gd name="connsiteX3" fmla="*/ 6869016 w 6869016"/>
                <a:gd name="connsiteY3" fmla="*/ 599971 h 4570940"/>
                <a:gd name="connsiteX4" fmla="*/ 6831351 w 6869016"/>
                <a:gd name="connsiteY4" fmla="*/ 1992263 h 4570940"/>
                <a:gd name="connsiteX5" fmla="*/ 4454615 w 6869016"/>
                <a:gd name="connsiteY5" fmla="*/ 4570940 h 4570940"/>
                <a:gd name="connsiteX0" fmla="*/ 4341288 w 6869016"/>
                <a:gd name="connsiteY0" fmla="*/ 4519463 h 4519463"/>
                <a:gd name="connsiteX1" fmla="*/ 0 w 6869016"/>
                <a:gd name="connsiteY1" fmla="*/ 165782 h 4519463"/>
                <a:gd name="connsiteX2" fmla="*/ 6274531 w 6869016"/>
                <a:gd name="connsiteY2" fmla="*/ 0 h 4519463"/>
                <a:gd name="connsiteX3" fmla="*/ 6869016 w 6869016"/>
                <a:gd name="connsiteY3" fmla="*/ 599971 h 4519463"/>
                <a:gd name="connsiteX4" fmla="*/ 6831351 w 6869016"/>
                <a:gd name="connsiteY4" fmla="*/ 1992263 h 4519463"/>
                <a:gd name="connsiteX5" fmla="*/ 4341288 w 6869016"/>
                <a:gd name="connsiteY5" fmla="*/ 4519463 h 451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9016" h="4519463">
                  <a:moveTo>
                    <a:pt x="4341288" y="4519463"/>
                  </a:moveTo>
                  <a:lnTo>
                    <a:pt x="0" y="165782"/>
                  </a:lnTo>
                  <a:lnTo>
                    <a:pt x="6274531" y="0"/>
                  </a:lnTo>
                  <a:lnTo>
                    <a:pt x="6869016" y="599971"/>
                  </a:lnTo>
                  <a:lnTo>
                    <a:pt x="6831351" y="1992263"/>
                  </a:lnTo>
                  <a:lnTo>
                    <a:pt x="4341288" y="4519463"/>
                  </a:lnTo>
                  <a:close/>
                </a:path>
              </a:pathLst>
            </a:custGeom>
            <a:solidFill>
              <a:srgbClr val="0365A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82EC72D-41FF-4A74-BEAC-8E3029BD7776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3000" b="1" dirty="0">
                  <a:solidFill>
                    <a:srgbClr val="0374BC"/>
                  </a:solidFill>
                  <a:latin typeface="Quicksand Medium" panose="00000600000000000000" pitchFamily="2" charset="0"/>
                </a:rPr>
                <a:t>CC</a:t>
              </a:r>
            </a:p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Quicksand Medium" panose="00000600000000000000" pitchFamily="2" charset="0"/>
                </a:rPr>
                <a:t>24x7</a:t>
              </a:r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</p:grpSp>
      <p:sp>
        <p:nvSpPr>
          <p:cNvPr id="12" name="Rettangolo 15">
            <a:extLst>
              <a:ext uri="{FF2B5EF4-FFF2-40B4-BE49-F238E27FC236}">
                <a16:creationId xmlns:a16="http://schemas.microsoft.com/office/drawing/2014/main" id="{27DFAA7A-2C6D-824A-992C-1D8482F3BAD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690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ertina sezione dt">
    <p:bg>
      <p:bgPr>
        <a:solidFill>
          <a:srgbClr val="D44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0" y="-418448"/>
            <a:ext cx="8976000" cy="3866218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788972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788972 w 7039224"/>
              <a:gd name="connsiteY5" fmla="*/ 4235491 h 423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9224" h="4235491">
                <a:moveTo>
                  <a:pt x="4788972" y="4235491"/>
                </a:moveTo>
                <a:lnTo>
                  <a:pt x="0" y="2757714"/>
                </a:lnTo>
                <a:lnTo>
                  <a:pt x="14514" y="43543"/>
                </a:lnTo>
                <a:lnTo>
                  <a:pt x="6037943" y="0"/>
                </a:lnTo>
                <a:lnTo>
                  <a:pt x="7039224" y="1084780"/>
                </a:lnTo>
                <a:lnTo>
                  <a:pt x="4788972" y="4235491"/>
                </a:lnTo>
                <a:close/>
              </a:path>
            </a:pathLst>
          </a:custGeom>
          <a:solidFill>
            <a:srgbClr val="C92D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567770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4800" b="1" dirty="0">
              <a:solidFill>
                <a:schemeClr val="bg1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72732" y="3485664"/>
            <a:ext cx="2940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Quicksand Medium" panose="00000600000000000000" pitchFamily="2" charset="0"/>
              </a:rPr>
              <a:t>SKILLS RE:FOCUS</a:t>
            </a:r>
          </a:p>
          <a:p>
            <a:pPr algn="l"/>
            <a:r>
              <a:rPr lang="en-US" sz="1600" dirty="0">
                <a:latin typeface="Quicksand "/>
              </a:rPr>
              <a:t>Your Digital Transformation is about people, team working culture and skills. </a:t>
            </a:r>
            <a:r>
              <a:rPr lang="it-IT" sz="1600" dirty="0">
                <a:latin typeface="Quicksand "/>
              </a:rPr>
              <a:t>ACADEMIA </a:t>
            </a:r>
            <a:r>
              <a:rPr lang="en-US" sz="1600" dirty="0">
                <a:latin typeface="Quicksand "/>
              </a:rPr>
              <a:t>can help your teams to bridge their digital skills’ gap, cope with </a:t>
            </a:r>
            <a:r>
              <a:rPr lang="it-IT" sz="1600" dirty="0">
                <a:latin typeface="Quicksand "/>
              </a:rPr>
              <a:t>the </a:t>
            </a:r>
            <a:r>
              <a:rPr lang="it-IT" sz="1600" dirty="0" err="1">
                <a:latin typeface="Quicksand "/>
              </a:rPr>
              <a:t>technological</a:t>
            </a:r>
            <a:r>
              <a:rPr lang="it-IT" sz="1600" dirty="0">
                <a:latin typeface="Quicksand "/>
              </a:rPr>
              <a:t> </a:t>
            </a:r>
            <a:r>
              <a:rPr lang="it-IT" sz="1600" dirty="0" err="1">
                <a:latin typeface="Quicksand "/>
              </a:rPr>
              <a:t>diversity</a:t>
            </a:r>
            <a:r>
              <a:rPr lang="it-IT" sz="1600" dirty="0">
                <a:latin typeface="Quicksand "/>
              </a:rPr>
              <a:t> </a:t>
            </a:r>
            <a:r>
              <a:rPr lang="en-US" sz="1600" dirty="0">
                <a:latin typeface="Quicksand "/>
              </a:rPr>
              <a:t>and deliver optimal </a:t>
            </a:r>
            <a:r>
              <a:rPr lang="it-IT" sz="1600" dirty="0" err="1">
                <a:latin typeface="Quicksand "/>
              </a:rPr>
              <a:t>results</a:t>
            </a:r>
            <a:r>
              <a:rPr lang="it-IT" sz="1600" dirty="0">
                <a:latin typeface="Quicksand "/>
              </a:rPr>
              <a:t>.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5963596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09A1A91C-EDA6-4C04-BCA0-836E7EBA60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613" y="677003"/>
            <a:ext cx="2334850" cy="2620496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A741402-3273-4A8D-83C2-9DF215F6BE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3596" y="6188644"/>
            <a:ext cx="2879999" cy="3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99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T schema aree">
    <p:bg>
      <p:bgPr>
        <a:solidFill>
          <a:srgbClr val="D44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D44088"/>
                </a:solidFill>
                <a:latin typeface="Quicksand Medium" panose="00000600000000000000" pitchFamily="2" charset="0"/>
              </a:rPr>
              <a:t>UNLOCKING DIGITAL PLAYERS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2525" y="1067294"/>
            <a:ext cx="4766948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44088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7F673B2-0FC1-4384-9F19-C0F479DC2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3C115FE6-B2D2-4DFD-A51C-FD3A22970A75}"/>
              </a:ext>
            </a:extLst>
          </p:cNvPr>
          <p:cNvGrpSpPr/>
          <p:nvPr userDrawn="1"/>
        </p:nvGrpSpPr>
        <p:grpSpPr>
          <a:xfrm>
            <a:off x="10255961" y="-46909"/>
            <a:ext cx="1879636" cy="801858"/>
            <a:chOff x="10255961" y="-46909"/>
            <a:chExt cx="1879636" cy="801858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FF8A320-DE2C-44A2-862E-42F2989C2C04}"/>
                </a:ext>
              </a:extLst>
            </p:cNvPr>
            <p:cNvSpPr/>
            <p:nvPr userDrawn="1"/>
          </p:nvSpPr>
          <p:spPr>
            <a:xfrm>
              <a:off x="10255961" y="-46909"/>
              <a:ext cx="1879636" cy="801858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82058 w 7258167"/>
                <a:gd name="connsiteY0" fmla="*/ 4236499 h 4236499"/>
                <a:gd name="connsiteX1" fmla="*/ 139824 w 7258167"/>
                <a:gd name="connsiteY1" fmla="*/ 354533 h 4236499"/>
                <a:gd name="connsiteX2" fmla="*/ -1 w 7258167"/>
                <a:gd name="connsiteY2" fmla="*/ -2 h 4236499"/>
                <a:gd name="connsiteX3" fmla="*/ 7258167 w 7258167"/>
                <a:gd name="connsiteY3" fmla="*/ 170968 h 4236499"/>
                <a:gd name="connsiteX4" fmla="*/ 6993843 w 7258167"/>
                <a:gd name="connsiteY4" fmla="*/ 1683381 h 4236499"/>
                <a:gd name="connsiteX5" fmla="*/ 4482058 w 7258167"/>
                <a:gd name="connsiteY5" fmla="*/ 4236499 h 4236499"/>
                <a:gd name="connsiteX0" fmla="*/ 4342234 w 7118343"/>
                <a:gd name="connsiteY0" fmla="*/ 4262063 h 4262063"/>
                <a:gd name="connsiteX1" fmla="*/ 0 w 7118343"/>
                <a:gd name="connsiteY1" fmla="*/ 380097 h 4262063"/>
                <a:gd name="connsiteX2" fmla="*/ 6182159 w 7118343"/>
                <a:gd name="connsiteY2" fmla="*/ 0 h 4262063"/>
                <a:gd name="connsiteX3" fmla="*/ 7118343 w 7118343"/>
                <a:gd name="connsiteY3" fmla="*/ 196532 h 4262063"/>
                <a:gd name="connsiteX4" fmla="*/ 6854019 w 7118343"/>
                <a:gd name="connsiteY4" fmla="*/ 1708945 h 4262063"/>
                <a:gd name="connsiteX5" fmla="*/ 4342234 w 7118343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097455 w 6662547"/>
                <a:gd name="connsiteY0" fmla="*/ 4316508 h 4316508"/>
                <a:gd name="connsiteX1" fmla="*/ 0 w 6662547"/>
                <a:gd name="connsiteY1" fmla="*/ 0 h 4316508"/>
                <a:gd name="connsiteX2" fmla="*/ 5937380 w 6662547"/>
                <a:gd name="connsiteY2" fmla="*/ 54445 h 4316508"/>
                <a:gd name="connsiteX3" fmla="*/ 6662547 w 6662547"/>
                <a:gd name="connsiteY3" fmla="*/ 404343 h 4316508"/>
                <a:gd name="connsiteX4" fmla="*/ 6609240 w 6662547"/>
                <a:gd name="connsiteY4" fmla="*/ 1763390 h 4316508"/>
                <a:gd name="connsiteX5" fmla="*/ 4097455 w 6662547"/>
                <a:gd name="connsiteY5" fmla="*/ 4316508 h 4316508"/>
                <a:gd name="connsiteX0" fmla="*/ 4080576 w 6662547"/>
                <a:gd name="connsiteY0" fmla="*/ 4303723 h 4303723"/>
                <a:gd name="connsiteX1" fmla="*/ 0 w 6662547"/>
                <a:gd name="connsiteY1" fmla="*/ 0 h 4303723"/>
                <a:gd name="connsiteX2" fmla="*/ 5937380 w 6662547"/>
                <a:gd name="connsiteY2" fmla="*/ 54445 h 4303723"/>
                <a:gd name="connsiteX3" fmla="*/ 6662547 w 6662547"/>
                <a:gd name="connsiteY3" fmla="*/ 404343 h 4303723"/>
                <a:gd name="connsiteX4" fmla="*/ 6609240 w 6662547"/>
                <a:gd name="connsiteY4" fmla="*/ 1763390 h 4303723"/>
                <a:gd name="connsiteX5" fmla="*/ 4080576 w 6662547"/>
                <a:gd name="connsiteY5" fmla="*/ 4303723 h 430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547" h="4303723">
                  <a:moveTo>
                    <a:pt x="4080576" y="4303723"/>
                  </a:moveTo>
                  <a:lnTo>
                    <a:pt x="0" y="0"/>
                  </a:lnTo>
                  <a:lnTo>
                    <a:pt x="5937380" y="54445"/>
                  </a:lnTo>
                  <a:lnTo>
                    <a:pt x="6662547" y="404343"/>
                  </a:lnTo>
                  <a:lnTo>
                    <a:pt x="6609240" y="1763390"/>
                  </a:lnTo>
                  <a:lnTo>
                    <a:pt x="4080576" y="4303723"/>
                  </a:lnTo>
                  <a:close/>
                </a:path>
              </a:pathLst>
            </a:custGeom>
            <a:solidFill>
              <a:srgbClr val="C92D7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091452B-8CB3-47C4-AF92-45140DBB9619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AA284D1C-1345-41E4-BA46-F8671FDEA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6428" y="60960"/>
              <a:ext cx="582047" cy="653255"/>
            </a:xfrm>
            <a:prstGeom prst="rect">
              <a:avLst/>
            </a:prstGeom>
          </p:spPr>
        </p:pic>
      </p:grpSp>
      <p:sp>
        <p:nvSpPr>
          <p:cNvPr id="14" name="Rettangolo 15">
            <a:extLst>
              <a:ext uri="{FF2B5EF4-FFF2-40B4-BE49-F238E27FC236}">
                <a16:creationId xmlns:a16="http://schemas.microsoft.com/office/drawing/2014/main" id="{19F735CF-18E7-5E41-B89C-2EDFCDA27644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472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ST pagina testo">
    <p:bg>
      <p:bgPr>
        <a:solidFill>
          <a:srgbClr val="D44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D44088"/>
                </a:solidFill>
                <a:latin typeface="Quicksand Medium" panose="00000600000000000000" pitchFamily="2" charset="0"/>
              </a:rPr>
              <a:t>UNLOCKING DIGITAL PLAYERS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9072C89-A11C-4313-AB23-ED0F3CB48B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A6819F6E-5B74-40D8-A9FA-070A9DA1270E}"/>
              </a:ext>
            </a:extLst>
          </p:cNvPr>
          <p:cNvGrpSpPr/>
          <p:nvPr userDrawn="1"/>
        </p:nvGrpSpPr>
        <p:grpSpPr>
          <a:xfrm>
            <a:off x="10255961" y="-46909"/>
            <a:ext cx="1879636" cy="801858"/>
            <a:chOff x="10255961" y="-46909"/>
            <a:chExt cx="1879636" cy="801858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3F5803D5-6491-45D8-AF17-B5E7E95F0CCD}"/>
                </a:ext>
              </a:extLst>
            </p:cNvPr>
            <p:cNvSpPr/>
            <p:nvPr userDrawn="1"/>
          </p:nvSpPr>
          <p:spPr>
            <a:xfrm>
              <a:off x="10255961" y="-46909"/>
              <a:ext cx="1879636" cy="801858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82058 w 7258167"/>
                <a:gd name="connsiteY0" fmla="*/ 4236499 h 4236499"/>
                <a:gd name="connsiteX1" fmla="*/ 139824 w 7258167"/>
                <a:gd name="connsiteY1" fmla="*/ 354533 h 4236499"/>
                <a:gd name="connsiteX2" fmla="*/ -1 w 7258167"/>
                <a:gd name="connsiteY2" fmla="*/ -2 h 4236499"/>
                <a:gd name="connsiteX3" fmla="*/ 7258167 w 7258167"/>
                <a:gd name="connsiteY3" fmla="*/ 170968 h 4236499"/>
                <a:gd name="connsiteX4" fmla="*/ 6993843 w 7258167"/>
                <a:gd name="connsiteY4" fmla="*/ 1683381 h 4236499"/>
                <a:gd name="connsiteX5" fmla="*/ 4482058 w 7258167"/>
                <a:gd name="connsiteY5" fmla="*/ 4236499 h 4236499"/>
                <a:gd name="connsiteX0" fmla="*/ 4342234 w 7118343"/>
                <a:gd name="connsiteY0" fmla="*/ 4262063 h 4262063"/>
                <a:gd name="connsiteX1" fmla="*/ 0 w 7118343"/>
                <a:gd name="connsiteY1" fmla="*/ 380097 h 4262063"/>
                <a:gd name="connsiteX2" fmla="*/ 6182159 w 7118343"/>
                <a:gd name="connsiteY2" fmla="*/ 0 h 4262063"/>
                <a:gd name="connsiteX3" fmla="*/ 7118343 w 7118343"/>
                <a:gd name="connsiteY3" fmla="*/ 196532 h 4262063"/>
                <a:gd name="connsiteX4" fmla="*/ 6854019 w 7118343"/>
                <a:gd name="connsiteY4" fmla="*/ 1708945 h 4262063"/>
                <a:gd name="connsiteX5" fmla="*/ 4342234 w 7118343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097455 w 6662547"/>
                <a:gd name="connsiteY0" fmla="*/ 4316508 h 4316508"/>
                <a:gd name="connsiteX1" fmla="*/ 0 w 6662547"/>
                <a:gd name="connsiteY1" fmla="*/ 0 h 4316508"/>
                <a:gd name="connsiteX2" fmla="*/ 5937380 w 6662547"/>
                <a:gd name="connsiteY2" fmla="*/ 54445 h 4316508"/>
                <a:gd name="connsiteX3" fmla="*/ 6662547 w 6662547"/>
                <a:gd name="connsiteY3" fmla="*/ 404343 h 4316508"/>
                <a:gd name="connsiteX4" fmla="*/ 6609240 w 6662547"/>
                <a:gd name="connsiteY4" fmla="*/ 1763390 h 4316508"/>
                <a:gd name="connsiteX5" fmla="*/ 4097455 w 6662547"/>
                <a:gd name="connsiteY5" fmla="*/ 4316508 h 4316508"/>
                <a:gd name="connsiteX0" fmla="*/ 4080576 w 6662547"/>
                <a:gd name="connsiteY0" fmla="*/ 4303723 h 4303723"/>
                <a:gd name="connsiteX1" fmla="*/ 0 w 6662547"/>
                <a:gd name="connsiteY1" fmla="*/ 0 h 4303723"/>
                <a:gd name="connsiteX2" fmla="*/ 5937380 w 6662547"/>
                <a:gd name="connsiteY2" fmla="*/ 54445 h 4303723"/>
                <a:gd name="connsiteX3" fmla="*/ 6662547 w 6662547"/>
                <a:gd name="connsiteY3" fmla="*/ 404343 h 4303723"/>
                <a:gd name="connsiteX4" fmla="*/ 6609240 w 6662547"/>
                <a:gd name="connsiteY4" fmla="*/ 1763390 h 4303723"/>
                <a:gd name="connsiteX5" fmla="*/ 4080576 w 6662547"/>
                <a:gd name="connsiteY5" fmla="*/ 4303723 h 430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547" h="4303723">
                  <a:moveTo>
                    <a:pt x="4080576" y="4303723"/>
                  </a:moveTo>
                  <a:lnTo>
                    <a:pt x="0" y="0"/>
                  </a:lnTo>
                  <a:lnTo>
                    <a:pt x="5937380" y="54445"/>
                  </a:lnTo>
                  <a:lnTo>
                    <a:pt x="6662547" y="404343"/>
                  </a:lnTo>
                  <a:lnTo>
                    <a:pt x="6609240" y="1763390"/>
                  </a:lnTo>
                  <a:lnTo>
                    <a:pt x="4080576" y="4303723"/>
                  </a:lnTo>
                  <a:close/>
                </a:path>
              </a:pathLst>
            </a:custGeom>
            <a:solidFill>
              <a:srgbClr val="C92D7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C6111E33-54FB-4CF9-839D-3B097111F8A3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A241150-2232-4722-9855-231D8EB115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6428" y="60960"/>
              <a:ext cx="582047" cy="653255"/>
            </a:xfrm>
            <a:prstGeom prst="rect">
              <a:avLst/>
            </a:prstGeom>
          </p:spPr>
        </p:pic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0CD4B2B9-20A8-6A45-B915-EC5412B76927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00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ST pagina testo  e immagine">
    <p:bg>
      <p:bgPr>
        <a:solidFill>
          <a:srgbClr val="D44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D44088"/>
                </a:solidFill>
                <a:latin typeface="Quicksand Medium" panose="00000600000000000000" pitchFamily="2" charset="0"/>
              </a:rPr>
              <a:t>UNLOCKING DIGITAL PLAYERS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9A661F8-3A0A-4770-AFEE-78EAA826A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577631A-C6AB-4001-BED6-FFE034F43EAD}"/>
              </a:ext>
            </a:extLst>
          </p:cNvPr>
          <p:cNvGrpSpPr/>
          <p:nvPr userDrawn="1"/>
        </p:nvGrpSpPr>
        <p:grpSpPr>
          <a:xfrm>
            <a:off x="10255961" y="-46909"/>
            <a:ext cx="1879636" cy="801858"/>
            <a:chOff x="10255961" y="-46909"/>
            <a:chExt cx="1879636" cy="801858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46B5801-CB73-428D-961A-2CBDE771F7AA}"/>
                </a:ext>
              </a:extLst>
            </p:cNvPr>
            <p:cNvSpPr/>
            <p:nvPr userDrawn="1"/>
          </p:nvSpPr>
          <p:spPr>
            <a:xfrm>
              <a:off x="10255961" y="-46909"/>
              <a:ext cx="1879636" cy="801858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82058 w 7258167"/>
                <a:gd name="connsiteY0" fmla="*/ 4236499 h 4236499"/>
                <a:gd name="connsiteX1" fmla="*/ 139824 w 7258167"/>
                <a:gd name="connsiteY1" fmla="*/ 354533 h 4236499"/>
                <a:gd name="connsiteX2" fmla="*/ -1 w 7258167"/>
                <a:gd name="connsiteY2" fmla="*/ -2 h 4236499"/>
                <a:gd name="connsiteX3" fmla="*/ 7258167 w 7258167"/>
                <a:gd name="connsiteY3" fmla="*/ 170968 h 4236499"/>
                <a:gd name="connsiteX4" fmla="*/ 6993843 w 7258167"/>
                <a:gd name="connsiteY4" fmla="*/ 1683381 h 4236499"/>
                <a:gd name="connsiteX5" fmla="*/ 4482058 w 7258167"/>
                <a:gd name="connsiteY5" fmla="*/ 4236499 h 4236499"/>
                <a:gd name="connsiteX0" fmla="*/ 4342234 w 7118343"/>
                <a:gd name="connsiteY0" fmla="*/ 4262063 h 4262063"/>
                <a:gd name="connsiteX1" fmla="*/ 0 w 7118343"/>
                <a:gd name="connsiteY1" fmla="*/ 380097 h 4262063"/>
                <a:gd name="connsiteX2" fmla="*/ 6182159 w 7118343"/>
                <a:gd name="connsiteY2" fmla="*/ 0 h 4262063"/>
                <a:gd name="connsiteX3" fmla="*/ 7118343 w 7118343"/>
                <a:gd name="connsiteY3" fmla="*/ 196532 h 4262063"/>
                <a:gd name="connsiteX4" fmla="*/ 6854019 w 7118343"/>
                <a:gd name="connsiteY4" fmla="*/ 1708945 h 4262063"/>
                <a:gd name="connsiteX5" fmla="*/ 4342234 w 7118343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097455 w 6662547"/>
                <a:gd name="connsiteY0" fmla="*/ 4316508 h 4316508"/>
                <a:gd name="connsiteX1" fmla="*/ 0 w 6662547"/>
                <a:gd name="connsiteY1" fmla="*/ 0 h 4316508"/>
                <a:gd name="connsiteX2" fmla="*/ 5937380 w 6662547"/>
                <a:gd name="connsiteY2" fmla="*/ 54445 h 4316508"/>
                <a:gd name="connsiteX3" fmla="*/ 6662547 w 6662547"/>
                <a:gd name="connsiteY3" fmla="*/ 404343 h 4316508"/>
                <a:gd name="connsiteX4" fmla="*/ 6609240 w 6662547"/>
                <a:gd name="connsiteY4" fmla="*/ 1763390 h 4316508"/>
                <a:gd name="connsiteX5" fmla="*/ 4097455 w 6662547"/>
                <a:gd name="connsiteY5" fmla="*/ 4316508 h 4316508"/>
                <a:gd name="connsiteX0" fmla="*/ 4080576 w 6662547"/>
                <a:gd name="connsiteY0" fmla="*/ 4303723 h 4303723"/>
                <a:gd name="connsiteX1" fmla="*/ 0 w 6662547"/>
                <a:gd name="connsiteY1" fmla="*/ 0 h 4303723"/>
                <a:gd name="connsiteX2" fmla="*/ 5937380 w 6662547"/>
                <a:gd name="connsiteY2" fmla="*/ 54445 h 4303723"/>
                <a:gd name="connsiteX3" fmla="*/ 6662547 w 6662547"/>
                <a:gd name="connsiteY3" fmla="*/ 404343 h 4303723"/>
                <a:gd name="connsiteX4" fmla="*/ 6609240 w 6662547"/>
                <a:gd name="connsiteY4" fmla="*/ 1763390 h 4303723"/>
                <a:gd name="connsiteX5" fmla="*/ 4080576 w 6662547"/>
                <a:gd name="connsiteY5" fmla="*/ 4303723 h 430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547" h="4303723">
                  <a:moveTo>
                    <a:pt x="4080576" y="4303723"/>
                  </a:moveTo>
                  <a:lnTo>
                    <a:pt x="0" y="0"/>
                  </a:lnTo>
                  <a:lnTo>
                    <a:pt x="5937380" y="54445"/>
                  </a:lnTo>
                  <a:lnTo>
                    <a:pt x="6662547" y="404343"/>
                  </a:lnTo>
                  <a:lnTo>
                    <a:pt x="6609240" y="1763390"/>
                  </a:lnTo>
                  <a:lnTo>
                    <a:pt x="4080576" y="4303723"/>
                  </a:lnTo>
                  <a:close/>
                </a:path>
              </a:pathLst>
            </a:custGeom>
            <a:solidFill>
              <a:srgbClr val="C92D7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F157E7C0-0308-41B2-890C-F4BBEBAFD029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B6E3CD2D-D8E2-4925-BB26-556E48A8EA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6428" y="60960"/>
              <a:ext cx="582047" cy="653255"/>
            </a:xfrm>
            <a:prstGeom prst="rect">
              <a:avLst/>
            </a:prstGeom>
          </p:spPr>
        </p:pic>
      </p:grpSp>
      <p:sp>
        <p:nvSpPr>
          <p:cNvPr id="12" name="Rettangolo 15">
            <a:extLst>
              <a:ext uri="{FF2B5EF4-FFF2-40B4-BE49-F238E27FC236}">
                <a16:creationId xmlns:a16="http://schemas.microsoft.com/office/drawing/2014/main" id="{AD1A6367-4620-D644-982D-D506FFE3ABC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941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ST pagina bianca">
    <p:bg>
      <p:bgPr>
        <a:solidFill>
          <a:srgbClr val="D44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D44088"/>
                </a:solidFill>
                <a:latin typeface="Quicksand Medium" panose="00000600000000000000" pitchFamily="2" charset="0"/>
              </a:rPr>
              <a:t>UNLOCKING DIGITAL PLAYERS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9875B-08E4-43D8-AFB6-5E22A4134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8F785E6A-072E-4944-8D94-43FC6D533C20}"/>
              </a:ext>
            </a:extLst>
          </p:cNvPr>
          <p:cNvGrpSpPr/>
          <p:nvPr userDrawn="1"/>
        </p:nvGrpSpPr>
        <p:grpSpPr>
          <a:xfrm>
            <a:off x="10255961" y="-46909"/>
            <a:ext cx="1879636" cy="801858"/>
            <a:chOff x="10255961" y="-46909"/>
            <a:chExt cx="1879636" cy="801858"/>
          </a:xfrm>
        </p:grpSpPr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1432B227-90EC-4EA0-AF3F-21F3030F80BC}"/>
                </a:ext>
              </a:extLst>
            </p:cNvPr>
            <p:cNvSpPr/>
            <p:nvPr userDrawn="1"/>
          </p:nvSpPr>
          <p:spPr>
            <a:xfrm>
              <a:off x="10255961" y="-46909"/>
              <a:ext cx="1879636" cy="801858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82058 w 7258167"/>
                <a:gd name="connsiteY0" fmla="*/ 4236499 h 4236499"/>
                <a:gd name="connsiteX1" fmla="*/ 139824 w 7258167"/>
                <a:gd name="connsiteY1" fmla="*/ 354533 h 4236499"/>
                <a:gd name="connsiteX2" fmla="*/ -1 w 7258167"/>
                <a:gd name="connsiteY2" fmla="*/ -2 h 4236499"/>
                <a:gd name="connsiteX3" fmla="*/ 7258167 w 7258167"/>
                <a:gd name="connsiteY3" fmla="*/ 170968 h 4236499"/>
                <a:gd name="connsiteX4" fmla="*/ 6993843 w 7258167"/>
                <a:gd name="connsiteY4" fmla="*/ 1683381 h 4236499"/>
                <a:gd name="connsiteX5" fmla="*/ 4482058 w 7258167"/>
                <a:gd name="connsiteY5" fmla="*/ 4236499 h 4236499"/>
                <a:gd name="connsiteX0" fmla="*/ 4342234 w 7118343"/>
                <a:gd name="connsiteY0" fmla="*/ 4262063 h 4262063"/>
                <a:gd name="connsiteX1" fmla="*/ 0 w 7118343"/>
                <a:gd name="connsiteY1" fmla="*/ 380097 h 4262063"/>
                <a:gd name="connsiteX2" fmla="*/ 6182159 w 7118343"/>
                <a:gd name="connsiteY2" fmla="*/ 0 h 4262063"/>
                <a:gd name="connsiteX3" fmla="*/ 7118343 w 7118343"/>
                <a:gd name="connsiteY3" fmla="*/ 196532 h 4262063"/>
                <a:gd name="connsiteX4" fmla="*/ 6854019 w 7118343"/>
                <a:gd name="connsiteY4" fmla="*/ 1708945 h 4262063"/>
                <a:gd name="connsiteX5" fmla="*/ 4342234 w 7118343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097455 w 6662547"/>
                <a:gd name="connsiteY0" fmla="*/ 4316508 h 4316508"/>
                <a:gd name="connsiteX1" fmla="*/ 0 w 6662547"/>
                <a:gd name="connsiteY1" fmla="*/ 0 h 4316508"/>
                <a:gd name="connsiteX2" fmla="*/ 5937380 w 6662547"/>
                <a:gd name="connsiteY2" fmla="*/ 54445 h 4316508"/>
                <a:gd name="connsiteX3" fmla="*/ 6662547 w 6662547"/>
                <a:gd name="connsiteY3" fmla="*/ 404343 h 4316508"/>
                <a:gd name="connsiteX4" fmla="*/ 6609240 w 6662547"/>
                <a:gd name="connsiteY4" fmla="*/ 1763390 h 4316508"/>
                <a:gd name="connsiteX5" fmla="*/ 4097455 w 6662547"/>
                <a:gd name="connsiteY5" fmla="*/ 4316508 h 4316508"/>
                <a:gd name="connsiteX0" fmla="*/ 4080576 w 6662547"/>
                <a:gd name="connsiteY0" fmla="*/ 4303723 h 4303723"/>
                <a:gd name="connsiteX1" fmla="*/ 0 w 6662547"/>
                <a:gd name="connsiteY1" fmla="*/ 0 h 4303723"/>
                <a:gd name="connsiteX2" fmla="*/ 5937380 w 6662547"/>
                <a:gd name="connsiteY2" fmla="*/ 54445 h 4303723"/>
                <a:gd name="connsiteX3" fmla="*/ 6662547 w 6662547"/>
                <a:gd name="connsiteY3" fmla="*/ 404343 h 4303723"/>
                <a:gd name="connsiteX4" fmla="*/ 6609240 w 6662547"/>
                <a:gd name="connsiteY4" fmla="*/ 1763390 h 4303723"/>
                <a:gd name="connsiteX5" fmla="*/ 4080576 w 6662547"/>
                <a:gd name="connsiteY5" fmla="*/ 4303723 h 430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547" h="4303723">
                  <a:moveTo>
                    <a:pt x="4080576" y="4303723"/>
                  </a:moveTo>
                  <a:lnTo>
                    <a:pt x="0" y="0"/>
                  </a:lnTo>
                  <a:lnTo>
                    <a:pt x="5937380" y="54445"/>
                  </a:lnTo>
                  <a:lnTo>
                    <a:pt x="6662547" y="404343"/>
                  </a:lnTo>
                  <a:lnTo>
                    <a:pt x="6609240" y="1763390"/>
                  </a:lnTo>
                  <a:lnTo>
                    <a:pt x="4080576" y="4303723"/>
                  </a:lnTo>
                  <a:close/>
                </a:path>
              </a:pathLst>
            </a:custGeom>
            <a:solidFill>
              <a:srgbClr val="C92D7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C65F71F-AB65-4357-8163-5A82138764B8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797F9715-FCB2-40B7-8CE5-FAD2884482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6428" y="60960"/>
              <a:ext cx="582047" cy="653255"/>
            </a:xfrm>
            <a:prstGeom prst="rect">
              <a:avLst/>
            </a:prstGeom>
          </p:spPr>
        </p:pic>
      </p:grpSp>
      <p:sp>
        <p:nvSpPr>
          <p:cNvPr id="9" name="Rettangolo 15">
            <a:extLst>
              <a:ext uri="{FF2B5EF4-FFF2-40B4-BE49-F238E27FC236}">
                <a16:creationId xmlns:a16="http://schemas.microsoft.com/office/drawing/2014/main" id="{633B0195-944B-324B-BAB6-DF2636872B4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8253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D44088"/>
                </a:solidFill>
                <a:latin typeface="Quicksand Medium" panose="00000600000000000000" pitchFamily="2" charset="0"/>
              </a:rPr>
              <a:t>UNLOCKING DIGITAL PLAYERS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2525" y="1067294"/>
            <a:ext cx="4766948" cy="5318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44088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7F673B2-0FC1-4384-9F19-C0F479DC2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3C115FE6-B2D2-4DFD-A51C-FD3A22970A75}"/>
              </a:ext>
            </a:extLst>
          </p:cNvPr>
          <p:cNvGrpSpPr/>
          <p:nvPr userDrawn="1"/>
        </p:nvGrpSpPr>
        <p:grpSpPr>
          <a:xfrm>
            <a:off x="10255961" y="-46909"/>
            <a:ext cx="1879636" cy="801858"/>
            <a:chOff x="10255961" y="-46909"/>
            <a:chExt cx="1879636" cy="801858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FF8A320-DE2C-44A2-862E-42F2989C2C04}"/>
                </a:ext>
              </a:extLst>
            </p:cNvPr>
            <p:cNvSpPr/>
            <p:nvPr userDrawn="1"/>
          </p:nvSpPr>
          <p:spPr>
            <a:xfrm>
              <a:off x="10255961" y="-46909"/>
              <a:ext cx="1879636" cy="801858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82058 w 7258167"/>
                <a:gd name="connsiteY0" fmla="*/ 4236499 h 4236499"/>
                <a:gd name="connsiteX1" fmla="*/ 139824 w 7258167"/>
                <a:gd name="connsiteY1" fmla="*/ 354533 h 4236499"/>
                <a:gd name="connsiteX2" fmla="*/ -1 w 7258167"/>
                <a:gd name="connsiteY2" fmla="*/ -2 h 4236499"/>
                <a:gd name="connsiteX3" fmla="*/ 7258167 w 7258167"/>
                <a:gd name="connsiteY3" fmla="*/ 170968 h 4236499"/>
                <a:gd name="connsiteX4" fmla="*/ 6993843 w 7258167"/>
                <a:gd name="connsiteY4" fmla="*/ 1683381 h 4236499"/>
                <a:gd name="connsiteX5" fmla="*/ 4482058 w 7258167"/>
                <a:gd name="connsiteY5" fmla="*/ 4236499 h 4236499"/>
                <a:gd name="connsiteX0" fmla="*/ 4342234 w 7118343"/>
                <a:gd name="connsiteY0" fmla="*/ 4262063 h 4262063"/>
                <a:gd name="connsiteX1" fmla="*/ 0 w 7118343"/>
                <a:gd name="connsiteY1" fmla="*/ 380097 h 4262063"/>
                <a:gd name="connsiteX2" fmla="*/ 6182159 w 7118343"/>
                <a:gd name="connsiteY2" fmla="*/ 0 h 4262063"/>
                <a:gd name="connsiteX3" fmla="*/ 7118343 w 7118343"/>
                <a:gd name="connsiteY3" fmla="*/ 196532 h 4262063"/>
                <a:gd name="connsiteX4" fmla="*/ 6854019 w 7118343"/>
                <a:gd name="connsiteY4" fmla="*/ 1708945 h 4262063"/>
                <a:gd name="connsiteX5" fmla="*/ 4342234 w 7118343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097455 w 6662547"/>
                <a:gd name="connsiteY0" fmla="*/ 4316508 h 4316508"/>
                <a:gd name="connsiteX1" fmla="*/ 0 w 6662547"/>
                <a:gd name="connsiteY1" fmla="*/ 0 h 4316508"/>
                <a:gd name="connsiteX2" fmla="*/ 5937380 w 6662547"/>
                <a:gd name="connsiteY2" fmla="*/ 54445 h 4316508"/>
                <a:gd name="connsiteX3" fmla="*/ 6662547 w 6662547"/>
                <a:gd name="connsiteY3" fmla="*/ 404343 h 4316508"/>
                <a:gd name="connsiteX4" fmla="*/ 6609240 w 6662547"/>
                <a:gd name="connsiteY4" fmla="*/ 1763390 h 4316508"/>
                <a:gd name="connsiteX5" fmla="*/ 4097455 w 6662547"/>
                <a:gd name="connsiteY5" fmla="*/ 4316508 h 4316508"/>
                <a:gd name="connsiteX0" fmla="*/ 4080576 w 6662547"/>
                <a:gd name="connsiteY0" fmla="*/ 4303723 h 4303723"/>
                <a:gd name="connsiteX1" fmla="*/ 0 w 6662547"/>
                <a:gd name="connsiteY1" fmla="*/ 0 h 4303723"/>
                <a:gd name="connsiteX2" fmla="*/ 5937380 w 6662547"/>
                <a:gd name="connsiteY2" fmla="*/ 54445 h 4303723"/>
                <a:gd name="connsiteX3" fmla="*/ 6662547 w 6662547"/>
                <a:gd name="connsiteY3" fmla="*/ 404343 h 4303723"/>
                <a:gd name="connsiteX4" fmla="*/ 6609240 w 6662547"/>
                <a:gd name="connsiteY4" fmla="*/ 1763390 h 4303723"/>
                <a:gd name="connsiteX5" fmla="*/ 4080576 w 6662547"/>
                <a:gd name="connsiteY5" fmla="*/ 4303723 h 430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547" h="4303723">
                  <a:moveTo>
                    <a:pt x="4080576" y="4303723"/>
                  </a:moveTo>
                  <a:lnTo>
                    <a:pt x="0" y="0"/>
                  </a:lnTo>
                  <a:lnTo>
                    <a:pt x="5937380" y="54445"/>
                  </a:lnTo>
                  <a:lnTo>
                    <a:pt x="6662547" y="404343"/>
                  </a:lnTo>
                  <a:lnTo>
                    <a:pt x="6609240" y="1763390"/>
                  </a:lnTo>
                  <a:lnTo>
                    <a:pt x="4080576" y="4303723"/>
                  </a:lnTo>
                  <a:close/>
                </a:path>
              </a:pathLst>
            </a:custGeom>
            <a:solidFill>
              <a:srgbClr val="C92D7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091452B-8CB3-47C4-AF92-45140DBB9619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AA284D1C-1345-41E4-BA46-F8671FDEA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6428" y="60960"/>
              <a:ext cx="582047" cy="653255"/>
            </a:xfrm>
            <a:prstGeom prst="rect">
              <a:avLst/>
            </a:prstGeom>
          </p:spPr>
        </p:pic>
      </p:grpSp>
      <p:sp>
        <p:nvSpPr>
          <p:cNvPr id="14" name="Rettangolo 15">
            <a:extLst>
              <a:ext uri="{FF2B5EF4-FFF2-40B4-BE49-F238E27FC236}">
                <a16:creationId xmlns:a16="http://schemas.microsoft.com/office/drawing/2014/main" id="{2D5DDAEC-43AE-794E-B993-27BA8D44718E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9B813-A882-437A-B27B-726C1FB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B2C6D6-7261-48A5-8476-C05E0736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BA06D5-C9A1-4ADF-827E-F10802ACC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477DE4-1963-4B92-A9BD-3C08A540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C652FD-5142-46BD-8FD0-FF61BEE40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44C353D-EF0F-4422-980C-F986C302AC05}"/>
              </a:ext>
            </a:extLst>
          </p:cNvPr>
          <p:cNvSpPr/>
          <p:nvPr userDrawn="1"/>
        </p:nvSpPr>
        <p:spPr>
          <a:xfrm>
            <a:off x="10139582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911D6EB-A3C8-4045-B09A-5A1376442539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1A3B88-66C8-47F3-8C1E-46B6C455BB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ST pagina bian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D44088"/>
                </a:solidFill>
                <a:latin typeface="Quicksand Medium" panose="00000600000000000000" pitchFamily="2" charset="0"/>
              </a:rPr>
              <a:t>UNLOCKING DIGITAL PLAYERS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9875B-08E4-43D8-AFB6-5E22A4134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8F785E6A-072E-4944-8D94-43FC6D533C20}"/>
              </a:ext>
            </a:extLst>
          </p:cNvPr>
          <p:cNvGrpSpPr/>
          <p:nvPr userDrawn="1"/>
        </p:nvGrpSpPr>
        <p:grpSpPr>
          <a:xfrm>
            <a:off x="10255961" y="-46909"/>
            <a:ext cx="1879636" cy="801858"/>
            <a:chOff x="10255961" y="-46909"/>
            <a:chExt cx="1879636" cy="801858"/>
          </a:xfrm>
        </p:grpSpPr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1432B227-90EC-4EA0-AF3F-21F3030F80BC}"/>
                </a:ext>
              </a:extLst>
            </p:cNvPr>
            <p:cNvSpPr/>
            <p:nvPr userDrawn="1"/>
          </p:nvSpPr>
          <p:spPr>
            <a:xfrm>
              <a:off x="10255961" y="-46909"/>
              <a:ext cx="1879636" cy="801858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82058 w 7258167"/>
                <a:gd name="connsiteY0" fmla="*/ 4236499 h 4236499"/>
                <a:gd name="connsiteX1" fmla="*/ 139824 w 7258167"/>
                <a:gd name="connsiteY1" fmla="*/ 354533 h 4236499"/>
                <a:gd name="connsiteX2" fmla="*/ -1 w 7258167"/>
                <a:gd name="connsiteY2" fmla="*/ -2 h 4236499"/>
                <a:gd name="connsiteX3" fmla="*/ 7258167 w 7258167"/>
                <a:gd name="connsiteY3" fmla="*/ 170968 h 4236499"/>
                <a:gd name="connsiteX4" fmla="*/ 6993843 w 7258167"/>
                <a:gd name="connsiteY4" fmla="*/ 1683381 h 4236499"/>
                <a:gd name="connsiteX5" fmla="*/ 4482058 w 7258167"/>
                <a:gd name="connsiteY5" fmla="*/ 4236499 h 4236499"/>
                <a:gd name="connsiteX0" fmla="*/ 4342234 w 7118343"/>
                <a:gd name="connsiteY0" fmla="*/ 4262063 h 4262063"/>
                <a:gd name="connsiteX1" fmla="*/ 0 w 7118343"/>
                <a:gd name="connsiteY1" fmla="*/ 380097 h 4262063"/>
                <a:gd name="connsiteX2" fmla="*/ 6182159 w 7118343"/>
                <a:gd name="connsiteY2" fmla="*/ 0 h 4262063"/>
                <a:gd name="connsiteX3" fmla="*/ 7118343 w 7118343"/>
                <a:gd name="connsiteY3" fmla="*/ 196532 h 4262063"/>
                <a:gd name="connsiteX4" fmla="*/ 6854019 w 7118343"/>
                <a:gd name="connsiteY4" fmla="*/ 1708945 h 4262063"/>
                <a:gd name="connsiteX5" fmla="*/ 4342234 w 7118343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342234 w 6907326"/>
                <a:gd name="connsiteY0" fmla="*/ 4262063 h 4262063"/>
                <a:gd name="connsiteX1" fmla="*/ 0 w 6907326"/>
                <a:gd name="connsiteY1" fmla="*/ 380097 h 4262063"/>
                <a:gd name="connsiteX2" fmla="*/ 6182159 w 6907326"/>
                <a:gd name="connsiteY2" fmla="*/ 0 h 4262063"/>
                <a:gd name="connsiteX3" fmla="*/ 6907326 w 6907326"/>
                <a:gd name="connsiteY3" fmla="*/ 349898 h 4262063"/>
                <a:gd name="connsiteX4" fmla="*/ 6854019 w 6907326"/>
                <a:gd name="connsiteY4" fmla="*/ 1708945 h 4262063"/>
                <a:gd name="connsiteX5" fmla="*/ 4342234 w 6907326"/>
                <a:gd name="connsiteY5" fmla="*/ 4262063 h 4262063"/>
                <a:gd name="connsiteX0" fmla="*/ 4097455 w 6662547"/>
                <a:gd name="connsiteY0" fmla="*/ 4316508 h 4316508"/>
                <a:gd name="connsiteX1" fmla="*/ 0 w 6662547"/>
                <a:gd name="connsiteY1" fmla="*/ 0 h 4316508"/>
                <a:gd name="connsiteX2" fmla="*/ 5937380 w 6662547"/>
                <a:gd name="connsiteY2" fmla="*/ 54445 h 4316508"/>
                <a:gd name="connsiteX3" fmla="*/ 6662547 w 6662547"/>
                <a:gd name="connsiteY3" fmla="*/ 404343 h 4316508"/>
                <a:gd name="connsiteX4" fmla="*/ 6609240 w 6662547"/>
                <a:gd name="connsiteY4" fmla="*/ 1763390 h 4316508"/>
                <a:gd name="connsiteX5" fmla="*/ 4097455 w 6662547"/>
                <a:gd name="connsiteY5" fmla="*/ 4316508 h 4316508"/>
                <a:gd name="connsiteX0" fmla="*/ 4080576 w 6662547"/>
                <a:gd name="connsiteY0" fmla="*/ 4303723 h 4303723"/>
                <a:gd name="connsiteX1" fmla="*/ 0 w 6662547"/>
                <a:gd name="connsiteY1" fmla="*/ 0 h 4303723"/>
                <a:gd name="connsiteX2" fmla="*/ 5937380 w 6662547"/>
                <a:gd name="connsiteY2" fmla="*/ 54445 h 4303723"/>
                <a:gd name="connsiteX3" fmla="*/ 6662547 w 6662547"/>
                <a:gd name="connsiteY3" fmla="*/ 404343 h 4303723"/>
                <a:gd name="connsiteX4" fmla="*/ 6609240 w 6662547"/>
                <a:gd name="connsiteY4" fmla="*/ 1763390 h 4303723"/>
                <a:gd name="connsiteX5" fmla="*/ 4080576 w 6662547"/>
                <a:gd name="connsiteY5" fmla="*/ 4303723 h 430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2547" h="4303723">
                  <a:moveTo>
                    <a:pt x="4080576" y="4303723"/>
                  </a:moveTo>
                  <a:lnTo>
                    <a:pt x="0" y="0"/>
                  </a:lnTo>
                  <a:lnTo>
                    <a:pt x="5937380" y="54445"/>
                  </a:lnTo>
                  <a:lnTo>
                    <a:pt x="6662547" y="404343"/>
                  </a:lnTo>
                  <a:lnTo>
                    <a:pt x="6609240" y="1763390"/>
                  </a:lnTo>
                  <a:lnTo>
                    <a:pt x="4080576" y="4303723"/>
                  </a:lnTo>
                  <a:close/>
                </a:path>
              </a:pathLst>
            </a:custGeom>
            <a:solidFill>
              <a:srgbClr val="C92D7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C65F71F-AB65-4357-8163-5A82138764B8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600" b="1" dirty="0">
                <a:solidFill>
                  <a:schemeClr val="bg1"/>
                </a:solidFill>
                <a:latin typeface="Sorint lab Titles" panose="020B0606020202050201" pitchFamily="34" charset="0"/>
              </a:endParaRPr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797F9715-FCB2-40B7-8CE5-FAD2884482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6428" y="60960"/>
              <a:ext cx="582047" cy="653255"/>
            </a:xfrm>
            <a:prstGeom prst="rect">
              <a:avLst/>
            </a:prstGeom>
          </p:spPr>
        </p:pic>
      </p:grpSp>
      <p:sp>
        <p:nvSpPr>
          <p:cNvPr id="9" name="Rettangolo 15">
            <a:extLst>
              <a:ext uri="{FF2B5EF4-FFF2-40B4-BE49-F238E27FC236}">
                <a16:creationId xmlns:a16="http://schemas.microsoft.com/office/drawing/2014/main" id="{B84E0110-031E-5C47-9C64-1A29A456C986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7221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pertina sezione d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-68578" y="-114509"/>
            <a:ext cx="9044577" cy="3870014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74340 w 7084754"/>
              <a:gd name="connsiteY0" fmla="*/ 4235491 h 4235491"/>
              <a:gd name="connsiteX1" fmla="*/ 0 w 7084754"/>
              <a:gd name="connsiteY1" fmla="*/ 2757714 h 4235491"/>
              <a:gd name="connsiteX2" fmla="*/ 60044 w 7084754"/>
              <a:gd name="connsiteY2" fmla="*/ 43543 h 4235491"/>
              <a:gd name="connsiteX3" fmla="*/ 6083473 w 7084754"/>
              <a:gd name="connsiteY3" fmla="*/ 0 h 4235491"/>
              <a:gd name="connsiteX4" fmla="*/ 7084754 w 7084754"/>
              <a:gd name="connsiteY4" fmla="*/ 1084780 h 4235491"/>
              <a:gd name="connsiteX5" fmla="*/ 4874340 w 7084754"/>
              <a:gd name="connsiteY5" fmla="*/ 4235491 h 4235491"/>
              <a:gd name="connsiteX0" fmla="*/ 4882590 w 7093004"/>
              <a:gd name="connsiteY0" fmla="*/ 4239650 h 4239650"/>
              <a:gd name="connsiteX1" fmla="*/ 8250 w 7093004"/>
              <a:gd name="connsiteY1" fmla="*/ 2761873 h 4239650"/>
              <a:gd name="connsiteX2" fmla="*/ 0 w 7093004"/>
              <a:gd name="connsiteY2" fmla="*/ 0 h 4239650"/>
              <a:gd name="connsiteX3" fmla="*/ 6091723 w 7093004"/>
              <a:gd name="connsiteY3" fmla="*/ 4159 h 4239650"/>
              <a:gd name="connsiteX4" fmla="*/ 7093004 w 7093004"/>
              <a:gd name="connsiteY4" fmla="*/ 1088939 h 4239650"/>
              <a:gd name="connsiteX5" fmla="*/ 4882590 w 7093004"/>
              <a:gd name="connsiteY5" fmla="*/ 4239650 h 423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3004" h="4239650">
                <a:moveTo>
                  <a:pt x="4882590" y="4239650"/>
                </a:moveTo>
                <a:lnTo>
                  <a:pt x="8250" y="2761873"/>
                </a:lnTo>
                <a:lnTo>
                  <a:pt x="0" y="0"/>
                </a:lnTo>
                <a:lnTo>
                  <a:pt x="6091723" y="4159"/>
                </a:lnTo>
                <a:lnTo>
                  <a:pt x="7093004" y="1088939"/>
                </a:lnTo>
                <a:lnTo>
                  <a:pt x="4882590" y="4239650"/>
                </a:lnTo>
                <a:close/>
              </a:path>
            </a:pathLst>
          </a:custGeom>
          <a:solidFill>
            <a:srgbClr val="A19D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1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SEC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29190" y="3764371"/>
            <a:ext cx="312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Quicksand Medium" panose="00000600000000000000" pitchFamily="2" charset="0"/>
              </a:rPr>
              <a:t>CYBER SECURITY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6082" y="5967681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8CCC3C-0AB1-4B6A-B441-94653C8EC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23" y="4977144"/>
            <a:ext cx="2785259" cy="7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43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T schema are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035DBF8-C583-461B-B14D-DAB52D358EFC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1B8AA5D8-B357-4C3A-ADAB-C88DE24B6D1E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CA24851-80A0-4BEA-99CC-9EA4C1FFE05D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08AC4"/>
                </a:solidFill>
                <a:latin typeface="Quicksand Medium" panose="00000600000000000000" pitchFamily="2" charset="0"/>
              </a:rPr>
              <a:t>ALWAYS UNDER OUR SPOTLIGHTS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361897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8460" y="1597859"/>
            <a:ext cx="4841826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8AC4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3664" y="1601155"/>
            <a:ext cx="4719876" cy="53181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rgbClr val="008AC4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AD46748-CEEF-4ECF-B588-36292F7E19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Rettangolo 15">
            <a:extLst>
              <a:ext uri="{FF2B5EF4-FFF2-40B4-BE49-F238E27FC236}">
                <a16:creationId xmlns:a16="http://schemas.microsoft.com/office/drawing/2014/main" id="{3D3E319A-53BD-5548-8873-AD684AFF120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1417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T schema are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08AC4"/>
                </a:solidFill>
                <a:latin typeface="Quicksand Medium" panose="00000600000000000000" pitchFamily="2" charset="0"/>
              </a:rPr>
              <a:t>ALWAYS UNDER OUR SPOTLIGHTS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26379" y="1067691"/>
            <a:ext cx="4739239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8AC4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3238847-06DA-4839-B7D7-7C6AC2E04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E744F82E-BC7F-4D38-A459-AE77527E8CC4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C9E94BEF-2BA1-487F-97C0-94435499170B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A6A7068-3197-4FAE-A022-50599AAAA3D5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12" name="Rettangolo 15">
            <a:extLst>
              <a:ext uri="{FF2B5EF4-FFF2-40B4-BE49-F238E27FC236}">
                <a16:creationId xmlns:a16="http://schemas.microsoft.com/office/drawing/2014/main" id="{CC96BFCD-1088-4146-BFAF-B0F75C6EDD76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460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ST pagina test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008AC4"/>
                </a:solidFill>
                <a:latin typeface="Quicksand Medium" panose="00000600000000000000" pitchFamily="2" charset="0"/>
                <a:ea typeface="+mn-ea"/>
                <a:cs typeface="+mn-cs"/>
              </a:rPr>
              <a:t>ALWAYS UNDER OUR SPOTLIGHTS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123D970-820B-4236-A5A6-C31A435FD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7EF845D-5582-4486-91F4-180B6886AEBE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2FE0398C-9ECC-400F-AA3F-36E3EE52DE47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008AC4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82B0039-1E66-4ACA-BC1B-A2B3A6AE481B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13" name="Rettangolo 15">
            <a:extLst>
              <a:ext uri="{FF2B5EF4-FFF2-40B4-BE49-F238E27FC236}">
                <a16:creationId xmlns:a16="http://schemas.microsoft.com/office/drawing/2014/main" id="{870DD7C4-0AA3-EC4D-9980-4C93BAA046F1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6415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ST pagina testo  e immagin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008AC4"/>
                </a:solidFill>
                <a:latin typeface="Quicksand Medium" panose="00000600000000000000" pitchFamily="2" charset="0"/>
                <a:ea typeface="+mn-ea"/>
                <a:cs typeface="+mn-cs"/>
              </a:rPr>
              <a:t>ALWAYS UNDER OUR SPOTLIGHTS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C969B8-DB63-4486-A13F-B9060C1E9F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24131AE5-33EF-43B7-9DB9-5DC3A18DCEE6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BE3BC991-D52A-4F3E-9A39-27AD353748D6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008AC4"/>
                </a:solidFill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97815BD-A828-4AE2-B87F-96B121776684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F3F3D748-A2AE-D84C-B90F-CB80AA15708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70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ST pagina bianc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008AC4"/>
                </a:solidFill>
                <a:latin typeface="Quicksand Medium" panose="00000600000000000000" pitchFamily="2" charset="0"/>
                <a:ea typeface="+mn-ea"/>
                <a:cs typeface="+mn-cs"/>
              </a:rPr>
              <a:t>ALWAYS UNDER OUR SPOTLIGHTS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AFED29-69C1-44C1-A6B5-C24A5D50CC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F742049-717B-4667-A5CB-4CCE3F92887D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371370CD-DFB6-4F49-B4C5-C2B174DE09A4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008AC4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A9EF701-8F64-4038-A27D-5A33595F11F6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10" name="Rettangolo 15">
            <a:extLst>
              <a:ext uri="{FF2B5EF4-FFF2-40B4-BE49-F238E27FC236}">
                <a16:creationId xmlns:a16="http://schemas.microsoft.com/office/drawing/2014/main" id="{F93E4AAC-314E-664D-9334-A53CA0CC8E0D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973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rgbClr val="008AC4"/>
                </a:solidFill>
                <a:latin typeface="Quicksand Medium" panose="00000600000000000000" pitchFamily="2" charset="0"/>
              </a:rPr>
              <a:t>ALWAYS UNDER OUR SPOTLIGHTS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26379" y="1067691"/>
            <a:ext cx="4739239" cy="5318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8AC4"/>
                </a:solidFill>
                <a:latin typeface="Quicksand Medium" panose="00000600000000000000" pitchFamily="2" charset="0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3238847-06DA-4839-B7D7-7C6AC2E04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E744F82E-BC7F-4D38-A459-AE77527E8CC4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C9E94BEF-2BA1-487F-97C0-94435499170B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A6A7068-3197-4FAE-A022-50599AAAA3D5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12" name="Rettangolo 15">
            <a:extLst>
              <a:ext uri="{FF2B5EF4-FFF2-40B4-BE49-F238E27FC236}">
                <a16:creationId xmlns:a16="http://schemas.microsoft.com/office/drawing/2014/main" id="{B997F432-7797-3342-BED0-FABACF231423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9250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ST pagina bian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008AC4"/>
                </a:solidFill>
                <a:latin typeface="Quicksand Medium" panose="00000600000000000000" pitchFamily="2" charset="0"/>
                <a:ea typeface="+mn-ea"/>
                <a:cs typeface="+mn-cs"/>
              </a:rPr>
              <a:t>ALWAYS UNDER OUR SPOTLIGHTS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AFED29-69C1-44C1-A6B5-C24A5D50CC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F742049-717B-4667-A5CB-4CCE3F92887D}"/>
              </a:ext>
            </a:extLst>
          </p:cNvPr>
          <p:cNvGrpSpPr/>
          <p:nvPr userDrawn="1"/>
        </p:nvGrpSpPr>
        <p:grpSpPr>
          <a:xfrm>
            <a:off x="10285329" y="-23095"/>
            <a:ext cx="1849475" cy="778839"/>
            <a:chOff x="10285329" y="-23095"/>
            <a:chExt cx="1849475" cy="778839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371370CD-DFB6-4F49-B4C5-C2B174DE09A4}"/>
                </a:ext>
              </a:extLst>
            </p:cNvPr>
            <p:cNvSpPr/>
            <p:nvPr userDrawn="1"/>
          </p:nvSpPr>
          <p:spPr>
            <a:xfrm>
              <a:off x="10285329" y="-23095"/>
              <a:ext cx="1849475" cy="778839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617107 w 7021831"/>
                <a:gd name="connsiteY0" fmla="*/ 4262058 h 4262058"/>
                <a:gd name="connsiteX1" fmla="*/ 139824 w 7021831"/>
                <a:gd name="connsiteY1" fmla="*/ 354533 h 4262058"/>
                <a:gd name="connsiteX2" fmla="*/ -1 w 7021831"/>
                <a:gd name="connsiteY2" fmla="*/ -2 h 4262058"/>
                <a:gd name="connsiteX3" fmla="*/ 7021831 w 7021831"/>
                <a:gd name="connsiteY3" fmla="*/ 358416 h 4262058"/>
                <a:gd name="connsiteX4" fmla="*/ 6993843 w 7021831"/>
                <a:gd name="connsiteY4" fmla="*/ 1683381 h 4262058"/>
                <a:gd name="connsiteX5" fmla="*/ 4617107 w 7021831"/>
                <a:gd name="connsiteY5" fmla="*/ 4262058 h 4262058"/>
                <a:gd name="connsiteX0" fmla="*/ 4477283 w 6882007"/>
                <a:gd name="connsiteY0" fmla="*/ 4330221 h 4330221"/>
                <a:gd name="connsiteX1" fmla="*/ 0 w 6882007"/>
                <a:gd name="connsiteY1" fmla="*/ 422696 h 4330221"/>
                <a:gd name="connsiteX2" fmla="*/ 6365039 w 6882007"/>
                <a:gd name="connsiteY2" fmla="*/ 0 h 4330221"/>
                <a:gd name="connsiteX3" fmla="*/ 6882007 w 6882007"/>
                <a:gd name="connsiteY3" fmla="*/ 426579 h 4330221"/>
                <a:gd name="connsiteX4" fmla="*/ 6854019 w 6882007"/>
                <a:gd name="connsiteY4" fmla="*/ 1751544 h 4330221"/>
                <a:gd name="connsiteX5" fmla="*/ 4477283 w 6882007"/>
                <a:gd name="connsiteY5" fmla="*/ 4330221 h 4330221"/>
                <a:gd name="connsiteX0" fmla="*/ 4128406 w 6533130"/>
                <a:gd name="connsiteY0" fmla="*/ 4330221 h 4330221"/>
                <a:gd name="connsiteX1" fmla="*/ 0 w 6533130"/>
                <a:gd name="connsiteY1" fmla="*/ 184127 h 4330221"/>
                <a:gd name="connsiteX2" fmla="*/ 6016162 w 6533130"/>
                <a:gd name="connsiteY2" fmla="*/ 0 h 4330221"/>
                <a:gd name="connsiteX3" fmla="*/ 6533130 w 6533130"/>
                <a:gd name="connsiteY3" fmla="*/ 426579 h 4330221"/>
                <a:gd name="connsiteX4" fmla="*/ 6505142 w 6533130"/>
                <a:gd name="connsiteY4" fmla="*/ 1751544 h 4330221"/>
                <a:gd name="connsiteX5" fmla="*/ 4128406 w 6533130"/>
                <a:gd name="connsiteY5" fmla="*/ 4330221 h 4330221"/>
                <a:gd name="connsiteX0" fmla="*/ 4128406 w 6533130"/>
                <a:gd name="connsiteY0" fmla="*/ 4176854 h 4176854"/>
                <a:gd name="connsiteX1" fmla="*/ 0 w 6533130"/>
                <a:gd name="connsiteY1" fmla="*/ 30760 h 4176854"/>
                <a:gd name="connsiteX2" fmla="*/ 6016162 w 6533130"/>
                <a:gd name="connsiteY2" fmla="*/ 0 h 4176854"/>
                <a:gd name="connsiteX3" fmla="*/ 6533130 w 6533130"/>
                <a:gd name="connsiteY3" fmla="*/ 273212 h 4176854"/>
                <a:gd name="connsiteX4" fmla="*/ 6505142 w 6533130"/>
                <a:gd name="connsiteY4" fmla="*/ 1598177 h 4176854"/>
                <a:gd name="connsiteX5" fmla="*/ 4128406 w 6533130"/>
                <a:gd name="connsiteY5" fmla="*/ 4176854 h 4176854"/>
                <a:gd name="connsiteX0" fmla="*/ 3982103 w 6533130"/>
                <a:gd name="connsiteY0" fmla="*/ 4125732 h 4125732"/>
                <a:gd name="connsiteX1" fmla="*/ 0 w 6533130"/>
                <a:gd name="connsiteY1" fmla="*/ 30760 h 4125732"/>
                <a:gd name="connsiteX2" fmla="*/ 6016162 w 6533130"/>
                <a:gd name="connsiteY2" fmla="*/ 0 h 4125732"/>
                <a:gd name="connsiteX3" fmla="*/ 6533130 w 6533130"/>
                <a:gd name="connsiteY3" fmla="*/ 273212 h 4125732"/>
                <a:gd name="connsiteX4" fmla="*/ 6505142 w 6533130"/>
                <a:gd name="connsiteY4" fmla="*/ 1598177 h 4125732"/>
                <a:gd name="connsiteX5" fmla="*/ 3982103 w 6533130"/>
                <a:gd name="connsiteY5" fmla="*/ 4125732 h 4125732"/>
                <a:gd name="connsiteX0" fmla="*/ 3959595 w 6533130"/>
                <a:gd name="connsiteY0" fmla="*/ 4142773 h 4142773"/>
                <a:gd name="connsiteX1" fmla="*/ 0 w 6533130"/>
                <a:gd name="connsiteY1" fmla="*/ 30760 h 4142773"/>
                <a:gd name="connsiteX2" fmla="*/ 6016162 w 6533130"/>
                <a:gd name="connsiteY2" fmla="*/ 0 h 4142773"/>
                <a:gd name="connsiteX3" fmla="*/ 6533130 w 6533130"/>
                <a:gd name="connsiteY3" fmla="*/ 273212 h 4142773"/>
                <a:gd name="connsiteX4" fmla="*/ 6505142 w 6533130"/>
                <a:gd name="connsiteY4" fmla="*/ 1598177 h 4142773"/>
                <a:gd name="connsiteX5" fmla="*/ 3959595 w 6533130"/>
                <a:gd name="connsiteY5" fmla="*/ 4142773 h 4142773"/>
                <a:gd name="connsiteX0" fmla="*/ 3959595 w 6533130"/>
                <a:gd name="connsiteY0" fmla="*/ 4125732 h 4125732"/>
                <a:gd name="connsiteX1" fmla="*/ 0 w 6533130"/>
                <a:gd name="connsiteY1" fmla="*/ 13719 h 4125732"/>
                <a:gd name="connsiteX2" fmla="*/ 6286260 w 6533130"/>
                <a:gd name="connsiteY2" fmla="*/ 0 h 4125732"/>
                <a:gd name="connsiteX3" fmla="*/ 6533130 w 6533130"/>
                <a:gd name="connsiteY3" fmla="*/ 256171 h 4125732"/>
                <a:gd name="connsiteX4" fmla="*/ 6505142 w 6533130"/>
                <a:gd name="connsiteY4" fmla="*/ 1581136 h 4125732"/>
                <a:gd name="connsiteX5" fmla="*/ 3959595 w 6533130"/>
                <a:gd name="connsiteY5" fmla="*/ 4125732 h 4125732"/>
                <a:gd name="connsiteX0" fmla="*/ 3959595 w 6544384"/>
                <a:gd name="connsiteY0" fmla="*/ 4125732 h 4125732"/>
                <a:gd name="connsiteX1" fmla="*/ 0 w 6544384"/>
                <a:gd name="connsiteY1" fmla="*/ 13719 h 4125732"/>
                <a:gd name="connsiteX2" fmla="*/ 6286260 w 6544384"/>
                <a:gd name="connsiteY2" fmla="*/ 0 h 4125732"/>
                <a:gd name="connsiteX3" fmla="*/ 6544384 w 6544384"/>
                <a:gd name="connsiteY3" fmla="*/ 256171 h 4125732"/>
                <a:gd name="connsiteX4" fmla="*/ 6505142 w 6544384"/>
                <a:gd name="connsiteY4" fmla="*/ 1581136 h 4125732"/>
                <a:gd name="connsiteX5" fmla="*/ 3959595 w 6544384"/>
                <a:gd name="connsiteY5" fmla="*/ 4125732 h 4125732"/>
                <a:gd name="connsiteX0" fmla="*/ 3959595 w 6544384"/>
                <a:gd name="connsiteY0" fmla="*/ 4159814 h 4159814"/>
                <a:gd name="connsiteX1" fmla="*/ 0 w 6544384"/>
                <a:gd name="connsiteY1" fmla="*/ 47801 h 4159814"/>
                <a:gd name="connsiteX2" fmla="*/ 6342530 w 6544384"/>
                <a:gd name="connsiteY2" fmla="*/ 0 h 4159814"/>
                <a:gd name="connsiteX3" fmla="*/ 6544384 w 6544384"/>
                <a:gd name="connsiteY3" fmla="*/ 290253 h 4159814"/>
                <a:gd name="connsiteX4" fmla="*/ 6505142 w 6544384"/>
                <a:gd name="connsiteY4" fmla="*/ 1615218 h 4159814"/>
                <a:gd name="connsiteX5" fmla="*/ 3959595 w 6544384"/>
                <a:gd name="connsiteY5" fmla="*/ 4159814 h 4159814"/>
                <a:gd name="connsiteX0" fmla="*/ 3959595 w 6555638"/>
                <a:gd name="connsiteY0" fmla="*/ 4159814 h 4159814"/>
                <a:gd name="connsiteX1" fmla="*/ 0 w 6555638"/>
                <a:gd name="connsiteY1" fmla="*/ 47801 h 4159814"/>
                <a:gd name="connsiteX2" fmla="*/ 6342530 w 6555638"/>
                <a:gd name="connsiteY2" fmla="*/ 0 h 4159814"/>
                <a:gd name="connsiteX3" fmla="*/ 6555638 w 6555638"/>
                <a:gd name="connsiteY3" fmla="*/ 239130 h 4159814"/>
                <a:gd name="connsiteX4" fmla="*/ 6505142 w 6555638"/>
                <a:gd name="connsiteY4" fmla="*/ 1615218 h 4159814"/>
                <a:gd name="connsiteX5" fmla="*/ 3959595 w 6555638"/>
                <a:gd name="connsiteY5" fmla="*/ 4159814 h 4159814"/>
                <a:gd name="connsiteX0" fmla="*/ 3959595 w 6555638"/>
                <a:gd name="connsiteY0" fmla="*/ 4180177 h 4180177"/>
                <a:gd name="connsiteX1" fmla="*/ 0 w 6555638"/>
                <a:gd name="connsiteY1" fmla="*/ 0 h 4180177"/>
                <a:gd name="connsiteX2" fmla="*/ 6342530 w 6555638"/>
                <a:gd name="connsiteY2" fmla="*/ 20363 h 4180177"/>
                <a:gd name="connsiteX3" fmla="*/ 6555638 w 6555638"/>
                <a:gd name="connsiteY3" fmla="*/ 259493 h 4180177"/>
                <a:gd name="connsiteX4" fmla="*/ 6505142 w 6555638"/>
                <a:gd name="connsiteY4" fmla="*/ 1635581 h 4180177"/>
                <a:gd name="connsiteX5" fmla="*/ 3959595 w 6555638"/>
                <a:gd name="connsiteY5" fmla="*/ 4180177 h 41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80177">
                  <a:moveTo>
                    <a:pt x="3959595" y="4180177"/>
                  </a:moveTo>
                  <a:lnTo>
                    <a:pt x="0" y="0"/>
                  </a:lnTo>
                  <a:lnTo>
                    <a:pt x="6342530" y="20363"/>
                  </a:lnTo>
                  <a:lnTo>
                    <a:pt x="6555638" y="259493"/>
                  </a:lnTo>
                  <a:lnTo>
                    <a:pt x="6505142" y="1635581"/>
                  </a:lnTo>
                  <a:lnTo>
                    <a:pt x="3959595" y="4180177"/>
                  </a:lnTo>
                  <a:close/>
                </a:path>
              </a:pathLst>
            </a:custGeom>
            <a:solidFill>
              <a:srgbClr val="A19D9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008AC4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A9EF701-8F64-4038-A27D-5A33595F11F6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2200" b="1" dirty="0">
                  <a:solidFill>
                    <a:srgbClr val="008AC4"/>
                  </a:solidFill>
                  <a:latin typeface="Quicksand Medium" panose="00000600000000000000" pitchFamily="2" charset="0"/>
                </a:rPr>
                <a:t>SEC</a:t>
              </a:r>
            </a:p>
          </p:txBody>
        </p:sp>
      </p:grpSp>
      <p:sp>
        <p:nvSpPr>
          <p:cNvPr id="10" name="Rettangolo 15">
            <a:extLst>
              <a:ext uri="{FF2B5EF4-FFF2-40B4-BE49-F238E27FC236}">
                <a16:creationId xmlns:a16="http://schemas.microsoft.com/office/drawing/2014/main" id="{C3F5C9A7-AA1C-5549-974C-5F270D28060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4214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pertina sezione dt">
    <p:bg>
      <p:bgPr>
        <a:solidFill>
          <a:srgbClr val="66C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-58058" y="-56452"/>
            <a:ext cx="9034057" cy="3811957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74340 w 7084754"/>
              <a:gd name="connsiteY0" fmla="*/ 4235491 h 4235491"/>
              <a:gd name="connsiteX1" fmla="*/ 0 w 7084754"/>
              <a:gd name="connsiteY1" fmla="*/ 2773615 h 4235491"/>
              <a:gd name="connsiteX2" fmla="*/ 60044 w 7084754"/>
              <a:gd name="connsiteY2" fmla="*/ 43543 h 4235491"/>
              <a:gd name="connsiteX3" fmla="*/ 6083473 w 7084754"/>
              <a:gd name="connsiteY3" fmla="*/ 0 h 4235491"/>
              <a:gd name="connsiteX4" fmla="*/ 7084754 w 7084754"/>
              <a:gd name="connsiteY4" fmla="*/ 1084780 h 4235491"/>
              <a:gd name="connsiteX5" fmla="*/ 4874340 w 7084754"/>
              <a:gd name="connsiteY5" fmla="*/ 4235491 h 4235491"/>
              <a:gd name="connsiteX0" fmla="*/ 4874340 w 7084754"/>
              <a:gd name="connsiteY0" fmla="*/ 4235491 h 4235491"/>
              <a:gd name="connsiteX1" fmla="*/ 0 w 7084754"/>
              <a:gd name="connsiteY1" fmla="*/ 2773615 h 4235491"/>
              <a:gd name="connsiteX2" fmla="*/ 3132 w 7084754"/>
              <a:gd name="connsiteY2" fmla="*/ 59444 h 4235491"/>
              <a:gd name="connsiteX3" fmla="*/ 6083473 w 7084754"/>
              <a:gd name="connsiteY3" fmla="*/ 0 h 4235491"/>
              <a:gd name="connsiteX4" fmla="*/ 7084754 w 7084754"/>
              <a:gd name="connsiteY4" fmla="*/ 1084780 h 4235491"/>
              <a:gd name="connsiteX5" fmla="*/ 4874340 w 7084754"/>
              <a:gd name="connsiteY5" fmla="*/ 4235491 h 4235491"/>
              <a:gd name="connsiteX0" fmla="*/ 4874340 w 7084754"/>
              <a:gd name="connsiteY0" fmla="*/ 4176047 h 4176047"/>
              <a:gd name="connsiteX1" fmla="*/ 0 w 7084754"/>
              <a:gd name="connsiteY1" fmla="*/ 2714171 h 4176047"/>
              <a:gd name="connsiteX2" fmla="*/ 3132 w 7084754"/>
              <a:gd name="connsiteY2" fmla="*/ 0 h 4176047"/>
              <a:gd name="connsiteX3" fmla="*/ 6129003 w 7084754"/>
              <a:gd name="connsiteY3" fmla="*/ 20058 h 4176047"/>
              <a:gd name="connsiteX4" fmla="*/ 7084754 w 7084754"/>
              <a:gd name="connsiteY4" fmla="*/ 1025336 h 4176047"/>
              <a:gd name="connsiteX5" fmla="*/ 4874340 w 7084754"/>
              <a:gd name="connsiteY5" fmla="*/ 4176047 h 4176047"/>
              <a:gd name="connsiteX0" fmla="*/ 4828810 w 7084754"/>
              <a:gd name="connsiteY0" fmla="*/ 4176047 h 4176047"/>
              <a:gd name="connsiteX1" fmla="*/ 0 w 7084754"/>
              <a:gd name="connsiteY1" fmla="*/ 2714171 h 4176047"/>
              <a:gd name="connsiteX2" fmla="*/ 3132 w 7084754"/>
              <a:gd name="connsiteY2" fmla="*/ 0 h 4176047"/>
              <a:gd name="connsiteX3" fmla="*/ 6129003 w 7084754"/>
              <a:gd name="connsiteY3" fmla="*/ 20058 h 4176047"/>
              <a:gd name="connsiteX4" fmla="*/ 7084754 w 7084754"/>
              <a:gd name="connsiteY4" fmla="*/ 1025336 h 4176047"/>
              <a:gd name="connsiteX5" fmla="*/ 4828810 w 7084754"/>
              <a:gd name="connsiteY5" fmla="*/ 4176047 h 417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4754" h="4176047">
                <a:moveTo>
                  <a:pt x="4828810" y="4176047"/>
                </a:moveTo>
                <a:lnTo>
                  <a:pt x="0" y="2714171"/>
                </a:lnTo>
                <a:lnTo>
                  <a:pt x="3132" y="0"/>
                </a:lnTo>
                <a:lnTo>
                  <a:pt x="6129003" y="20058"/>
                </a:lnTo>
                <a:lnTo>
                  <a:pt x="7084754" y="1025336"/>
                </a:lnTo>
                <a:lnTo>
                  <a:pt x="4828810" y="4176047"/>
                </a:lnTo>
                <a:close/>
              </a:path>
            </a:pathLst>
          </a:custGeom>
          <a:solidFill>
            <a:srgbClr val="41BED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rgbClr val="66CBDC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478D6C5-F8FC-4A9A-B4C3-2E96F2742F8B}"/>
              </a:ext>
            </a:extLst>
          </p:cNvPr>
          <p:cNvSpPr/>
          <p:nvPr userDrawn="1"/>
        </p:nvSpPr>
        <p:spPr>
          <a:xfrm>
            <a:off x="6096000" y="3755505"/>
            <a:ext cx="2880000" cy="2658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5000" b="1" dirty="0">
              <a:solidFill>
                <a:srgbClr val="66CBDC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1000" b="1" dirty="0">
                <a:solidFill>
                  <a:srgbClr val="66CBDC"/>
                </a:solidFill>
                <a:latin typeface="Quicksand Medium" panose="00000600000000000000" pitchFamily="2" charset="0"/>
              </a:rPr>
              <a:t>TEK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72732" y="3793399"/>
            <a:ext cx="2880000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200" dirty="0">
                <a:latin typeface="Quicksand Medium" panose="00000600000000000000" pitchFamily="2" charset="0"/>
              </a:rPr>
              <a:t>MACHINE LEARNING </a:t>
            </a:r>
          </a:p>
          <a:p>
            <a:pPr algn="ctr">
              <a:lnSpc>
                <a:spcPts val="2800"/>
              </a:lnSpc>
            </a:pPr>
            <a:r>
              <a:rPr lang="en-US" sz="2200" dirty="0">
                <a:latin typeface="Quicksand Medium" panose="00000600000000000000" pitchFamily="2" charset="0"/>
              </a:rPr>
              <a:t>SOLUTIONS AND </a:t>
            </a:r>
          </a:p>
          <a:p>
            <a:pPr algn="ctr">
              <a:lnSpc>
                <a:spcPts val="2800"/>
              </a:lnSpc>
            </a:pPr>
            <a:r>
              <a:rPr lang="en-US" sz="2200" dirty="0">
                <a:latin typeface="Quicksand Medium" panose="00000600000000000000" pitchFamily="2" charset="0"/>
              </a:rPr>
              <a:t>ADVANCED ANALYTICS</a:t>
            </a:r>
            <a:r>
              <a:rPr lang="en-US" sz="2200" dirty="0">
                <a:solidFill>
                  <a:srgbClr val="333333"/>
                </a:solidFill>
                <a:latin typeface="Quicksand Medium" panose="00000600000000000000" pitchFamily="2" charset="0"/>
              </a:rPr>
              <a:t> </a:t>
            </a:r>
            <a:endParaRPr lang="en-US" sz="2200" b="0" i="0" dirty="0">
              <a:solidFill>
                <a:srgbClr val="333333"/>
              </a:solidFill>
              <a:effectLst/>
              <a:latin typeface="Quicksand Medium" panose="00000600000000000000" pitchFamily="2" charset="0"/>
            </a:endParaRPr>
          </a:p>
          <a:p>
            <a:pPr algn="ctr"/>
            <a:endParaRPr lang="it-IT" sz="2800" dirty="0">
              <a:latin typeface="Sorint lab Titles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096000" y="6305788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CC406D-06EB-4E8B-ABB0-CBC5F9250C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5" y="5425668"/>
            <a:ext cx="2506609" cy="7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8FF07DEB-F828-4360-8FDD-CDF8895BB2B5}"/>
              </a:ext>
            </a:extLst>
          </p:cNvPr>
          <p:cNvSpPr/>
          <p:nvPr userDrawn="1"/>
        </p:nvSpPr>
        <p:spPr>
          <a:xfrm>
            <a:off x="10139582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5258B84-DC18-44F9-ACDD-D79B46AAC3CE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5D3E5AB-CD25-49E4-9722-5A04C90DA2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417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T schema aree">
    <p:bg>
      <p:bgPr>
        <a:solidFill>
          <a:srgbClr val="66C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CA24851-80A0-4BEA-99CC-9EA4C1FFE05D}"/>
              </a:ext>
            </a:extLst>
          </p:cNvPr>
          <p:cNvSpPr/>
          <p:nvPr userDrawn="1"/>
        </p:nvSpPr>
        <p:spPr>
          <a:xfrm>
            <a:off x="11409264" y="290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3600" b="1" dirty="0">
                <a:solidFill>
                  <a:srgbClr val="66CBDC"/>
                </a:solidFill>
                <a:latin typeface="Sorint lab Titles" panose="020B0606020202050201" pitchFamily="34" charset="0"/>
              </a:rPr>
              <a:t>ml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en-US" sz="3000" b="1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rPr>
              <a:t>EXTRACT BUSINESS VALUE FROM  DATA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0201F1FF-E14D-4166-BD78-80726DA71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38" y="2302854"/>
            <a:ext cx="4841648" cy="14363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528461" y="153502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4824AA-4B60-424F-BBB6-8A266C6AAB08}"/>
              </a:ext>
            </a:extLst>
          </p:cNvPr>
          <p:cNvSpPr/>
          <p:nvPr userDrawn="1"/>
        </p:nvSpPr>
        <p:spPr>
          <a:xfrm>
            <a:off x="6943664" y="1545769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3664" y="2299087"/>
            <a:ext cx="4841648" cy="36227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D4494A4-272A-4F74-9E79-2E8491520A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8461" y="1593441"/>
            <a:ext cx="484182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00FD7F86-5DE4-41B3-AAEF-1CD1BC8F5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3487" y="1596737"/>
            <a:ext cx="484182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MODIFICA GLI STILI DEL TESTO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0A2C388F-69B3-4703-8AF9-CD7A9AE50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8638" y="4608884"/>
            <a:ext cx="4841648" cy="14363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5CB60BA-8404-4A0F-82C6-7BC3C35A9DEF}"/>
              </a:ext>
            </a:extLst>
          </p:cNvPr>
          <p:cNvSpPr/>
          <p:nvPr userDrawn="1"/>
        </p:nvSpPr>
        <p:spPr>
          <a:xfrm>
            <a:off x="528461" y="3841056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9" name="Segnaposto testo 22">
            <a:extLst>
              <a:ext uri="{FF2B5EF4-FFF2-40B4-BE49-F238E27FC236}">
                <a16:creationId xmlns:a16="http://schemas.microsoft.com/office/drawing/2014/main" id="{0ED0FC16-4062-423D-9245-7FD64F0AD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461" y="3944353"/>
            <a:ext cx="4841825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CA471A8-F176-4B13-A758-6D9F8BD8E208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FE8DE915-A21B-4A31-9844-716E37BA7053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82010C8-A9C1-4986-BFD6-EEBCE5D1F018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09E84A65-523A-4D75-9379-15E859E2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25" name="Rettangolo 15">
            <a:extLst>
              <a:ext uri="{FF2B5EF4-FFF2-40B4-BE49-F238E27FC236}">
                <a16:creationId xmlns:a16="http://schemas.microsoft.com/office/drawing/2014/main" id="{B71908FD-0F62-1446-ADCC-B876F92F0F1E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4032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T schema aree">
    <p:bg>
      <p:bgPr>
        <a:solidFill>
          <a:srgbClr val="66C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en-US" sz="3000" b="1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rPr>
              <a:t>EXTRACT BUSINESS VALUE FROM  DATA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6909" y="1073493"/>
            <a:ext cx="4730003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D97A852-E034-4C06-9D3D-CC77FA187D3A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3600" b="1" dirty="0">
                <a:solidFill>
                  <a:srgbClr val="66CBDC"/>
                </a:solidFill>
                <a:latin typeface="Sorint lab Titles" panose="020B0606020202050201" pitchFamily="34" charset="0"/>
              </a:rPr>
              <a:t>ml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4D0CBC4-3F77-41C6-B444-70463C9B516D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532C504-D9E8-44A6-A9E6-CBB937226F0F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2B5EF167-CFE7-4D4D-AAB7-2E2604B81362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96E1D88A-C534-48E9-BA90-A631C89E4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Rettangolo 15">
            <a:extLst>
              <a:ext uri="{FF2B5EF4-FFF2-40B4-BE49-F238E27FC236}">
                <a16:creationId xmlns:a16="http://schemas.microsoft.com/office/drawing/2014/main" id="{B72B6C34-79E0-FE4F-9437-7A26FD3945C7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4634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ST pagina testo">
    <p:bg>
      <p:bgPr>
        <a:solidFill>
          <a:srgbClr val="66C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en-US" sz="3000" b="1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rPr>
              <a:t>EXTRACT BUSINESS VALUE FROM  DATA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AE062A0-39C6-456D-A64D-65916A85B093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3A758DD2-9E64-4AFC-86B3-F98F078A1550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2FF7CE64-568F-4CAF-AAF5-BBB6A3D1EF74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0CE82290-BD9F-4E5A-A121-1FC31ED4B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2" name="Rettangolo 15">
            <a:extLst>
              <a:ext uri="{FF2B5EF4-FFF2-40B4-BE49-F238E27FC236}">
                <a16:creationId xmlns:a16="http://schemas.microsoft.com/office/drawing/2014/main" id="{4C045B8B-90EE-2F47-9A3A-F933CA2BE7C7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211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ST pagina testo  e immagine">
    <p:bg>
      <p:bgPr>
        <a:solidFill>
          <a:srgbClr val="66C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en-US" sz="3000" b="1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rPr>
              <a:t>EXTRACT BUSINESS VALUE FROM  DATA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02E8E1C-0459-42F5-9BC7-92D498B916E0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BF105478-7E14-4AC3-8D04-31D6FEAAEF13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CF4C52AA-3B04-4888-8D52-2E4D8B674B0B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AB9200-E039-4C4C-B3CF-FB1C28B9F2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2" name="Rettangolo 15">
            <a:extLst>
              <a:ext uri="{FF2B5EF4-FFF2-40B4-BE49-F238E27FC236}">
                <a16:creationId xmlns:a16="http://schemas.microsoft.com/office/drawing/2014/main" id="{3654319E-6A83-1149-8E31-688FEF5672DD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4493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ST pagina bianca">
    <p:bg>
      <p:bgPr>
        <a:solidFill>
          <a:srgbClr val="66C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en-US" sz="3000" b="1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rPr>
              <a:t>EXTRACT BUSINESS VALUE FROM  DATA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83BF592-2A6D-41FF-B6FB-D312B79B3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A078CAB6-2DB9-489A-B39F-A8C53AA10FAF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DE02875C-3F27-40AC-AEDA-392E34D17A85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5D19361F-89C7-41F4-B145-4A598D408BBA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sp>
        <p:nvSpPr>
          <p:cNvPr id="10" name="Rettangolo 15">
            <a:extLst>
              <a:ext uri="{FF2B5EF4-FFF2-40B4-BE49-F238E27FC236}">
                <a16:creationId xmlns:a16="http://schemas.microsoft.com/office/drawing/2014/main" id="{EBE570AE-D677-EA49-A756-F3BA49EE6F5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240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en-US" sz="3000" b="1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rPr>
              <a:t>EXTRACT BUSINESS VALUE FROM  DATA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6909" y="1073493"/>
            <a:ext cx="4730003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D97A852-E034-4C06-9D3D-CC77FA187D3A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3600" b="1" dirty="0">
                <a:solidFill>
                  <a:srgbClr val="66CBDC"/>
                </a:solidFill>
                <a:latin typeface="Sorint lab Titles" panose="020B0606020202050201" pitchFamily="34" charset="0"/>
              </a:rPr>
              <a:t>ml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4D0CBC4-3F77-41C6-B444-70463C9B516D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532C504-D9E8-44A6-A9E6-CBB937226F0F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2B5EF167-CFE7-4D4D-AAB7-2E2604B81362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96E1D88A-C534-48E9-BA90-A631C89E4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8" name="Rettangolo 15">
            <a:extLst>
              <a:ext uri="{FF2B5EF4-FFF2-40B4-BE49-F238E27FC236}">
                <a16:creationId xmlns:a16="http://schemas.microsoft.com/office/drawing/2014/main" id="{05081892-BC19-514F-943C-E5D464F4D4B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627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ST pagina bian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en-US" sz="3000" b="1" kern="1200" dirty="0">
                <a:solidFill>
                  <a:srgbClr val="66CBDC"/>
                </a:solidFill>
                <a:latin typeface="Quicksand Medium" panose="00000600000000000000" pitchFamily="2" charset="0"/>
                <a:ea typeface="+mn-ea"/>
                <a:cs typeface="+mn-cs"/>
              </a:rPr>
              <a:t>EXTRACT BUSINESS VALUE FROM  DATA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83BF592-2A6D-41FF-B6FB-D312B79B3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A078CAB6-2DB9-489A-B39F-A8C53AA10FAF}"/>
              </a:ext>
            </a:extLst>
          </p:cNvPr>
          <p:cNvGrpSpPr/>
          <p:nvPr userDrawn="1"/>
        </p:nvGrpSpPr>
        <p:grpSpPr>
          <a:xfrm>
            <a:off x="10285328" y="-19302"/>
            <a:ext cx="1849475" cy="775045"/>
            <a:chOff x="10285328" y="-19302"/>
            <a:chExt cx="1849475" cy="775045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DE02875C-3F27-40AC-AEDA-392E34D17A85}"/>
                </a:ext>
              </a:extLst>
            </p:cNvPr>
            <p:cNvSpPr/>
            <p:nvPr userDrawn="1"/>
          </p:nvSpPr>
          <p:spPr>
            <a:xfrm>
              <a:off x="10285328" y="-19302"/>
              <a:ext cx="1849475" cy="775045"/>
            </a:xfrm>
            <a:custGeom>
              <a:avLst/>
              <a:gdLst>
                <a:gd name="connsiteX0" fmla="*/ 4920343 w 7416800"/>
                <a:gd name="connsiteY0" fmla="*/ 4107543 h 4107543"/>
                <a:gd name="connsiteX1" fmla="*/ 0 w 7416800"/>
                <a:gd name="connsiteY1" fmla="*/ 2757714 h 4107543"/>
                <a:gd name="connsiteX2" fmla="*/ 14514 w 7416800"/>
                <a:gd name="connsiteY2" fmla="*/ 43543 h 4107543"/>
                <a:gd name="connsiteX3" fmla="*/ 6037943 w 7416800"/>
                <a:gd name="connsiteY3" fmla="*/ 0 h 4107543"/>
                <a:gd name="connsiteX4" fmla="*/ 7416800 w 7416800"/>
                <a:gd name="connsiteY4" fmla="*/ 1596572 h 4107543"/>
                <a:gd name="connsiteX5" fmla="*/ 4920343 w 7416800"/>
                <a:gd name="connsiteY5" fmla="*/ 4107543 h 4107543"/>
                <a:gd name="connsiteX0" fmla="*/ 5446661 w 7416800"/>
                <a:gd name="connsiteY0" fmla="*/ 4203504 h 4203504"/>
                <a:gd name="connsiteX1" fmla="*/ 0 w 7416800"/>
                <a:gd name="connsiteY1" fmla="*/ 2757714 h 4203504"/>
                <a:gd name="connsiteX2" fmla="*/ 14514 w 7416800"/>
                <a:gd name="connsiteY2" fmla="*/ 43543 h 4203504"/>
                <a:gd name="connsiteX3" fmla="*/ 6037943 w 7416800"/>
                <a:gd name="connsiteY3" fmla="*/ 0 h 4203504"/>
                <a:gd name="connsiteX4" fmla="*/ 7416800 w 7416800"/>
                <a:gd name="connsiteY4" fmla="*/ 1596572 h 4203504"/>
                <a:gd name="connsiteX5" fmla="*/ 5446661 w 7416800"/>
                <a:gd name="connsiteY5" fmla="*/ 4203504 h 4203504"/>
                <a:gd name="connsiteX0" fmla="*/ 5446661 w 7485450"/>
                <a:gd name="connsiteY0" fmla="*/ 4203504 h 4203504"/>
                <a:gd name="connsiteX1" fmla="*/ 0 w 7485450"/>
                <a:gd name="connsiteY1" fmla="*/ 2757714 h 4203504"/>
                <a:gd name="connsiteX2" fmla="*/ 14514 w 7485450"/>
                <a:gd name="connsiteY2" fmla="*/ 43543 h 4203504"/>
                <a:gd name="connsiteX3" fmla="*/ 6037943 w 7485450"/>
                <a:gd name="connsiteY3" fmla="*/ 0 h 4203504"/>
                <a:gd name="connsiteX4" fmla="*/ 7485450 w 7485450"/>
                <a:gd name="connsiteY4" fmla="*/ 1404651 h 4203504"/>
                <a:gd name="connsiteX5" fmla="*/ 5446661 w 7485450"/>
                <a:gd name="connsiteY5" fmla="*/ 4203504 h 4203504"/>
                <a:gd name="connsiteX0" fmla="*/ 5446661 w 7439683"/>
                <a:gd name="connsiteY0" fmla="*/ 4203504 h 4203504"/>
                <a:gd name="connsiteX1" fmla="*/ 0 w 7439683"/>
                <a:gd name="connsiteY1" fmla="*/ 2757714 h 4203504"/>
                <a:gd name="connsiteX2" fmla="*/ 14514 w 7439683"/>
                <a:gd name="connsiteY2" fmla="*/ 43543 h 4203504"/>
                <a:gd name="connsiteX3" fmla="*/ 6037943 w 7439683"/>
                <a:gd name="connsiteY3" fmla="*/ 0 h 4203504"/>
                <a:gd name="connsiteX4" fmla="*/ 7439683 w 7439683"/>
                <a:gd name="connsiteY4" fmla="*/ 1420644 h 4203504"/>
                <a:gd name="connsiteX5" fmla="*/ 5446661 w 7439683"/>
                <a:gd name="connsiteY5" fmla="*/ 4203504 h 4203504"/>
                <a:gd name="connsiteX0" fmla="*/ 5446661 w 6879040"/>
                <a:gd name="connsiteY0" fmla="*/ 4203504 h 4203504"/>
                <a:gd name="connsiteX1" fmla="*/ 0 w 6879040"/>
                <a:gd name="connsiteY1" fmla="*/ 2757714 h 4203504"/>
                <a:gd name="connsiteX2" fmla="*/ 14514 w 6879040"/>
                <a:gd name="connsiteY2" fmla="*/ 43543 h 4203504"/>
                <a:gd name="connsiteX3" fmla="*/ 6037943 w 6879040"/>
                <a:gd name="connsiteY3" fmla="*/ 0 h 4203504"/>
                <a:gd name="connsiteX4" fmla="*/ 6879040 w 6879040"/>
                <a:gd name="connsiteY4" fmla="*/ 1436637 h 4203504"/>
                <a:gd name="connsiteX5" fmla="*/ 5446661 w 6879040"/>
                <a:gd name="connsiteY5" fmla="*/ 4203504 h 4203504"/>
                <a:gd name="connsiteX0" fmla="*/ 4897460 w 6879040"/>
                <a:gd name="connsiteY0" fmla="*/ 4171517 h 4171517"/>
                <a:gd name="connsiteX1" fmla="*/ 0 w 6879040"/>
                <a:gd name="connsiteY1" fmla="*/ 2757714 h 4171517"/>
                <a:gd name="connsiteX2" fmla="*/ 14514 w 6879040"/>
                <a:gd name="connsiteY2" fmla="*/ 43543 h 4171517"/>
                <a:gd name="connsiteX3" fmla="*/ 6037943 w 6879040"/>
                <a:gd name="connsiteY3" fmla="*/ 0 h 4171517"/>
                <a:gd name="connsiteX4" fmla="*/ 6879040 w 6879040"/>
                <a:gd name="connsiteY4" fmla="*/ 1436637 h 4171517"/>
                <a:gd name="connsiteX5" fmla="*/ 4897460 w 6879040"/>
                <a:gd name="connsiteY5" fmla="*/ 4171517 h 4171517"/>
                <a:gd name="connsiteX0" fmla="*/ 4897460 w 7039224"/>
                <a:gd name="connsiteY0" fmla="*/ 4171517 h 4171517"/>
                <a:gd name="connsiteX1" fmla="*/ 0 w 7039224"/>
                <a:gd name="connsiteY1" fmla="*/ 2757714 h 4171517"/>
                <a:gd name="connsiteX2" fmla="*/ 14514 w 7039224"/>
                <a:gd name="connsiteY2" fmla="*/ 43543 h 4171517"/>
                <a:gd name="connsiteX3" fmla="*/ 6037943 w 7039224"/>
                <a:gd name="connsiteY3" fmla="*/ 0 h 4171517"/>
                <a:gd name="connsiteX4" fmla="*/ 7039224 w 7039224"/>
                <a:gd name="connsiteY4" fmla="*/ 1084780 h 4171517"/>
                <a:gd name="connsiteX5" fmla="*/ 4897460 w 7039224"/>
                <a:gd name="connsiteY5" fmla="*/ 4171517 h 4171517"/>
                <a:gd name="connsiteX0" fmla="*/ 4828810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28810 w 7039224"/>
                <a:gd name="connsiteY5" fmla="*/ 4235491 h 4235491"/>
                <a:gd name="connsiteX0" fmla="*/ 4863135 w 7039224"/>
                <a:gd name="connsiteY0" fmla="*/ 4235491 h 4235491"/>
                <a:gd name="connsiteX1" fmla="*/ 0 w 7039224"/>
                <a:gd name="connsiteY1" fmla="*/ 2757714 h 4235491"/>
                <a:gd name="connsiteX2" fmla="*/ 14514 w 7039224"/>
                <a:gd name="connsiteY2" fmla="*/ 43543 h 4235491"/>
                <a:gd name="connsiteX3" fmla="*/ 6037943 w 7039224"/>
                <a:gd name="connsiteY3" fmla="*/ 0 h 4235491"/>
                <a:gd name="connsiteX4" fmla="*/ 7039224 w 7039224"/>
                <a:gd name="connsiteY4" fmla="*/ 1084780 h 4235491"/>
                <a:gd name="connsiteX5" fmla="*/ 4863135 w 7039224"/>
                <a:gd name="connsiteY5" fmla="*/ 4235491 h 4235491"/>
                <a:gd name="connsiteX0" fmla="*/ 4863135 w 7296462"/>
                <a:gd name="connsiteY0" fmla="*/ 4235491 h 4235491"/>
                <a:gd name="connsiteX1" fmla="*/ 0 w 7296462"/>
                <a:gd name="connsiteY1" fmla="*/ 2757714 h 4235491"/>
                <a:gd name="connsiteX2" fmla="*/ 14514 w 7296462"/>
                <a:gd name="connsiteY2" fmla="*/ 43543 h 4235491"/>
                <a:gd name="connsiteX3" fmla="*/ 6037943 w 7296462"/>
                <a:gd name="connsiteY3" fmla="*/ 0 h 4235491"/>
                <a:gd name="connsiteX4" fmla="*/ 7296462 w 7296462"/>
                <a:gd name="connsiteY4" fmla="*/ 512747 h 4235491"/>
                <a:gd name="connsiteX5" fmla="*/ 4863135 w 7296462"/>
                <a:gd name="connsiteY5" fmla="*/ 4235491 h 4235491"/>
                <a:gd name="connsiteX0" fmla="*/ 4863135 w 6833439"/>
                <a:gd name="connsiteY0" fmla="*/ 4235491 h 4235491"/>
                <a:gd name="connsiteX1" fmla="*/ 0 w 6833439"/>
                <a:gd name="connsiteY1" fmla="*/ 2757714 h 4235491"/>
                <a:gd name="connsiteX2" fmla="*/ 14514 w 6833439"/>
                <a:gd name="connsiteY2" fmla="*/ 43543 h 4235491"/>
                <a:gd name="connsiteX3" fmla="*/ 6037943 w 6833439"/>
                <a:gd name="connsiteY3" fmla="*/ 0 h 4235491"/>
                <a:gd name="connsiteX4" fmla="*/ 6833439 w 6833439"/>
                <a:gd name="connsiteY4" fmla="*/ 1656815 h 4235491"/>
                <a:gd name="connsiteX5" fmla="*/ 4863135 w 6833439"/>
                <a:gd name="connsiteY5" fmla="*/ 4235491 h 4235491"/>
                <a:gd name="connsiteX0" fmla="*/ 4863135 w 6963997"/>
                <a:gd name="connsiteY0" fmla="*/ 4191946 h 4191946"/>
                <a:gd name="connsiteX1" fmla="*/ 0 w 6963997"/>
                <a:gd name="connsiteY1" fmla="*/ 2714169 h 4191946"/>
                <a:gd name="connsiteX2" fmla="*/ 14514 w 6963997"/>
                <a:gd name="connsiteY2" fmla="*/ -2 h 4191946"/>
                <a:gd name="connsiteX3" fmla="*/ 6963997 w 6963997"/>
                <a:gd name="connsiteY3" fmla="*/ 170968 h 4191946"/>
                <a:gd name="connsiteX4" fmla="*/ 6833439 w 6963997"/>
                <a:gd name="connsiteY4" fmla="*/ 1613270 h 4191946"/>
                <a:gd name="connsiteX5" fmla="*/ 4863135 w 6963997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6833439 w 7272682"/>
                <a:gd name="connsiteY4" fmla="*/ 1613270 h 4191946"/>
                <a:gd name="connsiteX5" fmla="*/ 4863135 w 7272682"/>
                <a:gd name="connsiteY5" fmla="*/ 4191946 h 4191946"/>
                <a:gd name="connsiteX0" fmla="*/ 4863135 w 7272682"/>
                <a:gd name="connsiteY0" fmla="*/ 4191946 h 4191946"/>
                <a:gd name="connsiteX1" fmla="*/ 0 w 7272682"/>
                <a:gd name="connsiteY1" fmla="*/ 2714169 h 4191946"/>
                <a:gd name="connsiteX2" fmla="*/ 14514 w 7272682"/>
                <a:gd name="connsiteY2" fmla="*/ -2 h 4191946"/>
                <a:gd name="connsiteX3" fmla="*/ 7272682 w 7272682"/>
                <a:gd name="connsiteY3" fmla="*/ 170968 h 4191946"/>
                <a:gd name="connsiteX4" fmla="*/ 7193570 w 7272682"/>
                <a:gd name="connsiteY4" fmla="*/ 1613270 h 4191946"/>
                <a:gd name="connsiteX5" fmla="*/ 4863135 w 7272682"/>
                <a:gd name="connsiteY5" fmla="*/ 4191946 h 4191946"/>
                <a:gd name="connsiteX0" fmla="*/ 4848620 w 7258167"/>
                <a:gd name="connsiteY0" fmla="*/ 4191946 h 4191946"/>
                <a:gd name="connsiteX1" fmla="*/ 139824 w 7258167"/>
                <a:gd name="connsiteY1" fmla="*/ 354533 h 4191946"/>
                <a:gd name="connsiteX2" fmla="*/ -1 w 7258167"/>
                <a:gd name="connsiteY2" fmla="*/ -2 h 4191946"/>
                <a:gd name="connsiteX3" fmla="*/ 7258167 w 7258167"/>
                <a:gd name="connsiteY3" fmla="*/ 170968 h 4191946"/>
                <a:gd name="connsiteX4" fmla="*/ 7179055 w 7258167"/>
                <a:gd name="connsiteY4" fmla="*/ 1613270 h 4191946"/>
                <a:gd name="connsiteX5" fmla="*/ 4848620 w 7258167"/>
                <a:gd name="connsiteY5" fmla="*/ 4191946 h 4191946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7179055 w 7258167"/>
                <a:gd name="connsiteY4" fmla="*/ 1613270 h 4262058"/>
                <a:gd name="connsiteX5" fmla="*/ 4617107 w 7258167"/>
                <a:gd name="connsiteY5" fmla="*/ 4262058 h 4262058"/>
                <a:gd name="connsiteX0" fmla="*/ 4617107 w 7258167"/>
                <a:gd name="connsiteY0" fmla="*/ 4262058 h 4262058"/>
                <a:gd name="connsiteX1" fmla="*/ 139824 w 7258167"/>
                <a:gd name="connsiteY1" fmla="*/ 354533 h 4262058"/>
                <a:gd name="connsiteX2" fmla="*/ -1 w 7258167"/>
                <a:gd name="connsiteY2" fmla="*/ -2 h 4262058"/>
                <a:gd name="connsiteX3" fmla="*/ 7258167 w 7258167"/>
                <a:gd name="connsiteY3" fmla="*/ 170968 h 4262058"/>
                <a:gd name="connsiteX4" fmla="*/ 6993843 w 7258167"/>
                <a:gd name="connsiteY4" fmla="*/ 1683381 h 4262058"/>
                <a:gd name="connsiteX5" fmla="*/ 4617107 w 7258167"/>
                <a:gd name="connsiteY5" fmla="*/ 4262058 h 4262058"/>
                <a:gd name="connsiteX0" fmla="*/ 4477283 w 7118343"/>
                <a:gd name="connsiteY0" fmla="*/ 4193895 h 4193895"/>
                <a:gd name="connsiteX1" fmla="*/ 0 w 7118343"/>
                <a:gd name="connsiteY1" fmla="*/ 286370 h 4193895"/>
                <a:gd name="connsiteX2" fmla="*/ 6173719 w 7118343"/>
                <a:gd name="connsiteY2" fmla="*/ 0 h 4193895"/>
                <a:gd name="connsiteX3" fmla="*/ 7118343 w 7118343"/>
                <a:gd name="connsiteY3" fmla="*/ 102805 h 4193895"/>
                <a:gd name="connsiteX4" fmla="*/ 6854019 w 7118343"/>
                <a:gd name="connsiteY4" fmla="*/ 1615218 h 4193895"/>
                <a:gd name="connsiteX5" fmla="*/ 4477283 w 7118343"/>
                <a:gd name="connsiteY5" fmla="*/ 4193895 h 4193895"/>
                <a:gd name="connsiteX0" fmla="*/ 4477283 w 6904515"/>
                <a:gd name="connsiteY0" fmla="*/ 4193895 h 4193895"/>
                <a:gd name="connsiteX1" fmla="*/ 0 w 6904515"/>
                <a:gd name="connsiteY1" fmla="*/ 286370 h 4193895"/>
                <a:gd name="connsiteX2" fmla="*/ 6173719 w 6904515"/>
                <a:gd name="connsiteY2" fmla="*/ 0 h 4193895"/>
                <a:gd name="connsiteX3" fmla="*/ 6904515 w 6904515"/>
                <a:gd name="connsiteY3" fmla="*/ 256171 h 4193895"/>
                <a:gd name="connsiteX4" fmla="*/ 6854019 w 6904515"/>
                <a:gd name="connsiteY4" fmla="*/ 1615218 h 4193895"/>
                <a:gd name="connsiteX5" fmla="*/ 4477283 w 6904515"/>
                <a:gd name="connsiteY5" fmla="*/ 4193895 h 4193895"/>
                <a:gd name="connsiteX0" fmla="*/ 4342234 w 6904515"/>
                <a:gd name="connsiteY0" fmla="*/ 4159813 h 4159813"/>
                <a:gd name="connsiteX1" fmla="*/ 0 w 6904515"/>
                <a:gd name="connsiteY1" fmla="*/ 286370 h 4159813"/>
                <a:gd name="connsiteX2" fmla="*/ 6173719 w 6904515"/>
                <a:gd name="connsiteY2" fmla="*/ 0 h 4159813"/>
                <a:gd name="connsiteX3" fmla="*/ 6904515 w 6904515"/>
                <a:gd name="connsiteY3" fmla="*/ 256171 h 4159813"/>
                <a:gd name="connsiteX4" fmla="*/ 6854019 w 6904515"/>
                <a:gd name="connsiteY4" fmla="*/ 1615218 h 4159813"/>
                <a:gd name="connsiteX5" fmla="*/ 4342234 w 6904515"/>
                <a:gd name="connsiteY5" fmla="*/ 4159813 h 4159813"/>
                <a:gd name="connsiteX0" fmla="*/ 3993357 w 6555638"/>
                <a:gd name="connsiteY0" fmla="*/ 4159813 h 4159813"/>
                <a:gd name="connsiteX1" fmla="*/ 0 w 6555638"/>
                <a:gd name="connsiteY1" fmla="*/ 13719 h 4159813"/>
                <a:gd name="connsiteX2" fmla="*/ 5824842 w 6555638"/>
                <a:gd name="connsiteY2" fmla="*/ 0 h 4159813"/>
                <a:gd name="connsiteX3" fmla="*/ 6555638 w 6555638"/>
                <a:gd name="connsiteY3" fmla="*/ 256171 h 4159813"/>
                <a:gd name="connsiteX4" fmla="*/ 6505142 w 6555638"/>
                <a:gd name="connsiteY4" fmla="*/ 1615218 h 4159813"/>
                <a:gd name="connsiteX5" fmla="*/ 3993357 w 6555638"/>
                <a:gd name="connsiteY5" fmla="*/ 4159813 h 41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5638" h="4159813">
                  <a:moveTo>
                    <a:pt x="3993357" y="4159813"/>
                  </a:moveTo>
                  <a:lnTo>
                    <a:pt x="0" y="13719"/>
                  </a:lnTo>
                  <a:lnTo>
                    <a:pt x="5824842" y="0"/>
                  </a:lnTo>
                  <a:lnTo>
                    <a:pt x="6555638" y="256171"/>
                  </a:lnTo>
                  <a:lnTo>
                    <a:pt x="6505142" y="1615218"/>
                  </a:lnTo>
                  <a:lnTo>
                    <a:pt x="3993357" y="4159813"/>
                  </a:lnTo>
                  <a:close/>
                </a:path>
              </a:pathLst>
            </a:custGeom>
            <a:solidFill>
              <a:srgbClr val="41BED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it-IT">
                <a:solidFill>
                  <a:srgbClr val="66CBDC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5D19361F-89C7-41F4-B145-4A598D408BBA}"/>
                </a:ext>
              </a:extLst>
            </p:cNvPr>
            <p:cNvSpPr/>
            <p:nvPr userDrawn="1"/>
          </p:nvSpPr>
          <p:spPr>
            <a:xfrm>
              <a:off x="11409264" y="29029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000" b="1" dirty="0">
                  <a:solidFill>
                    <a:srgbClr val="66CBDC"/>
                  </a:solidFill>
                  <a:latin typeface="Quicksand Medium" panose="00000600000000000000" pitchFamily="2" charset="0"/>
                </a:rPr>
                <a:t>ML</a:t>
              </a:r>
            </a:p>
          </p:txBody>
        </p:sp>
      </p:grpSp>
      <p:sp>
        <p:nvSpPr>
          <p:cNvPr id="10" name="Rettangolo 15">
            <a:extLst>
              <a:ext uri="{FF2B5EF4-FFF2-40B4-BE49-F238E27FC236}">
                <a16:creationId xmlns:a16="http://schemas.microsoft.com/office/drawing/2014/main" id="{3E7219EF-76B9-9F4F-B56C-B4F44F44720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8814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pertina sezione d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0" y="-110713"/>
            <a:ext cx="8976000" cy="3866218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9224" h="4235491">
                <a:moveTo>
                  <a:pt x="4828810" y="4235491"/>
                </a:moveTo>
                <a:lnTo>
                  <a:pt x="0" y="2757714"/>
                </a:lnTo>
                <a:lnTo>
                  <a:pt x="14514" y="43543"/>
                </a:lnTo>
                <a:lnTo>
                  <a:pt x="6037943" y="0"/>
                </a:lnTo>
                <a:lnTo>
                  <a:pt x="7039224" y="1084780"/>
                </a:lnTo>
                <a:lnTo>
                  <a:pt x="4828810" y="4235491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10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OSS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6031345" y="3793399"/>
            <a:ext cx="3158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OPEN SOURCE SOFTWARE</a:t>
            </a:r>
          </a:p>
          <a:p>
            <a:pPr algn="l"/>
            <a:r>
              <a:rPr lang="en-US" sz="1600" dirty="0">
                <a:latin typeface="Quicksand "/>
              </a:rPr>
              <a:t>In the Digital Transformation the first choice should be an Open Source solution, for this reason, we are delivering and supporting different software initiatives.</a:t>
            </a:r>
            <a:endParaRPr lang="it-IT" sz="1600" dirty="0">
              <a:latin typeface="Quicksand 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096000" y="6642915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8CCC3C-0AB1-4B6A-B441-94653C8EC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56" y="5970969"/>
            <a:ext cx="1887488" cy="6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6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ST pagina test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3"/>
            <a:ext cx="1981808" cy="807360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3977433">
                <a:moveTo>
                  <a:pt x="4694277" y="3977433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7179055" y="1613270"/>
                </a:lnTo>
                <a:lnTo>
                  <a:pt x="4694277" y="3977433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rPr>
              <a:t>WE ARE PART OF THE OPEN SOURCE ECOSYSTEM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3FBD31B-4033-4C54-AE70-78B3EED72466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4C1C256-55ED-4382-8297-630C9710D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9" name="Rettangolo 15">
            <a:extLst>
              <a:ext uri="{FF2B5EF4-FFF2-40B4-BE49-F238E27FC236}">
                <a16:creationId xmlns:a16="http://schemas.microsoft.com/office/drawing/2014/main" id="{FC4302F0-C21D-F041-81CE-D86E59884A9E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4122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ST pagina testo  e immagin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3"/>
            <a:ext cx="1981808" cy="807360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3977433">
                <a:moveTo>
                  <a:pt x="4694277" y="3977433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7179055" y="1613270"/>
                </a:lnTo>
                <a:lnTo>
                  <a:pt x="4694277" y="3977433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rPr>
              <a:t>WE ARE PART OF THE OPEN SOURCE ECOSYSTEM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829" y="1123257"/>
            <a:ext cx="5355483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2B4160F-7DC3-4E0A-9177-A4DFD97BBD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13" y="1122808"/>
            <a:ext cx="5065712" cy="4798568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5AA003C-2485-4586-A8A8-D762C22CE962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21245E5-A570-49DC-B540-860D0B8126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9" name="Rettangolo 15">
            <a:extLst>
              <a:ext uri="{FF2B5EF4-FFF2-40B4-BE49-F238E27FC236}">
                <a16:creationId xmlns:a16="http://schemas.microsoft.com/office/drawing/2014/main" id="{1BBE5CDC-C204-D345-8D98-6683C5490045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3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T COPERTIN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6E701C-1B49-435F-9CD1-545FB67438D2}"/>
              </a:ext>
            </a:extLst>
          </p:cNvPr>
          <p:cNvSpPr/>
          <p:nvPr userDrawn="1"/>
        </p:nvSpPr>
        <p:spPr>
          <a:xfrm>
            <a:off x="-166256" y="-290820"/>
            <a:ext cx="9149834" cy="4060716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37973 w 7039224"/>
              <a:gd name="connsiteY0" fmla="*/ 4217917 h 4217917"/>
              <a:gd name="connsiteX1" fmla="*/ 0 w 7039224"/>
              <a:gd name="connsiteY1" fmla="*/ 2757714 h 4217917"/>
              <a:gd name="connsiteX2" fmla="*/ 14514 w 7039224"/>
              <a:gd name="connsiteY2" fmla="*/ 43543 h 4217917"/>
              <a:gd name="connsiteX3" fmla="*/ 6037943 w 7039224"/>
              <a:gd name="connsiteY3" fmla="*/ 0 h 4217917"/>
              <a:gd name="connsiteX4" fmla="*/ 7039224 w 7039224"/>
              <a:gd name="connsiteY4" fmla="*/ 1084780 h 4217917"/>
              <a:gd name="connsiteX5" fmla="*/ 4837973 w 7039224"/>
              <a:gd name="connsiteY5" fmla="*/ 4217917 h 4217917"/>
              <a:gd name="connsiteX0" fmla="*/ 4837973 w 7039224"/>
              <a:gd name="connsiteY0" fmla="*/ 4174374 h 4174374"/>
              <a:gd name="connsiteX1" fmla="*/ 0 w 7039224"/>
              <a:gd name="connsiteY1" fmla="*/ 2714171 h 4174374"/>
              <a:gd name="connsiteX2" fmla="*/ 14514 w 7039224"/>
              <a:gd name="connsiteY2" fmla="*/ 0 h 4174374"/>
              <a:gd name="connsiteX3" fmla="*/ 6016231 w 7039224"/>
              <a:gd name="connsiteY3" fmla="*/ 46810 h 4174374"/>
              <a:gd name="connsiteX4" fmla="*/ 7039224 w 7039224"/>
              <a:gd name="connsiteY4" fmla="*/ 1041237 h 4174374"/>
              <a:gd name="connsiteX5" fmla="*/ 4837973 w 7039224"/>
              <a:gd name="connsiteY5" fmla="*/ 4174374 h 4174374"/>
              <a:gd name="connsiteX0" fmla="*/ 4837973 w 7039224"/>
              <a:gd name="connsiteY0" fmla="*/ 4127564 h 4127564"/>
              <a:gd name="connsiteX1" fmla="*/ 0 w 7039224"/>
              <a:gd name="connsiteY1" fmla="*/ 2667361 h 4127564"/>
              <a:gd name="connsiteX2" fmla="*/ 220777 w 7039224"/>
              <a:gd name="connsiteY2" fmla="*/ 284484 h 4127564"/>
              <a:gd name="connsiteX3" fmla="*/ 6016231 w 7039224"/>
              <a:gd name="connsiteY3" fmla="*/ 0 h 4127564"/>
              <a:gd name="connsiteX4" fmla="*/ 7039224 w 7039224"/>
              <a:gd name="connsiteY4" fmla="*/ 994427 h 4127564"/>
              <a:gd name="connsiteX5" fmla="*/ 4837973 w 7039224"/>
              <a:gd name="connsiteY5" fmla="*/ 4127564 h 4127564"/>
              <a:gd name="connsiteX0" fmla="*/ 4953731 w 7154982"/>
              <a:gd name="connsiteY0" fmla="*/ 4294843 h 4294843"/>
              <a:gd name="connsiteX1" fmla="*/ 115758 w 7154982"/>
              <a:gd name="connsiteY1" fmla="*/ 2834640 h 4294843"/>
              <a:gd name="connsiteX2" fmla="*/ 0 w 7154982"/>
              <a:gd name="connsiteY2" fmla="*/ 0 h 4294843"/>
              <a:gd name="connsiteX3" fmla="*/ 6131989 w 7154982"/>
              <a:gd name="connsiteY3" fmla="*/ 167279 h 4294843"/>
              <a:gd name="connsiteX4" fmla="*/ 7154982 w 7154982"/>
              <a:gd name="connsiteY4" fmla="*/ 1161706 h 4294843"/>
              <a:gd name="connsiteX5" fmla="*/ 4953731 w 7154982"/>
              <a:gd name="connsiteY5" fmla="*/ 4294843 h 4294843"/>
              <a:gd name="connsiteX0" fmla="*/ 4968245 w 7169496"/>
              <a:gd name="connsiteY0" fmla="*/ 4294843 h 4294843"/>
              <a:gd name="connsiteX1" fmla="*/ 0 w 7169496"/>
              <a:gd name="connsiteY1" fmla="*/ 2172052 h 4294843"/>
              <a:gd name="connsiteX2" fmla="*/ 14514 w 7169496"/>
              <a:gd name="connsiteY2" fmla="*/ 0 h 4294843"/>
              <a:gd name="connsiteX3" fmla="*/ 6146503 w 7169496"/>
              <a:gd name="connsiteY3" fmla="*/ 167279 h 4294843"/>
              <a:gd name="connsiteX4" fmla="*/ 7169496 w 7169496"/>
              <a:gd name="connsiteY4" fmla="*/ 1161706 h 4294843"/>
              <a:gd name="connsiteX5" fmla="*/ 4968245 w 7169496"/>
              <a:gd name="connsiteY5" fmla="*/ 4294843 h 4294843"/>
              <a:gd name="connsiteX0" fmla="*/ 4968245 w 7169496"/>
              <a:gd name="connsiteY0" fmla="*/ 4413681 h 4413681"/>
              <a:gd name="connsiteX1" fmla="*/ 0 w 7169496"/>
              <a:gd name="connsiteY1" fmla="*/ 2290890 h 4413681"/>
              <a:gd name="connsiteX2" fmla="*/ 14514 w 7169496"/>
              <a:gd name="connsiteY2" fmla="*/ 118838 h 4413681"/>
              <a:gd name="connsiteX3" fmla="*/ 6569885 w 7169496"/>
              <a:gd name="connsiteY3" fmla="*/ 0 h 4413681"/>
              <a:gd name="connsiteX4" fmla="*/ 7169496 w 7169496"/>
              <a:gd name="connsiteY4" fmla="*/ 1280544 h 4413681"/>
              <a:gd name="connsiteX5" fmla="*/ 4968245 w 7169496"/>
              <a:gd name="connsiteY5" fmla="*/ 4413681 h 44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9496" h="4413681">
                <a:moveTo>
                  <a:pt x="4968245" y="4413681"/>
                </a:moveTo>
                <a:lnTo>
                  <a:pt x="0" y="2290890"/>
                </a:lnTo>
                <a:lnTo>
                  <a:pt x="14514" y="118838"/>
                </a:lnTo>
                <a:lnTo>
                  <a:pt x="6569885" y="0"/>
                </a:lnTo>
                <a:lnTo>
                  <a:pt x="7169496" y="1280544"/>
                </a:lnTo>
                <a:lnTo>
                  <a:pt x="4968245" y="4413681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>
              <a:solidFill>
                <a:srgbClr val="ED7D3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0B41CB-E02E-4F47-9E7B-88374292FC39}"/>
              </a:ext>
            </a:extLst>
          </p:cNvPr>
          <p:cNvSpPr/>
          <p:nvPr userDrawn="1"/>
        </p:nvSpPr>
        <p:spPr>
          <a:xfrm>
            <a:off x="6096000" y="875505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0" b="1" dirty="0"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23E62F-78F4-48B1-AECC-2EE73DF450FB}"/>
              </a:ext>
            </a:extLst>
          </p:cNvPr>
          <p:cNvSpPr txBox="1"/>
          <p:nvPr userDrawn="1"/>
        </p:nvSpPr>
        <p:spPr>
          <a:xfrm>
            <a:off x="5923143" y="3905926"/>
            <a:ext cx="3380509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it-IT" sz="2400" dirty="0">
                <a:solidFill>
                  <a:schemeClr val="bg1"/>
                </a:solidFill>
                <a:latin typeface="Quicksand Medium" panose="00000600000000000000" pitchFamily="2" charset="0"/>
              </a:rPr>
              <a:t>NEXT GENERATION SYSTEM INTEGRATOR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F086B3-166B-432F-BA0C-7C15E0F9904D}"/>
              </a:ext>
            </a:extLst>
          </p:cNvPr>
          <p:cNvSpPr/>
          <p:nvPr userDrawn="1"/>
        </p:nvSpPr>
        <p:spPr>
          <a:xfrm>
            <a:off x="6133597" y="6075383"/>
            <a:ext cx="2880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56BC7E-97A3-4C07-B6E5-3EABB8A88C42}"/>
              </a:ext>
            </a:extLst>
          </p:cNvPr>
          <p:cNvSpPr txBox="1"/>
          <p:nvPr userDrawn="1"/>
        </p:nvSpPr>
        <p:spPr>
          <a:xfrm>
            <a:off x="6092956" y="6216135"/>
            <a:ext cx="304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Quicksand Medium" panose="00000600000000000000" pitchFamily="2" charset="0"/>
              </a:rPr>
              <a:t>IT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ES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UK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DE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US </a:t>
            </a:r>
            <a:r>
              <a:rPr lang="it-IT" sz="2000" dirty="0">
                <a:solidFill>
                  <a:schemeClr val="bg1"/>
                </a:solidFill>
                <a:latin typeface="Quicksand Medium" panose="00000600000000000000" pitchFamily="2" charset="0"/>
              </a:rPr>
              <a:t>|</a:t>
            </a:r>
            <a:r>
              <a:rPr lang="it-IT" sz="2000" dirty="0">
                <a:latin typeface="Quicksand Medium" panose="00000600000000000000" pitchFamily="2" charset="0"/>
              </a:rPr>
              <a:t> FR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CBB6F-C4DF-46B1-8BB9-A651C5F2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97" y="4984379"/>
            <a:ext cx="2842403" cy="829982"/>
          </a:xfrm>
          <a:prstGeom prst="rect">
            <a:avLst/>
          </a:prstGeom>
        </p:spPr>
      </p:pic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C33AC47-9DD6-4BC7-A8CD-17844097C3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304" y="1085541"/>
            <a:ext cx="954585" cy="24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66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ST pagina bianca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3"/>
            <a:ext cx="1981808" cy="807360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3977433">
                <a:moveTo>
                  <a:pt x="4694277" y="3977433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7179055" y="1613270"/>
                </a:lnTo>
                <a:lnTo>
                  <a:pt x="4694277" y="3977433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rPr>
              <a:t>WE ARE PART OF THE OPEN SOURCE ECOSYSTEM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53BA664-98A5-4B67-BDA4-BBE1B9107100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00A5C0-771B-4B2A-99EF-87D84F327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9" name="Rettangolo 15">
            <a:extLst>
              <a:ext uri="{FF2B5EF4-FFF2-40B4-BE49-F238E27FC236}">
                <a16:creationId xmlns:a16="http://schemas.microsoft.com/office/drawing/2014/main" id="{57FCD6B4-F623-194B-8E64-FC267D2B6D6A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2492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T schema a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3"/>
            <a:ext cx="1981808" cy="807360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3977433">
                <a:moveTo>
                  <a:pt x="4694277" y="3977433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7179055" y="1613270"/>
                </a:lnTo>
                <a:lnTo>
                  <a:pt x="4694277" y="3977433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rPr>
              <a:t>WE ARE PART OF THE OPEN SOURCE ECOSYSTEM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FE20F0-85ED-41B6-804F-5FC31CF8C2D9}"/>
              </a:ext>
            </a:extLst>
          </p:cNvPr>
          <p:cNvSpPr/>
          <p:nvPr userDrawn="1"/>
        </p:nvSpPr>
        <p:spPr>
          <a:xfrm>
            <a:off x="3675087" y="997222"/>
            <a:ext cx="4841825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800" dirty="0">
              <a:ln>
                <a:noFill/>
              </a:ln>
              <a:solidFill>
                <a:schemeClr val="accent2"/>
              </a:solidFill>
              <a:latin typeface="Sorint lab Titles" panose="020B0606020202050201" pitchFamily="34" charset="0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911451"/>
            <a:ext cx="11256851" cy="40103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it-IT" sz="1600" kern="1200" dirty="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22">
            <a:extLst>
              <a:ext uri="{FF2B5EF4-FFF2-40B4-BE49-F238E27FC236}">
                <a16:creationId xmlns:a16="http://schemas.microsoft.com/office/drawing/2014/main" id="{19B87846-FB1D-4D58-9683-788DE0AC1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5974" y="1118040"/>
            <a:ext cx="4841824" cy="531813"/>
          </a:xfrm>
        </p:spPr>
        <p:txBody>
          <a:bodyPr>
            <a:normAutofit/>
          </a:bodyPr>
          <a:lstStyle>
            <a:lvl1pPr marL="0" indent="0">
              <a:buNone/>
              <a:defRPr lang="it-IT" sz="2400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D97A852-E034-4C06-9D3D-CC77FA187D3A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ECD6785-3F19-4BEF-85C1-AEF07BC62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14" name="Rettangolo 15">
            <a:extLst>
              <a:ext uri="{FF2B5EF4-FFF2-40B4-BE49-F238E27FC236}">
                <a16:creationId xmlns:a16="http://schemas.microsoft.com/office/drawing/2014/main" id="{F8080C93-F6CA-0E41-AA79-9F0AE49033B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7732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ST pagina bian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1B8AA5D8-B357-4C3A-ADAB-C88DE24B6D1E}"/>
              </a:ext>
            </a:extLst>
          </p:cNvPr>
          <p:cNvSpPr/>
          <p:nvPr userDrawn="1"/>
        </p:nvSpPr>
        <p:spPr>
          <a:xfrm>
            <a:off x="10147456" y="-32003"/>
            <a:ext cx="1981808" cy="807360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167" h="3977433">
                <a:moveTo>
                  <a:pt x="4694277" y="3977433"/>
                </a:moveTo>
                <a:lnTo>
                  <a:pt x="139824" y="354533"/>
                </a:lnTo>
                <a:lnTo>
                  <a:pt x="-1" y="-2"/>
                </a:lnTo>
                <a:lnTo>
                  <a:pt x="7258167" y="170968"/>
                </a:lnTo>
                <a:lnTo>
                  <a:pt x="7179055" y="1613270"/>
                </a:lnTo>
                <a:lnTo>
                  <a:pt x="4694277" y="3977433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it-IT" sz="3000" b="1" kern="1200" dirty="0">
                <a:solidFill>
                  <a:srgbClr val="FFC50C"/>
                </a:solidFill>
                <a:latin typeface="Quicksand Medium" panose="00000600000000000000" pitchFamily="2" charset="0"/>
                <a:ea typeface="+mn-ea"/>
                <a:cs typeface="+mn-cs"/>
              </a:rPr>
              <a:t>WE ARE PART OF THE OPEN SOURCE ECOSYSTEM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53BA664-98A5-4B67-BDA4-BBE1B9107100}"/>
              </a:ext>
            </a:extLst>
          </p:cNvPr>
          <p:cNvSpPr/>
          <p:nvPr userDrawn="1"/>
        </p:nvSpPr>
        <p:spPr>
          <a:xfrm>
            <a:off x="11409264" y="1632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FFC50C"/>
                </a:solidFill>
                <a:latin typeface="Quicksand Medium" panose="00000600000000000000" pitchFamily="2" charset="0"/>
              </a:rPr>
              <a:t>OSS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00A5C0-771B-4B2A-99EF-87D84F327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sp>
        <p:nvSpPr>
          <p:cNvPr id="9" name="Rettangolo 15">
            <a:extLst>
              <a:ext uri="{FF2B5EF4-FFF2-40B4-BE49-F238E27FC236}">
                <a16:creationId xmlns:a16="http://schemas.microsoft.com/office/drawing/2014/main" id="{FFC575F3-3484-0E42-87EF-3323D54299B8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8196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38AD9-B3E5-40E9-A3B6-A81A8FA109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334" y="505981"/>
            <a:ext cx="10515600" cy="75946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Quicksand Medium" panose="00000600000000000000" pitchFamily="2" charset="0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9562A297-C77A-46BE-837D-6B4D4BB6F7E0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3692F79-9F1D-40B4-8DCA-6654487D3DF2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3A1A993-B47B-4562-82C0-49C702C3B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C301B60-1992-4E68-A508-4A628C47D65B}"/>
              </a:ext>
            </a:extLst>
          </p:cNvPr>
          <p:cNvSpPr/>
          <p:nvPr userDrawn="1"/>
        </p:nvSpPr>
        <p:spPr>
          <a:xfrm>
            <a:off x="10139582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1757A-3A19-4E36-AE7F-8CA350256F82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AD9772E-946E-450C-AD30-E6BEC0795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F4C989C3-8599-D249-AB25-A4AF11D98D13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3197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C2582-49D7-4706-B8CB-F20DA735D2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5F662-48B8-4838-9D3C-936618D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83443B1-0228-42C5-B55E-39295C3E7B31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707B2B6-16ED-4F86-97F1-2CCD162F90AE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B7E8D30-C902-479D-BFDB-A93856C31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7875854B-EB7D-4FCA-9DBF-476ABA72D973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080B15B-40F8-4ECB-B221-FAF27AD8DB0C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14" name="Figura a mano libera: forma 13">
                <a:extLst>
                  <a:ext uri="{FF2B5EF4-FFF2-40B4-BE49-F238E27FC236}">
                    <a16:creationId xmlns:a16="http://schemas.microsoft.com/office/drawing/2014/main" id="{AA6F215E-056F-49B8-9C5A-2F2A443ABC78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D86C9C67-0BA5-4674-91B3-458F4EEC9B29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1FB9A142-FB97-47AB-BD7B-36EBCD27AD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6917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C2582-49D7-4706-B8CB-F20DA735D2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5F662-48B8-4838-9D3C-936618D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83443B1-0228-42C5-B55E-39295C3E7B31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707B2B6-16ED-4F86-97F1-2CCD162F90AE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B7E8D30-C902-479D-BFDB-A93856C31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10" name="Rettangolo 15">
            <a:extLst>
              <a:ext uri="{FF2B5EF4-FFF2-40B4-BE49-F238E27FC236}">
                <a16:creationId xmlns:a16="http://schemas.microsoft.com/office/drawing/2014/main" id="{DDED5B44-B2CC-9F49-B97D-3CDB1830DADC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5580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20-DDDF-47FB-A9C1-F7D7850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5EA34A-4E04-4525-B8F1-610AA051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B319BCE-7818-4D45-A34E-CE9DCC4E3FE4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3A07F3B-00BC-400F-A86B-29800E069FF6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D610A41-F2E1-47B9-9A6B-B7AE9CF5F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10" name="Rettangolo 15">
            <a:extLst>
              <a:ext uri="{FF2B5EF4-FFF2-40B4-BE49-F238E27FC236}">
                <a16:creationId xmlns:a16="http://schemas.microsoft.com/office/drawing/2014/main" id="{B171CE2F-DCC9-CF48-BFCE-EF6058ACE730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1445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5EA4B-DDF8-4E9F-8F48-8B18C619F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8A636B-3D00-46FF-82EA-00C80F2E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B99B59-808E-4E7D-83D9-E853C8D9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12C65F5-2B83-49B6-92BF-7A1C805E1ABE}"/>
              </a:ext>
            </a:extLst>
          </p:cNvPr>
          <p:cNvSpPr/>
          <p:nvPr userDrawn="1"/>
        </p:nvSpPr>
        <p:spPr>
          <a:xfrm>
            <a:off x="10147455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9F7998-3A64-4D7F-B451-EC612B0CDCA4}"/>
              </a:ext>
            </a:extLst>
          </p:cNvPr>
          <p:cNvSpPr/>
          <p:nvPr userDrawn="1"/>
        </p:nvSpPr>
        <p:spPr>
          <a:xfrm>
            <a:off x="11372675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61FA37A-0139-4D37-81EA-F7BE4DDFC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92470" y="30906"/>
            <a:ext cx="312505" cy="684000"/>
          </a:xfrm>
          <a:prstGeom prst="rect">
            <a:avLst/>
          </a:prstGeom>
        </p:spPr>
      </p:pic>
      <p:sp>
        <p:nvSpPr>
          <p:cNvPr id="11" name="Rettangolo 15">
            <a:extLst>
              <a:ext uri="{FF2B5EF4-FFF2-40B4-BE49-F238E27FC236}">
                <a16:creationId xmlns:a16="http://schemas.microsoft.com/office/drawing/2014/main" id="{9430DB52-D17E-0647-B512-75665DA1FC2F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653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9B813-A882-437A-B27B-726C1FB2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B2C6D6-7261-48A5-8476-C05E0736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BA06D5-C9A1-4ADF-827E-F10802ACC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477DE4-1963-4B92-A9BD-3C08A540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C652FD-5142-46BD-8FD0-FF61BEE40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44C353D-EF0F-4422-980C-F986C302AC05}"/>
              </a:ext>
            </a:extLst>
          </p:cNvPr>
          <p:cNvSpPr/>
          <p:nvPr userDrawn="1"/>
        </p:nvSpPr>
        <p:spPr>
          <a:xfrm>
            <a:off x="10139582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911D6EB-A3C8-4045-B09A-5A1376442539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1A3B88-66C8-47F3-8C1E-46B6C455BB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  <p:sp>
        <p:nvSpPr>
          <p:cNvPr id="11" name="Rettangolo 15">
            <a:extLst>
              <a:ext uri="{FF2B5EF4-FFF2-40B4-BE49-F238E27FC236}">
                <a16:creationId xmlns:a16="http://schemas.microsoft.com/office/drawing/2014/main" id="{E80A41D3-96AD-DE4C-BAD7-8831AD577756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8514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8FF07DEB-F828-4360-8FDD-CDF8895BB2B5}"/>
              </a:ext>
            </a:extLst>
          </p:cNvPr>
          <p:cNvSpPr/>
          <p:nvPr userDrawn="1"/>
        </p:nvSpPr>
        <p:spPr>
          <a:xfrm>
            <a:off x="10139582" y="-32003"/>
            <a:ext cx="1937347" cy="759462"/>
          </a:xfrm>
          <a:custGeom>
            <a:avLst/>
            <a:gdLst>
              <a:gd name="connsiteX0" fmla="*/ 4920343 w 7416800"/>
              <a:gd name="connsiteY0" fmla="*/ 4107543 h 4107543"/>
              <a:gd name="connsiteX1" fmla="*/ 0 w 7416800"/>
              <a:gd name="connsiteY1" fmla="*/ 2757714 h 4107543"/>
              <a:gd name="connsiteX2" fmla="*/ 14514 w 7416800"/>
              <a:gd name="connsiteY2" fmla="*/ 43543 h 4107543"/>
              <a:gd name="connsiteX3" fmla="*/ 6037943 w 7416800"/>
              <a:gd name="connsiteY3" fmla="*/ 0 h 4107543"/>
              <a:gd name="connsiteX4" fmla="*/ 7416800 w 7416800"/>
              <a:gd name="connsiteY4" fmla="*/ 1596572 h 4107543"/>
              <a:gd name="connsiteX5" fmla="*/ 4920343 w 7416800"/>
              <a:gd name="connsiteY5" fmla="*/ 4107543 h 4107543"/>
              <a:gd name="connsiteX0" fmla="*/ 5446661 w 7416800"/>
              <a:gd name="connsiteY0" fmla="*/ 4203504 h 4203504"/>
              <a:gd name="connsiteX1" fmla="*/ 0 w 7416800"/>
              <a:gd name="connsiteY1" fmla="*/ 2757714 h 4203504"/>
              <a:gd name="connsiteX2" fmla="*/ 14514 w 7416800"/>
              <a:gd name="connsiteY2" fmla="*/ 43543 h 4203504"/>
              <a:gd name="connsiteX3" fmla="*/ 6037943 w 7416800"/>
              <a:gd name="connsiteY3" fmla="*/ 0 h 4203504"/>
              <a:gd name="connsiteX4" fmla="*/ 7416800 w 7416800"/>
              <a:gd name="connsiteY4" fmla="*/ 1596572 h 4203504"/>
              <a:gd name="connsiteX5" fmla="*/ 5446661 w 7416800"/>
              <a:gd name="connsiteY5" fmla="*/ 4203504 h 4203504"/>
              <a:gd name="connsiteX0" fmla="*/ 5446661 w 7485450"/>
              <a:gd name="connsiteY0" fmla="*/ 4203504 h 4203504"/>
              <a:gd name="connsiteX1" fmla="*/ 0 w 7485450"/>
              <a:gd name="connsiteY1" fmla="*/ 2757714 h 4203504"/>
              <a:gd name="connsiteX2" fmla="*/ 14514 w 7485450"/>
              <a:gd name="connsiteY2" fmla="*/ 43543 h 4203504"/>
              <a:gd name="connsiteX3" fmla="*/ 6037943 w 7485450"/>
              <a:gd name="connsiteY3" fmla="*/ 0 h 4203504"/>
              <a:gd name="connsiteX4" fmla="*/ 7485450 w 7485450"/>
              <a:gd name="connsiteY4" fmla="*/ 1404651 h 4203504"/>
              <a:gd name="connsiteX5" fmla="*/ 5446661 w 7485450"/>
              <a:gd name="connsiteY5" fmla="*/ 4203504 h 4203504"/>
              <a:gd name="connsiteX0" fmla="*/ 5446661 w 7439683"/>
              <a:gd name="connsiteY0" fmla="*/ 4203504 h 4203504"/>
              <a:gd name="connsiteX1" fmla="*/ 0 w 7439683"/>
              <a:gd name="connsiteY1" fmla="*/ 2757714 h 4203504"/>
              <a:gd name="connsiteX2" fmla="*/ 14514 w 7439683"/>
              <a:gd name="connsiteY2" fmla="*/ 43543 h 4203504"/>
              <a:gd name="connsiteX3" fmla="*/ 6037943 w 7439683"/>
              <a:gd name="connsiteY3" fmla="*/ 0 h 4203504"/>
              <a:gd name="connsiteX4" fmla="*/ 7439683 w 7439683"/>
              <a:gd name="connsiteY4" fmla="*/ 1420644 h 4203504"/>
              <a:gd name="connsiteX5" fmla="*/ 5446661 w 7439683"/>
              <a:gd name="connsiteY5" fmla="*/ 4203504 h 4203504"/>
              <a:gd name="connsiteX0" fmla="*/ 5446661 w 6879040"/>
              <a:gd name="connsiteY0" fmla="*/ 4203504 h 4203504"/>
              <a:gd name="connsiteX1" fmla="*/ 0 w 6879040"/>
              <a:gd name="connsiteY1" fmla="*/ 2757714 h 4203504"/>
              <a:gd name="connsiteX2" fmla="*/ 14514 w 6879040"/>
              <a:gd name="connsiteY2" fmla="*/ 43543 h 4203504"/>
              <a:gd name="connsiteX3" fmla="*/ 6037943 w 6879040"/>
              <a:gd name="connsiteY3" fmla="*/ 0 h 4203504"/>
              <a:gd name="connsiteX4" fmla="*/ 6879040 w 6879040"/>
              <a:gd name="connsiteY4" fmla="*/ 1436637 h 4203504"/>
              <a:gd name="connsiteX5" fmla="*/ 5446661 w 6879040"/>
              <a:gd name="connsiteY5" fmla="*/ 4203504 h 4203504"/>
              <a:gd name="connsiteX0" fmla="*/ 4897460 w 6879040"/>
              <a:gd name="connsiteY0" fmla="*/ 4171517 h 4171517"/>
              <a:gd name="connsiteX1" fmla="*/ 0 w 6879040"/>
              <a:gd name="connsiteY1" fmla="*/ 2757714 h 4171517"/>
              <a:gd name="connsiteX2" fmla="*/ 14514 w 6879040"/>
              <a:gd name="connsiteY2" fmla="*/ 43543 h 4171517"/>
              <a:gd name="connsiteX3" fmla="*/ 6037943 w 6879040"/>
              <a:gd name="connsiteY3" fmla="*/ 0 h 4171517"/>
              <a:gd name="connsiteX4" fmla="*/ 6879040 w 6879040"/>
              <a:gd name="connsiteY4" fmla="*/ 1436637 h 4171517"/>
              <a:gd name="connsiteX5" fmla="*/ 4897460 w 6879040"/>
              <a:gd name="connsiteY5" fmla="*/ 4171517 h 4171517"/>
              <a:gd name="connsiteX0" fmla="*/ 4897460 w 7039224"/>
              <a:gd name="connsiteY0" fmla="*/ 4171517 h 4171517"/>
              <a:gd name="connsiteX1" fmla="*/ 0 w 7039224"/>
              <a:gd name="connsiteY1" fmla="*/ 2757714 h 4171517"/>
              <a:gd name="connsiteX2" fmla="*/ 14514 w 7039224"/>
              <a:gd name="connsiteY2" fmla="*/ 43543 h 4171517"/>
              <a:gd name="connsiteX3" fmla="*/ 6037943 w 7039224"/>
              <a:gd name="connsiteY3" fmla="*/ 0 h 4171517"/>
              <a:gd name="connsiteX4" fmla="*/ 7039224 w 7039224"/>
              <a:gd name="connsiteY4" fmla="*/ 1084780 h 4171517"/>
              <a:gd name="connsiteX5" fmla="*/ 4897460 w 7039224"/>
              <a:gd name="connsiteY5" fmla="*/ 4171517 h 4171517"/>
              <a:gd name="connsiteX0" fmla="*/ 4828810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28810 w 7039224"/>
              <a:gd name="connsiteY5" fmla="*/ 4235491 h 4235491"/>
              <a:gd name="connsiteX0" fmla="*/ 4863135 w 7039224"/>
              <a:gd name="connsiteY0" fmla="*/ 4235491 h 4235491"/>
              <a:gd name="connsiteX1" fmla="*/ 0 w 7039224"/>
              <a:gd name="connsiteY1" fmla="*/ 2757714 h 4235491"/>
              <a:gd name="connsiteX2" fmla="*/ 14514 w 7039224"/>
              <a:gd name="connsiteY2" fmla="*/ 43543 h 4235491"/>
              <a:gd name="connsiteX3" fmla="*/ 6037943 w 7039224"/>
              <a:gd name="connsiteY3" fmla="*/ 0 h 4235491"/>
              <a:gd name="connsiteX4" fmla="*/ 7039224 w 7039224"/>
              <a:gd name="connsiteY4" fmla="*/ 1084780 h 4235491"/>
              <a:gd name="connsiteX5" fmla="*/ 4863135 w 7039224"/>
              <a:gd name="connsiteY5" fmla="*/ 4235491 h 4235491"/>
              <a:gd name="connsiteX0" fmla="*/ 4863135 w 7296462"/>
              <a:gd name="connsiteY0" fmla="*/ 4235491 h 4235491"/>
              <a:gd name="connsiteX1" fmla="*/ 0 w 7296462"/>
              <a:gd name="connsiteY1" fmla="*/ 2757714 h 4235491"/>
              <a:gd name="connsiteX2" fmla="*/ 14514 w 7296462"/>
              <a:gd name="connsiteY2" fmla="*/ 43543 h 4235491"/>
              <a:gd name="connsiteX3" fmla="*/ 6037943 w 7296462"/>
              <a:gd name="connsiteY3" fmla="*/ 0 h 4235491"/>
              <a:gd name="connsiteX4" fmla="*/ 7296462 w 7296462"/>
              <a:gd name="connsiteY4" fmla="*/ 512747 h 4235491"/>
              <a:gd name="connsiteX5" fmla="*/ 4863135 w 7296462"/>
              <a:gd name="connsiteY5" fmla="*/ 4235491 h 4235491"/>
              <a:gd name="connsiteX0" fmla="*/ 4863135 w 6833439"/>
              <a:gd name="connsiteY0" fmla="*/ 4235491 h 4235491"/>
              <a:gd name="connsiteX1" fmla="*/ 0 w 6833439"/>
              <a:gd name="connsiteY1" fmla="*/ 2757714 h 4235491"/>
              <a:gd name="connsiteX2" fmla="*/ 14514 w 6833439"/>
              <a:gd name="connsiteY2" fmla="*/ 43543 h 4235491"/>
              <a:gd name="connsiteX3" fmla="*/ 6037943 w 6833439"/>
              <a:gd name="connsiteY3" fmla="*/ 0 h 4235491"/>
              <a:gd name="connsiteX4" fmla="*/ 6833439 w 6833439"/>
              <a:gd name="connsiteY4" fmla="*/ 1656815 h 4235491"/>
              <a:gd name="connsiteX5" fmla="*/ 4863135 w 6833439"/>
              <a:gd name="connsiteY5" fmla="*/ 4235491 h 4235491"/>
              <a:gd name="connsiteX0" fmla="*/ 4863135 w 6963997"/>
              <a:gd name="connsiteY0" fmla="*/ 4191946 h 4191946"/>
              <a:gd name="connsiteX1" fmla="*/ 0 w 6963997"/>
              <a:gd name="connsiteY1" fmla="*/ 2714169 h 4191946"/>
              <a:gd name="connsiteX2" fmla="*/ 14514 w 6963997"/>
              <a:gd name="connsiteY2" fmla="*/ -2 h 4191946"/>
              <a:gd name="connsiteX3" fmla="*/ 6963997 w 6963997"/>
              <a:gd name="connsiteY3" fmla="*/ 170968 h 4191946"/>
              <a:gd name="connsiteX4" fmla="*/ 6833439 w 6963997"/>
              <a:gd name="connsiteY4" fmla="*/ 1613270 h 4191946"/>
              <a:gd name="connsiteX5" fmla="*/ 4863135 w 6963997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6833439 w 7272682"/>
              <a:gd name="connsiteY4" fmla="*/ 1613270 h 4191946"/>
              <a:gd name="connsiteX5" fmla="*/ 4863135 w 7272682"/>
              <a:gd name="connsiteY5" fmla="*/ 4191946 h 4191946"/>
              <a:gd name="connsiteX0" fmla="*/ 4863135 w 7272682"/>
              <a:gd name="connsiteY0" fmla="*/ 4191946 h 4191946"/>
              <a:gd name="connsiteX1" fmla="*/ 0 w 7272682"/>
              <a:gd name="connsiteY1" fmla="*/ 2714169 h 4191946"/>
              <a:gd name="connsiteX2" fmla="*/ 14514 w 7272682"/>
              <a:gd name="connsiteY2" fmla="*/ -2 h 4191946"/>
              <a:gd name="connsiteX3" fmla="*/ 7272682 w 7272682"/>
              <a:gd name="connsiteY3" fmla="*/ 170968 h 4191946"/>
              <a:gd name="connsiteX4" fmla="*/ 7193570 w 7272682"/>
              <a:gd name="connsiteY4" fmla="*/ 1613270 h 4191946"/>
              <a:gd name="connsiteX5" fmla="*/ 4863135 w 7272682"/>
              <a:gd name="connsiteY5" fmla="*/ 4191946 h 4191946"/>
              <a:gd name="connsiteX0" fmla="*/ 4848620 w 7258167"/>
              <a:gd name="connsiteY0" fmla="*/ 4191946 h 4191946"/>
              <a:gd name="connsiteX1" fmla="*/ 139824 w 7258167"/>
              <a:gd name="connsiteY1" fmla="*/ 354533 h 4191946"/>
              <a:gd name="connsiteX2" fmla="*/ -1 w 7258167"/>
              <a:gd name="connsiteY2" fmla="*/ -2 h 4191946"/>
              <a:gd name="connsiteX3" fmla="*/ 7258167 w 7258167"/>
              <a:gd name="connsiteY3" fmla="*/ 170968 h 4191946"/>
              <a:gd name="connsiteX4" fmla="*/ 7179055 w 7258167"/>
              <a:gd name="connsiteY4" fmla="*/ 1613270 h 4191946"/>
              <a:gd name="connsiteX5" fmla="*/ 4848620 w 7258167"/>
              <a:gd name="connsiteY5" fmla="*/ 4191946 h 4191946"/>
              <a:gd name="connsiteX0" fmla="*/ 4694277 w 7258167"/>
              <a:gd name="connsiteY0" fmla="*/ 3977433 h 3977433"/>
              <a:gd name="connsiteX1" fmla="*/ 139824 w 7258167"/>
              <a:gd name="connsiteY1" fmla="*/ 354533 h 3977433"/>
              <a:gd name="connsiteX2" fmla="*/ -1 w 7258167"/>
              <a:gd name="connsiteY2" fmla="*/ -2 h 3977433"/>
              <a:gd name="connsiteX3" fmla="*/ 7258167 w 7258167"/>
              <a:gd name="connsiteY3" fmla="*/ 170968 h 3977433"/>
              <a:gd name="connsiteX4" fmla="*/ 7179055 w 7258167"/>
              <a:gd name="connsiteY4" fmla="*/ 1613270 h 3977433"/>
              <a:gd name="connsiteX5" fmla="*/ 4694277 w 7258167"/>
              <a:gd name="connsiteY5" fmla="*/ 3977433 h 3977433"/>
              <a:gd name="connsiteX0" fmla="*/ 4694277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7 w 7258167"/>
              <a:gd name="connsiteY5" fmla="*/ 4041783 h 4041783"/>
              <a:gd name="connsiteX0" fmla="*/ 4833182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833182 w 7258167"/>
              <a:gd name="connsiteY5" fmla="*/ 4041783 h 4041783"/>
              <a:gd name="connsiteX0" fmla="*/ 4694273 w 7258167"/>
              <a:gd name="connsiteY0" fmla="*/ 4041783 h 4041783"/>
              <a:gd name="connsiteX1" fmla="*/ 139824 w 7258167"/>
              <a:gd name="connsiteY1" fmla="*/ 354533 h 4041783"/>
              <a:gd name="connsiteX2" fmla="*/ -1 w 7258167"/>
              <a:gd name="connsiteY2" fmla="*/ -2 h 4041783"/>
              <a:gd name="connsiteX3" fmla="*/ 7258167 w 7258167"/>
              <a:gd name="connsiteY3" fmla="*/ 170968 h 4041783"/>
              <a:gd name="connsiteX4" fmla="*/ 7179055 w 7258167"/>
              <a:gd name="connsiteY4" fmla="*/ 1613270 h 4041783"/>
              <a:gd name="connsiteX5" fmla="*/ 4694273 w 7258167"/>
              <a:gd name="connsiteY5" fmla="*/ 4041783 h 4041783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179055 w 7258167"/>
              <a:gd name="connsiteY4" fmla="*/ 1613270 h 3741465"/>
              <a:gd name="connsiteX5" fmla="*/ 4443106 w 7258167"/>
              <a:gd name="connsiteY5" fmla="*/ 3741465 h 3741465"/>
              <a:gd name="connsiteX0" fmla="*/ 4443106 w 7258167"/>
              <a:gd name="connsiteY0" fmla="*/ 3741465 h 3741465"/>
              <a:gd name="connsiteX1" fmla="*/ 139824 w 7258167"/>
              <a:gd name="connsiteY1" fmla="*/ 354533 h 3741465"/>
              <a:gd name="connsiteX2" fmla="*/ -1 w 7258167"/>
              <a:gd name="connsiteY2" fmla="*/ -2 h 3741465"/>
              <a:gd name="connsiteX3" fmla="*/ 7258167 w 7258167"/>
              <a:gd name="connsiteY3" fmla="*/ 170968 h 3741465"/>
              <a:gd name="connsiteX4" fmla="*/ 7095333 w 7258167"/>
              <a:gd name="connsiteY4" fmla="*/ 1613270 h 3741465"/>
              <a:gd name="connsiteX5" fmla="*/ 4443106 w 7258167"/>
              <a:gd name="connsiteY5" fmla="*/ 3741465 h 3741465"/>
              <a:gd name="connsiteX0" fmla="*/ 4443106 w 7095333"/>
              <a:gd name="connsiteY0" fmla="*/ 3741465 h 3741465"/>
              <a:gd name="connsiteX1" fmla="*/ 139824 w 7095333"/>
              <a:gd name="connsiteY1" fmla="*/ 354533 h 3741465"/>
              <a:gd name="connsiteX2" fmla="*/ -1 w 7095333"/>
              <a:gd name="connsiteY2" fmla="*/ -2 h 3741465"/>
              <a:gd name="connsiteX3" fmla="*/ 7034907 w 7095333"/>
              <a:gd name="connsiteY3" fmla="*/ 133428 h 3741465"/>
              <a:gd name="connsiteX4" fmla="*/ 7095333 w 7095333"/>
              <a:gd name="connsiteY4" fmla="*/ 1613270 h 3741465"/>
              <a:gd name="connsiteX5" fmla="*/ 4443106 w 7095333"/>
              <a:gd name="connsiteY5" fmla="*/ 3741465 h 37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33" h="3741465">
                <a:moveTo>
                  <a:pt x="4443106" y="3741465"/>
                </a:moveTo>
                <a:lnTo>
                  <a:pt x="139824" y="354533"/>
                </a:lnTo>
                <a:lnTo>
                  <a:pt x="-1" y="-2"/>
                </a:lnTo>
                <a:lnTo>
                  <a:pt x="7034907" y="133428"/>
                </a:lnTo>
                <a:lnTo>
                  <a:pt x="7095333" y="1613270"/>
                </a:lnTo>
                <a:lnTo>
                  <a:pt x="4443106" y="37414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5258B84-DC18-44F9-ACDD-D79B46AAC3CE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5D3E5AB-CD25-49E4-9722-5A04C90DA2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  <p:sp>
        <p:nvSpPr>
          <p:cNvPr id="6" name="Rettangolo 15">
            <a:extLst>
              <a:ext uri="{FF2B5EF4-FFF2-40B4-BE49-F238E27FC236}">
                <a16:creationId xmlns:a16="http://schemas.microsoft.com/office/drawing/2014/main" id="{0B7DAE3B-8B0B-EE40-9099-ADCC8F1A992A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74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4677139"/>
            <a:ext cx="12191999" cy="173126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869160"/>
            <a:ext cx="10363200" cy="8640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5733256"/>
            <a:ext cx="8534400" cy="384043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uk-UA" dirty="0"/>
          </a:p>
        </p:txBody>
      </p:sp>
      <p:sp>
        <p:nvSpPr>
          <p:cNvPr id="5" name="Rettangolo 15">
            <a:extLst>
              <a:ext uri="{FF2B5EF4-FFF2-40B4-BE49-F238E27FC236}">
                <a16:creationId xmlns:a16="http://schemas.microsoft.com/office/drawing/2014/main" id="{04312C1E-65A6-234F-815F-8BED664B5812}"/>
              </a:ext>
            </a:extLst>
          </p:cNvPr>
          <p:cNvSpPr/>
          <p:nvPr userDrawn="1"/>
        </p:nvSpPr>
        <p:spPr>
          <a:xfrm>
            <a:off x="9988115" y="6532692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3362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ST pagina bianc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47087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64566E1-BE60-4BFC-BDD1-A170BCAB95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A3491C44-C475-4272-89FA-4799CC24BB30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BD884A7E-69A5-47FE-941B-1546723F7155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18" name="Figura a mano libera: forma 17">
                <a:extLst>
                  <a:ext uri="{FF2B5EF4-FFF2-40B4-BE49-F238E27FC236}">
                    <a16:creationId xmlns:a16="http://schemas.microsoft.com/office/drawing/2014/main" id="{B992CE9A-FE61-429C-920C-6D334645BB9F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2864EFBA-B3AC-436E-BADA-2A5CF1DB4B62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C64C36D-85C2-4408-99C3-4670FD45442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6827B1C2-D60D-B54D-BAB4-BD092F330377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9454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T pagina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089CBA-06DA-4825-A80A-3B69ADCEDBB3}"/>
              </a:ext>
            </a:extLst>
          </p:cNvPr>
          <p:cNvSpPr/>
          <p:nvPr userDrawn="1"/>
        </p:nvSpPr>
        <p:spPr>
          <a:xfrm>
            <a:off x="-24000" y="6159884"/>
            <a:ext cx="1224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3000" b="1" dirty="0">
                <a:solidFill>
                  <a:schemeClr val="accent2"/>
                </a:solidFill>
                <a:latin typeface="Quicksand Medium" panose="00000600000000000000" pitchFamily="2" charset="0"/>
              </a:rPr>
              <a:t>WELCOME TO THE NEW ERA OF IT SERVICES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C76BB8B-FDD1-48AE-B9F6-1BBB20757F04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F99693E-EB6A-447F-9135-51066AB53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528461" y="6197315"/>
            <a:ext cx="296057" cy="648000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9F644307-58AD-4204-9875-D37D474F2A85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F5A960D8-A38A-4FC6-ADCB-A2E4539741BC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1630C6FB-0932-4A52-A7FA-620C56CE36B7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solidFill>
                <a:srgbClr val="EB6C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B948C-AF05-4CE7-9E7A-F09BFF8934B3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8D512415-4A0A-4189-AEC1-2913B84E44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2854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ST pagina testo blu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8BCE0B-6259-3D40-9E43-8D40BCA9AF1A}"/>
              </a:ext>
            </a:extLst>
          </p:cNvPr>
          <p:cNvSpPr/>
          <p:nvPr userDrawn="1"/>
        </p:nvSpPr>
        <p:spPr>
          <a:xfrm>
            <a:off x="0" y="6213309"/>
            <a:ext cx="12192000" cy="64617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/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6B1ECB0A-F5E5-4F83-A183-E48BFFBA6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61" y="1123257"/>
            <a:ext cx="11256851" cy="47985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Quicksand "/>
              </a:defRPr>
            </a:lvl1pPr>
            <a:lvl2pPr>
              <a:defRPr sz="1600">
                <a:latin typeface="SorintParagraph" panose="020B0500000000000000" pitchFamily="34" charset="0"/>
              </a:defRPr>
            </a:lvl2pPr>
            <a:lvl3pPr>
              <a:defRPr sz="1600">
                <a:latin typeface="SorintParagraph" panose="020B0500000000000000" pitchFamily="34" charset="0"/>
              </a:defRPr>
            </a:lvl3pPr>
            <a:lvl4pPr>
              <a:defRPr sz="1600">
                <a:latin typeface="SorintParagraph" panose="020B0500000000000000" pitchFamily="34" charset="0"/>
              </a:defRPr>
            </a:lvl4pPr>
            <a:lvl5pPr>
              <a:defRPr sz="1600">
                <a:latin typeface="SorintParagraph" panose="020B0500000000000000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C76BB8B-FDD1-48AE-B9F6-1BBB20757F04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bg1"/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©2021 Sorint.Lab &amp; Sorint.US</a:t>
            </a:r>
            <a:endParaRPr lang="it-IT" sz="1000" kern="1200" dirty="0">
              <a:solidFill>
                <a:schemeClr val="bg1"/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9F644307-58AD-4204-9875-D37D474F2A85}"/>
              </a:ext>
            </a:extLst>
          </p:cNvPr>
          <p:cNvGrpSpPr/>
          <p:nvPr userDrawn="1"/>
        </p:nvGrpSpPr>
        <p:grpSpPr>
          <a:xfrm>
            <a:off x="10147455" y="-32003"/>
            <a:ext cx="1945220" cy="759462"/>
            <a:chOff x="10147455" y="-32003"/>
            <a:chExt cx="1945220" cy="759462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F5A960D8-A38A-4FC6-ADCB-A2E4539741BC}"/>
                </a:ext>
              </a:extLst>
            </p:cNvPr>
            <p:cNvGrpSpPr/>
            <p:nvPr userDrawn="1"/>
          </p:nvGrpSpPr>
          <p:grpSpPr>
            <a:xfrm>
              <a:off x="10147455" y="-32003"/>
              <a:ext cx="1945220" cy="759462"/>
              <a:chOff x="10147455" y="-32003"/>
              <a:chExt cx="1945220" cy="759462"/>
            </a:xfrm>
          </p:grpSpPr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1630C6FB-0932-4A52-A7FA-620C56CE36B7}"/>
                  </a:ext>
                </a:extLst>
              </p:cNvPr>
              <p:cNvSpPr/>
              <p:nvPr userDrawn="1"/>
            </p:nvSpPr>
            <p:spPr>
              <a:xfrm>
                <a:off x="10147455" y="-32003"/>
                <a:ext cx="1937347" cy="759462"/>
              </a:xfrm>
              <a:custGeom>
                <a:avLst/>
                <a:gdLst>
                  <a:gd name="connsiteX0" fmla="*/ 4920343 w 7416800"/>
                  <a:gd name="connsiteY0" fmla="*/ 4107543 h 4107543"/>
                  <a:gd name="connsiteX1" fmla="*/ 0 w 7416800"/>
                  <a:gd name="connsiteY1" fmla="*/ 2757714 h 4107543"/>
                  <a:gd name="connsiteX2" fmla="*/ 14514 w 7416800"/>
                  <a:gd name="connsiteY2" fmla="*/ 43543 h 4107543"/>
                  <a:gd name="connsiteX3" fmla="*/ 6037943 w 7416800"/>
                  <a:gd name="connsiteY3" fmla="*/ 0 h 4107543"/>
                  <a:gd name="connsiteX4" fmla="*/ 7416800 w 7416800"/>
                  <a:gd name="connsiteY4" fmla="*/ 1596572 h 4107543"/>
                  <a:gd name="connsiteX5" fmla="*/ 4920343 w 7416800"/>
                  <a:gd name="connsiteY5" fmla="*/ 4107543 h 4107543"/>
                  <a:gd name="connsiteX0" fmla="*/ 5446661 w 7416800"/>
                  <a:gd name="connsiteY0" fmla="*/ 4203504 h 4203504"/>
                  <a:gd name="connsiteX1" fmla="*/ 0 w 7416800"/>
                  <a:gd name="connsiteY1" fmla="*/ 2757714 h 4203504"/>
                  <a:gd name="connsiteX2" fmla="*/ 14514 w 7416800"/>
                  <a:gd name="connsiteY2" fmla="*/ 43543 h 4203504"/>
                  <a:gd name="connsiteX3" fmla="*/ 6037943 w 7416800"/>
                  <a:gd name="connsiteY3" fmla="*/ 0 h 4203504"/>
                  <a:gd name="connsiteX4" fmla="*/ 7416800 w 7416800"/>
                  <a:gd name="connsiteY4" fmla="*/ 1596572 h 4203504"/>
                  <a:gd name="connsiteX5" fmla="*/ 5446661 w 7416800"/>
                  <a:gd name="connsiteY5" fmla="*/ 4203504 h 4203504"/>
                  <a:gd name="connsiteX0" fmla="*/ 5446661 w 7485450"/>
                  <a:gd name="connsiteY0" fmla="*/ 4203504 h 4203504"/>
                  <a:gd name="connsiteX1" fmla="*/ 0 w 7485450"/>
                  <a:gd name="connsiteY1" fmla="*/ 2757714 h 4203504"/>
                  <a:gd name="connsiteX2" fmla="*/ 14514 w 7485450"/>
                  <a:gd name="connsiteY2" fmla="*/ 43543 h 4203504"/>
                  <a:gd name="connsiteX3" fmla="*/ 6037943 w 7485450"/>
                  <a:gd name="connsiteY3" fmla="*/ 0 h 4203504"/>
                  <a:gd name="connsiteX4" fmla="*/ 7485450 w 7485450"/>
                  <a:gd name="connsiteY4" fmla="*/ 1404651 h 4203504"/>
                  <a:gd name="connsiteX5" fmla="*/ 5446661 w 7485450"/>
                  <a:gd name="connsiteY5" fmla="*/ 4203504 h 4203504"/>
                  <a:gd name="connsiteX0" fmla="*/ 5446661 w 7439683"/>
                  <a:gd name="connsiteY0" fmla="*/ 4203504 h 4203504"/>
                  <a:gd name="connsiteX1" fmla="*/ 0 w 7439683"/>
                  <a:gd name="connsiteY1" fmla="*/ 2757714 h 4203504"/>
                  <a:gd name="connsiteX2" fmla="*/ 14514 w 7439683"/>
                  <a:gd name="connsiteY2" fmla="*/ 43543 h 4203504"/>
                  <a:gd name="connsiteX3" fmla="*/ 6037943 w 7439683"/>
                  <a:gd name="connsiteY3" fmla="*/ 0 h 4203504"/>
                  <a:gd name="connsiteX4" fmla="*/ 7439683 w 7439683"/>
                  <a:gd name="connsiteY4" fmla="*/ 1420644 h 4203504"/>
                  <a:gd name="connsiteX5" fmla="*/ 5446661 w 7439683"/>
                  <a:gd name="connsiteY5" fmla="*/ 4203504 h 4203504"/>
                  <a:gd name="connsiteX0" fmla="*/ 5446661 w 6879040"/>
                  <a:gd name="connsiteY0" fmla="*/ 4203504 h 4203504"/>
                  <a:gd name="connsiteX1" fmla="*/ 0 w 6879040"/>
                  <a:gd name="connsiteY1" fmla="*/ 2757714 h 4203504"/>
                  <a:gd name="connsiteX2" fmla="*/ 14514 w 6879040"/>
                  <a:gd name="connsiteY2" fmla="*/ 43543 h 4203504"/>
                  <a:gd name="connsiteX3" fmla="*/ 6037943 w 6879040"/>
                  <a:gd name="connsiteY3" fmla="*/ 0 h 4203504"/>
                  <a:gd name="connsiteX4" fmla="*/ 6879040 w 6879040"/>
                  <a:gd name="connsiteY4" fmla="*/ 1436637 h 4203504"/>
                  <a:gd name="connsiteX5" fmla="*/ 5446661 w 6879040"/>
                  <a:gd name="connsiteY5" fmla="*/ 4203504 h 4203504"/>
                  <a:gd name="connsiteX0" fmla="*/ 4897460 w 6879040"/>
                  <a:gd name="connsiteY0" fmla="*/ 4171517 h 4171517"/>
                  <a:gd name="connsiteX1" fmla="*/ 0 w 6879040"/>
                  <a:gd name="connsiteY1" fmla="*/ 2757714 h 4171517"/>
                  <a:gd name="connsiteX2" fmla="*/ 14514 w 6879040"/>
                  <a:gd name="connsiteY2" fmla="*/ 43543 h 4171517"/>
                  <a:gd name="connsiteX3" fmla="*/ 6037943 w 6879040"/>
                  <a:gd name="connsiteY3" fmla="*/ 0 h 4171517"/>
                  <a:gd name="connsiteX4" fmla="*/ 6879040 w 6879040"/>
                  <a:gd name="connsiteY4" fmla="*/ 1436637 h 4171517"/>
                  <a:gd name="connsiteX5" fmla="*/ 4897460 w 6879040"/>
                  <a:gd name="connsiteY5" fmla="*/ 4171517 h 4171517"/>
                  <a:gd name="connsiteX0" fmla="*/ 4897460 w 7039224"/>
                  <a:gd name="connsiteY0" fmla="*/ 4171517 h 4171517"/>
                  <a:gd name="connsiteX1" fmla="*/ 0 w 7039224"/>
                  <a:gd name="connsiteY1" fmla="*/ 2757714 h 4171517"/>
                  <a:gd name="connsiteX2" fmla="*/ 14514 w 7039224"/>
                  <a:gd name="connsiteY2" fmla="*/ 43543 h 4171517"/>
                  <a:gd name="connsiteX3" fmla="*/ 6037943 w 7039224"/>
                  <a:gd name="connsiteY3" fmla="*/ 0 h 4171517"/>
                  <a:gd name="connsiteX4" fmla="*/ 7039224 w 7039224"/>
                  <a:gd name="connsiteY4" fmla="*/ 1084780 h 4171517"/>
                  <a:gd name="connsiteX5" fmla="*/ 4897460 w 7039224"/>
                  <a:gd name="connsiteY5" fmla="*/ 4171517 h 4171517"/>
                  <a:gd name="connsiteX0" fmla="*/ 4828810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28810 w 7039224"/>
                  <a:gd name="connsiteY5" fmla="*/ 4235491 h 4235491"/>
                  <a:gd name="connsiteX0" fmla="*/ 4863135 w 7039224"/>
                  <a:gd name="connsiteY0" fmla="*/ 4235491 h 4235491"/>
                  <a:gd name="connsiteX1" fmla="*/ 0 w 7039224"/>
                  <a:gd name="connsiteY1" fmla="*/ 2757714 h 4235491"/>
                  <a:gd name="connsiteX2" fmla="*/ 14514 w 7039224"/>
                  <a:gd name="connsiteY2" fmla="*/ 43543 h 4235491"/>
                  <a:gd name="connsiteX3" fmla="*/ 6037943 w 7039224"/>
                  <a:gd name="connsiteY3" fmla="*/ 0 h 4235491"/>
                  <a:gd name="connsiteX4" fmla="*/ 7039224 w 7039224"/>
                  <a:gd name="connsiteY4" fmla="*/ 1084780 h 4235491"/>
                  <a:gd name="connsiteX5" fmla="*/ 4863135 w 7039224"/>
                  <a:gd name="connsiteY5" fmla="*/ 4235491 h 4235491"/>
                  <a:gd name="connsiteX0" fmla="*/ 4863135 w 7296462"/>
                  <a:gd name="connsiteY0" fmla="*/ 4235491 h 4235491"/>
                  <a:gd name="connsiteX1" fmla="*/ 0 w 7296462"/>
                  <a:gd name="connsiteY1" fmla="*/ 2757714 h 4235491"/>
                  <a:gd name="connsiteX2" fmla="*/ 14514 w 7296462"/>
                  <a:gd name="connsiteY2" fmla="*/ 43543 h 4235491"/>
                  <a:gd name="connsiteX3" fmla="*/ 6037943 w 7296462"/>
                  <a:gd name="connsiteY3" fmla="*/ 0 h 4235491"/>
                  <a:gd name="connsiteX4" fmla="*/ 7296462 w 7296462"/>
                  <a:gd name="connsiteY4" fmla="*/ 512747 h 4235491"/>
                  <a:gd name="connsiteX5" fmla="*/ 4863135 w 7296462"/>
                  <a:gd name="connsiteY5" fmla="*/ 4235491 h 4235491"/>
                  <a:gd name="connsiteX0" fmla="*/ 4863135 w 6833439"/>
                  <a:gd name="connsiteY0" fmla="*/ 4235491 h 4235491"/>
                  <a:gd name="connsiteX1" fmla="*/ 0 w 6833439"/>
                  <a:gd name="connsiteY1" fmla="*/ 2757714 h 4235491"/>
                  <a:gd name="connsiteX2" fmla="*/ 14514 w 6833439"/>
                  <a:gd name="connsiteY2" fmla="*/ 43543 h 4235491"/>
                  <a:gd name="connsiteX3" fmla="*/ 6037943 w 6833439"/>
                  <a:gd name="connsiteY3" fmla="*/ 0 h 4235491"/>
                  <a:gd name="connsiteX4" fmla="*/ 6833439 w 6833439"/>
                  <a:gd name="connsiteY4" fmla="*/ 1656815 h 4235491"/>
                  <a:gd name="connsiteX5" fmla="*/ 4863135 w 6833439"/>
                  <a:gd name="connsiteY5" fmla="*/ 4235491 h 4235491"/>
                  <a:gd name="connsiteX0" fmla="*/ 4863135 w 6963997"/>
                  <a:gd name="connsiteY0" fmla="*/ 4191946 h 4191946"/>
                  <a:gd name="connsiteX1" fmla="*/ 0 w 6963997"/>
                  <a:gd name="connsiteY1" fmla="*/ 2714169 h 4191946"/>
                  <a:gd name="connsiteX2" fmla="*/ 14514 w 6963997"/>
                  <a:gd name="connsiteY2" fmla="*/ -2 h 4191946"/>
                  <a:gd name="connsiteX3" fmla="*/ 6963997 w 6963997"/>
                  <a:gd name="connsiteY3" fmla="*/ 170968 h 4191946"/>
                  <a:gd name="connsiteX4" fmla="*/ 6833439 w 6963997"/>
                  <a:gd name="connsiteY4" fmla="*/ 1613270 h 4191946"/>
                  <a:gd name="connsiteX5" fmla="*/ 4863135 w 6963997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6833439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63135 w 7272682"/>
                  <a:gd name="connsiteY0" fmla="*/ 4191946 h 4191946"/>
                  <a:gd name="connsiteX1" fmla="*/ 0 w 7272682"/>
                  <a:gd name="connsiteY1" fmla="*/ 2714169 h 4191946"/>
                  <a:gd name="connsiteX2" fmla="*/ 14514 w 7272682"/>
                  <a:gd name="connsiteY2" fmla="*/ -2 h 4191946"/>
                  <a:gd name="connsiteX3" fmla="*/ 7272682 w 7272682"/>
                  <a:gd name="connsiteY3" fmla="*/ 170968 h 4191946"/>
                  <a:gd name="connsiteX4" fmla="*/ 7193570 w 7272682"/>
                  <a:gd name="connsiteY4" fmla="*/ 1613270 h 4191946"/>
                  <a:gd name="connsiteX5" fmla="*/ 4863135 w 7272682"/>
                  <a:gd name="connsiteY5" fmla="*/ 4191946 h 4191946"/>
                  <a:gd name="connsiteX0" fmla="*/ 4848620 w 7258167"/>
                  <a:gd name="connsiteY0" fmla="*/ 4191946 h 4191946"/>
                  <a:gd name="connsiteX1" fmla="*/ 139824 w 7258167"/>
                  <a:gd name="connsiteY1" fmla="*/ 354533 h 4191946"/>
                  <a:gd name="connsiteX2" fmla="*/ -1 w 7258167"/>
                  <a:gd name="connsiteY2" fmla="*/ -2 h 4191946"/>
                  <a:gd name="connsiteX3" fmla="*/ 7258167 w 7258167"/>
                  <a:gd name="connsiteY3" fmla="*/ 170968 h 4191946"/>
                  <a:gd name="connsiteX4" fmla="*/ 7179055 w 7258167"/>
                  <a:gd name="connsiteY4" fmla="*/ 1613270 h 4191946"/>
                  <a:gd name="connsiteX5" fmla="*/ 4848620 w 7258167"/>
                  <a:gd name="connsiteY5" fmla="*/ 4191946 h 4191946"/>
                  <a:gd name="connsiteX0" fmla="*/ 4694277 w 7258167"/>
                  <a:gd name="connsiteY0" fmla="*/ 3977433 h 3977433"/>
                  <a:gd name="connsiteX1" fmla="*/ 139824 w 7258167"/>
                  <a:gd name="connsiteY1" fmla="*/ 354533 h 3977433"/>
                  <a:gd name="connsiteX2" fmla="*/ -1 w 7258167"/>
                  <a:gd name="connsiteY2" fmla="*/ -2 h 3977433"/>
                  <a:gd name="connsiteX3" fmla="*/ 7258167 w 7258167"/>
                  <a:gd name="connsiteY3" fmla="*/ 170968 h 3977433"/>
                  <a:gd name="connsiteX4" fmla="*/ 7179055 w 7258167"/>
                  <a:gd name="connsiteY4" fmla="*/ 1613270 h 3977433"/>
                  <a:gd name="connsiteX5" fmla="*/ 4694277 w 7258167"/>
                  <a:gd name="connsiteY5" fmla="*/ 3977433 h 3977433"/>
                  <a:gd name="connsiteX0" fmla="*/ 4694277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7 w 7258167"/>
                  <a:gd name="connsiteY5" fmla="*/ 4041783 h 4041783"/>
                  <a:gd name="connsiteX0" fmla="*/ 4833182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833182 w 7258167"/>
                  <a:gd name="connsiteY5" fmla="*/ 4041783 h 4041783"/>
                  <a:gd name="connsiteX0" fmla="*/ 4694273 w 7258167"/>
                  <a:gd name="connsiteY0" fmla="*/ 4041783 h 4041783"/>
                  <a:gd name="connsiteX1" fmla="*/ 139824 w 7258167"/>
                  <a:gd name="connsiteY1" fmla="*/ 354533 h 4041783"/>
                  <a:gd name="connsiteX2" fmla="*/ -1 w 7258167"/>
                  <a:gd name="connsiteY2" fmla="*/ -2 h 4041783"/>
                  <a:gd name="connsiteX3" fmla="*/ 7258167 w 7258167"/>
                  <a:gd name="connsiteY3" fmla="*/ 170968 h 4041783"/>
                  <a:gd name="connsiteX4" fmla="*/ 7179055 w 7258167"/>
                  <a:gd name="connsiteY4" fmla="*/ 1613270 h 4041783"/>
                  <a:gd name="connsiteX5" fmla="*/ 4694273 w 7258167"/>
                  <a:gd name="connsiteY5" fmla="*/ 4041783 h 4041783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179055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258167"/>
                  <a:gd name="connsiteY0" fmla="*/ 3741465 h 3741465"/>
                  <a:gd name="connsiteX1" fmla="*/ 139824 w 7258167"/>
                  <a:gd name="connsiteY1" fmla="*/ 354533 h 3741465"/>
                  <a:gd name="connsiteX2" fmla="*/ -1 w 7258167"/>
                  <a:gd name="connsiteY2" fmla="*/ -2 h 3741465"/>
                  <a:gd name="connsiteX3" fmla="*/ 7258167 w 7258167"/>
                  <a:gd name="connsiteY3" fmla="*/ 170968 h 3741465"/>
                  <a:gd name="connsiteX4" fmla="*/ 7095333 w 7258167"/>
                  <a:gd name="connsiteY4" fmla="*/ 1613270 h 3741465"/>
                  <a:gd name="connsiteX5" fmla="*/ 4443106 w 7258167"/>
                  <a:gd name="connsiteY5" fmla="*/ 3741465 h 3741465"/>
                  <a:gd name="connsiteX0" fmla="*/ 4443106 w 7095333"/>
                  <a:gd name="connsiteY0" fmla="*/ 3741465 h 3741465"/>
                  <a:gd name="connsiteX1" fmla="*/ 139824 w 7095333"/>
                  <a:gd name="connsiteY1" fmla="*/ 354533 h 3741465"/>
                  <a:gd name="connsiteX2" fmla="*/ -1 w 7095333"/>
                  <a:gd name="connsiteY2" fmla="*/ -2 h 3741465"/>
                  <a:gd name="connsiteX3" fmla="*/ 7034907 w 7095333"/>
                  <a:gd name="connsiteY3" fmla="*/ 133428 h 3741465"/>
                  <a:gd name="connsiteX4" fmla="*/ 7095333 w 7095333"/>
                  <a:gd name="connsiteY4" fmla="*/ 1613270 h 3741465"/>
                  <a:gd name="connsiteX5" fmla="*/ 4443106 w 7095333"/>
                  <a:gd name="connsiteY5" fmla="*/ 3741465 h 374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95333" h="3741465">
                    <a:moveTo>
                      <a:pt x="4443106" y="3741465"/>
                    </a:moveTo>
                    <a:lnTo>
                      <a:pt x="139824" y="354533"/>
                    </a:lnTo>
                    <a:lnTo>
                      <a:pt x="-1" y="-2"/>
                    </a:lnTo>
                    <a:lnTo>
                      <a:pt x="7034907" y="133428"/>
                    </a:lnTo>
                    <a:lnTo>
                      <a:pt x="7095333" y="1613270"/>
                    </a:lnTo>
                    <a:lnTo>
                      <a:pt x="4443106" y="37414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it-IT" dirty="0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B948C-AF05-4CE7-9E7A-F09BFF8934B3}"/>
                  </a:ext>
                </a:extLst>
              </p:cNvPr>
              <p:cNvSpPr/>
              <p:nvPr userDrawn="1"/>
            </p:nvSpPr>
            <p:spPr>
              <a:xfrm>
                <a:off x="11372675" y="0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400" b="1" dirty="0">
                  <a:solidFill>
                    <a:srgbClr val="FFFF00"/>
                  </a:solidFill>
                  <a:latin typeface="Sorint lab Titles" panose="020B0606020202050201" pitchFamily="34" charset="0"/>
                </a:endParaRPr>
              </a:p>
            </p:txBody>
          </p:sp>
        </p:grpSp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8D512415-4A0A-4189-AEC1-2913B84E44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59"/>
            <a:stretch/>
          </p:blipFill>
          <p:spPr>
            <a:xfrm>
              <a:off x="11592470" y="30906"/>
              <a:ext cx="312505" cy="6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2349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373077718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C2582-49D7-4706-B8CB-F20DA735D2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Quicksand" panose="00000500000000000000" pitchFamily="2" charset="0"/>
              </a:defRPr>
            </a:lvl1pPr>
          </a:lstStyle>
          <a:p>
            <a:r>
              <a:rPr lang="en-US" dirty="0"/>
              <a:t>DIVIDER SLIDE TITLE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5F662-48B8-4838-9D3C-936618D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D9356-5FFA-49D1-B039-FB1D5330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689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C2582-49D7-4706-B8CB-F20DA735D2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Quicksand" panose="00000500000000000000" pitchFamily="2" charset="0"/>
              </a:defRPr>
            </a:lvl1pPr>
          </a:lstStyle>
          <a:p>
            <a:r>
              <a:rPr lang="en-US" dirty="0"/>
              <a:t>DIVIDER SLIDE TITLE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5F662-48B8-4838-9D3C-936618D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D9356-5FFA-49D1-B039-FB1D5330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393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+mj-lt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A5B130-3BCD-4D83-99BF-19DD843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80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+mj-lt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035E937-3D27-4235-AA58-691F6CE1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189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+mj-lt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0" dirty="0" smtClean="0">
                <a:latin typeface="Quicksand" panose="00000500000000000000" pitchFamily="2" charset="0"/>
                <a:ea typeface="Quicksand" panose="00000500000000000000" pitchFamily="2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Quicksand" panose="00000500000000000000" pitchFamily="2" charset="0"/>
                <a:ea typeface="Quicksand" panose="00000500000000000000" pitchFamily="2" charset="0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2D89361-5357-4CD2-AA0F-E9F32737CF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140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3600">
                <a:solidFill>
                  <a:schemeClr val="tx1"/>
                </a:solidFill>
                <a:latin typeface="+mj-lt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0343D84-2062-413E-81DC-7B8EFF83BF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046690" y="6393295"/>
            <a:ext cx="1013691" cy="365125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8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799129-224D-4964-95A2-C29A2D6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02" y="681037"/>
            <a:ext cx="10504598" cy="75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34AFB9-7063-497A-9530-C537F47B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A4C8314-08E4-447F-879A-60120B6BAB88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0796E6B-6559-4B50-8813-0CA0D1F90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  <p:sp>
        <p:nvSpPr>
          <p:cNvPr id="8" name="Rettangolo 15">
            <a:extLst>
              <a:ext uri="{FF2B5EF4-FFF2-40B4-BE49-F238E27FC236}">
                <a16:creationId xmlns:a16="http://schemas.microsoft.com/office/drawing/2014/main" id="{1D2815D9-3DEA-D147-B240-3A8E17D5F766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48" r:id="rId28"/>
    <p:sldLayoutId id="2147483749" r:id="rId29"/>
    <p:sldLayoutId id="2147483665" r:id="rId30"/>
    <p:sldLayoutId id="2147483668" r:id="rId31"/>
    <p:sldLayoutId id="2147483708" r:id="rId32"/>
    <p:sldLayoutId id="2147483720" r:id="rId33"/>
    <p:sldLayoutId id="2147483664" r:id="rId34"/>
    <p:sldLayoutId id="2147483670" r:id="rId35"/>
    <p:sldLayoutId id="2147483671" r:id="rId36"/>
    <p:sldLayoutId id="2147483673" r:id="rId37"/>
    <p:sldLayoutId id="2147483718" r:id="rId38"/>
    <p:sldLayoutId id="2147483719" r:id="rId39"/>
    <p:sldLayoutId id="2147483711" r:id="rId40"/>
    <p:sldLayoutId id="2147483713" r:id="rId41"/>
    <p:sldLayoutId id="2147483714" r:id="rId42"/>
    <p:sldLayoutId id="2147483715" r:id="rId43"/>
    <p:sldLayoutId id="2147483716" r:id="rId44"/>
    <p:sldLayoutId id="2147483721" r:id="rId45"/>
    <p:sldLayoutId id="2147483722" r:id="rId46"/>
    <p:sldLayoutId id="2147483674" r:id="rId47"/>
    <p:sldLayoutId id="2147483676" r:id="rId48"/>
    <p:sldLayoutId id="2147483677" r:id="rId49"/>
    <p:sldLayoutId id="2147483678" r:id="rId50"/>
    <p:sldLayoutId id="2147483679" r:id="rId51"/>
    <p:sldLayoutId id="2147483723" r:id="rId52"/>
    <p:sldLayoutId id="2147483717" r:id="rId53"/>
    <p:sldLayoutId id="2147483680" r:id="rId54"/>
    <p:sldLayoutId id="2147483682" r:id="rId55"/>
    <p:sldLayoutId id="2147483683" r:id="rId56"/>
    <p:sldLayoutId id="2147483684" r:id="rId57"/>
    <p:sldLayoutId id="2147483685" r:id="rId58"/>
    <p:sldLayoutId id="2147483724" r:id="rId59"/>
    <p:sldLayoutId id="2147483725" r:id="rId60"/>
    <p:sldLayoutId id="2147483686" r:id="rId61"/>
    <p:sldLayoutId id="2147483687" r:id="rId62"/>
    <p:sldLayoutId id="2147483688" r:id="rId63"/>
    <p:sldLayoutId id="2147483689" r:id="rId64"/>
    <p:sldLayoutId id="2147483690" r:id="rId65"/>
    <p:sldLayoutId id="2147483691" r:id="rId66"/>
    <p:sldLayoutId id="2147483726" r:id="rId67"/>
    <p:sldLayoutId id="2147483727" r:id="rId68"/>
    <p:sldLayoutId id="2147483693" r:id="rId69"/>
    <p:sldLayoutId id="2147483695" r:id="rId70"/>
    <p:sldLayoutId id="2147483696" r:id="rId71"/>
    <p:sldLayoutId id="2147483697" r:id="rId72"/>
    <p:sldLayoutId id="2147483698" r:id="rId73"/>
    <p:sldLayoutId id="2147483699" r:id="rId74"/>
    <p:sldLayoutId id="2147483728" r:id="rId75"/>
    <p:sldLayoutId id="2147483729" r:id="rId76"/>
    <p:sldLayoutId id="2147483700" r:id="rId77"/>
    <p:sldLayoutId id="2147483704" r:id="rId78"/>
    <p:sldLayoutId id="2147483705" r:id="rId79"/>
    <p:sldLayoutId id="2147483706" r:id="rId80"/>
    <p:sldLayoutId id="2147483730" r:id="rId81"/>
    <p:sldLayoutId id="2147483731" r:id="rId8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Quicksand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icksand 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 dirty="0" smtClean="0">
          <a:solidFill>
            <a:schemeClr val="tx1"/>
          </a:solidFill>
          <a:latin typeface="Quicksand 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 dirty="0" smtClean="0">
          <a:solidFill>
            <a:schemeClr val="tx1"/>
          </a:solidFill>
          <a:latin typeface="Quicksand 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 smtClean="0">
          <a:solidFill>
            <a:schemeClr val="tx1"/>
          </a:solidFill>
          <a:latin typeface="Quicksand 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400" kern="1200" dirty="0" smtClean="0">
          <a:solidFill>
            <a:schemeClr val="tx1"/>
          </a:solidFill>
          <a:latin typeface="Quicksand 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799129-224D-4964-95A2-C29A2D6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02" y="681037"/>
            <a:ext cx="10504598" cy="75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34AFB9-7063-497A-9530-C537F47B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A4C8314-08E4-447F-879A-60120B6BAB88}"/>
              </a:ext>
            </a:extLst>
          </p:cNvPr>
          <p:cNvSpPr/>
          <p:nvPr userDrawn="1"/>
        </p:nvSpPr>
        <p:spPr>
          <a:xfrm>
            <a:off x="11364802" y="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1" dirty="0">
              <a:solidFill>
                <a:srgbClr val="FFFF00"/>
              </a:solidFill>
              <a:latin typeface="Sorint lab Titles" panose="020B0606020202050201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0796E6B-6559-4B50-8813-0CA0D1F90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584597" y="30906"/>
            <a:ext cx="312505" cy="684000"/>
          </a:xfrm>
          <a:prstGeom prst="rect">
            <a:avLst/>
          </a:prstGeom>
        </p:spPr>
      </p:pic>
      <p:sp>
        <p:nvSpPr>
          <p:cNvPr id="7" name="Rettangolo 15">
            <a:extLst>
              <a:ext uri="{FF2B5EF4-FFF2-40B4-BE49-F238E27FC236}">
                <a16:creationId xmlns:a16="http://schemas.microsoft.com/office/drawing/2014/main" id="{10B5842A-A018-FC4E-A6C2-C0B4263D5FB5}"/>
              </a:ext>
            </a:extLst>
          </p:cNvPr>
          <p:cNvSpPr/>
          <p:nvPr userDrawn="1"/>
        </p:nvSpPr>
        <p:spPr>
          <a:xfrm>
            <a:off x="10418423" y="6523727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it-IT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icksand Light" panose="00000400000000000000" pitchFamily="2" charset="0"/>
                <a:ea typeface="Times New Roman" panose="02020603050405020304" pitchFamily="18" charset="0"/>
                <a:cs typeface="+mn-cs"/>
              </a:rPr>
              <a:t>©2020 Sorint.Lab &amp; Sorint.US</a:t>
            </a:r>
            <a:endParaRPr lang="it-IT" sz="10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icksand Light" panose="000004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11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78" r:id="rId8"/>
    <p:sldLayoutId id="2147483779" r:id="rId9"/>
    <p:sldLayoutId id="2147483822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Quicksand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icksand 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 dirty="0" smtClean="0">
          <a:solidFill>
            <a:schemeClr val="tx1"/>
          </a:solidFill>
          <a:latin typeface="Quicksand 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 dirty="0" smtClean="0">
          <a:solidFill>
            <a:schemeClr val="tx1"/>
          </a:solidFill>
          <a:latin typeface="Quicksand 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 smtClean="0">
          <a:solidFill>
            <a:schemeClr val="tx1"/>
          </a:solidFill>
          <a:latin typeface="Quicksand 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400" kern="1200" dirty="0" smtClean="0">
          <a:solidFill>
            <a:schemeClr val="tx1"/>
          </a:solidFill>
          <a:latin typeface="Quicksand 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799129-224D-4964-95A2-C29A2D6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02" y="681037"/>
            <a:ext cx="10504598" cy="75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34AFB9-7063-497A-9530-C537F47B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AC91C9-7933-4066-B4F1-3D6F0ACD1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46690" y="6393295"/>
            <a:ext cx="1013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>
                <a:solidFill>
                  <a:schemeClr val="tx1"/>
                </a:solidFill>
                <a:latin typeface="Quicksand Light" panose="00000400000000000000" pitchFamily="2" charset="0"/>
              </a:rPr>
              <a:t>confidential</a:t>
            </a:r>
            <a:endParaRPr lang="it-IT" dirty="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A4C8314-08E4-447F-879A-60120B6BAB88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solidFill>
                  <a:srgbClr val="FFFF00"/>
                </a:solidFill>
                <a:latin typeface="Sorint lab Titles" panose="020B0606020202050201" pitchFamily="34" charset="0"/>
              </a:rPr>
              <a:t>       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0796E6B-6559-4B50-8813-0CA0D1F90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9"/>
          <a:stretch/>
        </p:blipFill>
        <p:spPr>
          <a:xfrm>
            <a:off x="11691795" y="30906"/>
            <a:ext cx="312505" cy="684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CA7EFAD-47C7-444E-A820-C311875E3BBF}"/>
              </a:ext>
            </a:extLst>
          </p:cNvPr>
          <p:cNvCxnSpPr/>
          <p:nvPr userDrawn="1"/>
        </p:nvCxnSpPr>
        <p:spPr>
          <a:xfrm>
            <a:off x="0" y="639329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4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Quicksand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icksand 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 dirty="0" smtClean="0">
          <a:solidFill>
            <a:schemeClr val="tx1"/>
          </a:solidFill>
          <a:latin typeface="Quicksand 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 dirty="0" smtClean="0">
          <a:solidFill>
            <a:schemeClr val="tx1"/>
          </a:solidFill>
          <a:latin typeface="Quicksand 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 smtClean="0">
          <a:solidFill>
            <a:schemeClr val="tx1"/>
          </a:solidFill>
          <a:latin typeface="Quicksand 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400" kern="1200" dirty="0" smtClean="0">
          <a:solidFill>
            <a:schemeClr val="tx1"/>
          </a:solidFill>
          <a:latin typeface="Quicksand 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CAAC3-8099-4626-A732-C30B7CF75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412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469-99DB-4B2C-9821-7593E82DA54F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1" name="fl" descr="                              Dell - Internal Use - Confidential&#10;">
            <a:extLst>
              <a:ext uri="{FF2B5EF4-FFF2-40B4-BE49-F238E27FC236}">
                <a16:creationId xmlns:a16="http://schemas.microsoft.com/office/drawing/2014/main" id="{B5C24C58-6E30-41A0-BDE4-49332CDFAE69}"/>
              </a:ext>
            </a:extLst>
          </p:cNvPr>
          <p:cNvSpPr txBox="1"/>
          <p:nvPr userDrawn="1"/>
        </p:nvSpPr>
        <p:spPr>
          <a:xfrm>
            <a:off x="566429" y="6509659"/>
            <a:ext cx="780589" cy="1246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baseline="0" dirty="0">
                <a:solidFill>
                  <a:srgbClr val="7F7F7F"/>
                </a:solidFill>
                <a:latin typeface="Quicksand" panose="00000500000000000000" pitchFamily="2" charset="0"/>
              </a:rPr>
              <a:t>confidential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6E6A3E20-3A77-43BF-8EA1-043DA0D9179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558" y="6301564"/>
            <a:ext cx="1260000" cy="3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7087B5-AA9F-40B4-A452-FE43EB7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8B2F4E-2342-45BE-8758-E70D7740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CE57C5-627E-4BAD-96A2-79F1ADF84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D5FE-E85D-454E-9087-21BA55A5BDC8}" type="datetimeFigureOut">
              <a:rPr lang="it-IT" smtClean="0"/>
              <a:t>15/04/21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0F9D8E-084B-4D9C-9C4B-6C293CBAD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29005E-A23A-4E58-B372-935DDC679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424C-E882-48C2-82D8-C1B3F384D5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32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may@sorintlab.com" TargetMode="External"/><Relationship Id="rId2" Type="http://schemas.openxmlformats.org/officeDocument/2006/relationships/hyperlink" Target="mailto:git@wecode.sorint.it:SorintUS/itch.gi" TargetMode="External"/><Relationship Id="rId1" Type="http://schemas.openxmlformats.org/officeDocument/2006/relationships/slideLayout" Target="../slideLayouts/slideLayout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8A123-0DA9-034E-AF2B-5E7D7AABE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1919" y="1963231"/>
            <a:ext cx="9668162" cy="1258436"/>
          </a:xfrm>
        </p:spPr>
        <p:txBody>
          <a:bodyPr>
            <a:normAutofit fontScale="85000" lnSpcReduction="2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</a:t>
            </a:r>
            <a:r>
              <a:rPr lang="en-US" sz="4800" dirty="0">
                <a:solidFill>
                  <a:schemeClr val="accent1"/>
                </a:solidFill>
              </a:rPr>
              <a:t>ndependent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1"/>
                </a:solidFill>
              </a:rPr>
              <a:t>Test of</a:t>
            </a:r>
            <a:r>
              <a:rPr lang="en-US" sz="6000" dirty="0">
                <a:solidFill>
                  <a:schemeClr val="accent1"/>
                </a:solidFill>
              </a:rPr>
              <a:t> C</a:t>
            </a:r>
            <a:r>
              <a:rPr lang="en-US" sz="4800" dirty="0">
                <a:solidFill>
                  <a:schemeClr val="accent1"/>
                </a:solidFill>
              </a:rPr>
              <a:t>luster</a:t>
            </a:r>
            <a:r>
              <a:rPr lang="en-US" sz="6000" dirty="0">
                <a:solidFill>
                  <a:schemeClr val="accent1"/>
                </a:solidFill>
              </a:rPr>
              <a:t> H</a:t>
            </a:r>
            <a:r>
              <a:rPr lang="en-US" sz="4800" dirty="0">
                <a:solidFill>
                  <a:schemeClr val="accent1"/>
                </a:solidFill>
              </a:rPr>
              <a:t>ealth</a:t>
            </a:r>
          </a:p>
          <a:p>
            <a:pPr algn="ctr"/>
            <a:r>
              <a:rPr lang="en-US" sz="4800" dirty="0">
                <a:solidFill>
                  <a:schemeClr val="accent1"/>
                </a:solidFill>
              </a:rPr>
              <a:t>(ITCH)</a:t>
            </a:r>
          </a:p>
        </p:txBody>
      </p:sp>
    </p:spTree>
    <p:extLst>
      <p:ext uri="{BB962C8B-B14F-4D97-AF65-F5344CB8AC3E}">
        <p14:creationId xmlns:p14="http://schemas.microsoft.com/office/powerpoint/2010/main" val="128419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C06F4-86EF-C54E-BA20-34C7964FF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74" y="687322"/>
            <a:ext cx="11256851" cy="47985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What is It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A simple java program ( &lt; 1000 lines) that keeps fine grained records about a collection of machines (a cluster).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Currently focused on reachability.  Can detect</a:t>
            </a:r>
          </a:p>
          <a:p>
            <a:pPr marL="1257300" lvl="1" indent="-571500"/>
            <a:r>
              <a:rPr lang="en-US" sz="3600" dirty="0">
                <a:solidFill>
                  <a:schemeClr val="accent1"/>
                </a:solidFill>
              </a:rPr>
              <a:t>brief network outages</a:t>
            </a:r>
          </a:p>
          <a:p>
            <a:pPr marL="1257300" lvl="1" indent="-571500"/>
            <a:r>
              <a:rPr lang="en-US" sz="3600" dirty="0">
                <a:solidFill>
                  <a:schemeClr val="accent1"/>
                </a:solidFill>
              </a:rPr>
              <a:t>virtualization related pauses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May be extended to record more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55638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C06F4-86EF-C54E-BA20-34C7964FF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74" y="357712"/>
            <a:ext cx="11256851" cy="57347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Why ?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Troubleshooting problems with IMDG and similar products is complex.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Is it the product, the usage or the environment ?  Getting this wrong can send you on a “wild goose chase”.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Virtualization: issues in the host can be hard to detect in the guest.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Often, the metrics gathered by the customer are too course-grained (e.g. average CPU usage over the last 30 minutes)</a:t>
            </a:r>
          </a:p>
        </p:txBody>
      </p:sp>
    </p:spTree>
    <p:extLst>
      <p:ext uri="{BB962C8B-B14F-4D97-AF65-F5344CB8AC3E}">
        <p14:creationId xmlns:p14="http://schemas.microsoft.com/office/powerpoint/2010/main" val="229505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C06F4-86EF-C54E-BA20-34C7964FF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75" y="357712"/>
            <a:ext cx="5125152" cy="57347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How’s it Work ?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Java program runs on every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Provide the configuration in a config file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---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members: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  - 192.168.1.101:5701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  - 192.168.1.102:5701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  - 192.168.1.103:5701</a:t>
            </a: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accent1"/>
                </a:solidFill>
                <a:latin typeface="Courier" pitchFamily="2" charset="0"/>
              </a:rPr>
              <a:t>maxLogFileMegabytes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: 10</a:t>
            </a: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6EF9B3F-66EC-C442-84D5-2684E814A6E4}"/>
              </a:ext>
            </a:extLst>
          </p:cNvPr>
          <p:cNvSpPr txBox="1">
            <a:spLocks/>
          </p:cNvSpPr>
          <p:nvPr/>
        </p:nvSpPr>
        <p:spPr>
          <a:xfrm>
            <a:off x="5691705" y="254931"/>
            <a:ext cx="5125152" cy="573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6CB7A62-870D-B340-8A2B-37E91AB5A194}"/>
              </a:ext>
            </a:extLst>
          </p:cNvPr>
          <p:cNvSpPr txBox="1">
            <a:spLocks/>
          </p:cNvSpPr>
          <p:nvPr/>
        </p:nvSpPr>
        <p:spPr>
          <a:xfrm>
            <a:off x="5968152" y="254930"/>
            <a:ext cx="5546908" cy="573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Each node figures out which one is “me”.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Opens a socket to every other node and starts sending ”</a:t>
            </a:r>
            <a:r>
              <a:rPr lang="en-US" sz="2400" dirty="0" err="1">
                <a:solidFill>
                  <a:schemeClr val="accent1"/>
                </a:solidFill>
              </a:rPr>
              <a:t>hearbeats</a:t>
            </a:r>
            <a:r>
              <a:rPr lang="en-US" sz="2400" dirty="0">
                <a:solidFill>
                  <a:schemeClr val="accent1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Sender writes timestamps in the heartbeat on the way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The receiver writes a timestamp upon receipt, then logs the heartbeat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java.util.logging</a:t>
            </a:r>
            <a:r>
              <a:rPr lang="en-US" sz="2400" dirty="0">
                <a:solidFill>
                  <a:schemeClr val="accent1"/>
                </a:solidFill>
              </a:rPr>
              <a:t> is used to write a log file which is capped at a configurable size</a:t>
            </a: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4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C06F4-86EF-C54E-BA20-34C7964FF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75" y="357712"/>
            <a:ext cx="10143718" cy="57347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Can it really detect virtualization related pauses ?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r>
              <a:rPr lang="en-US" sz="4800" dirty="0">
                <a:solidFill>
                  <a:schemeClr val="accent1"/>
                </a:solidFill>
              </a:rPr>
              <a:t>Yep – lets see a short demo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6EF9B3F-66EC-C442-84D5-2684E814A6E4}"/>
              </a:ext>
            </a:extLst>
          </p:cNvPr>
          <p:cNvSpPr txBox="1">
            <a:spLocks/>
          </p:cNvSpPr>
          <p:nvPr/>
        </p:nvSpPr>
        <p:spPr>
          <a:xfrm>
            <a:off x="5691705" y="254931"/>
            <a:ext cx="5125152" cy="573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3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C06F4-86EF-C54E-BA20-34C7964FF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75" y="357712"/>
            <a:ext cx="10143718" cy="57347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Future Directions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Add more information into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Test mode for validating environments </a:t>
            </a:r>
          </a:p>
          <a:p>
            <a:pPr marL="1257300" lvl="1" indent="-571500"/>
            <a:r>
              <a:rPr lang="en-US" sz="3600" dirty="0" err="1">
                <a:solidFill>
                  <a:schemeClr val="accent1"/>
                </a:solidFill>
              </a:rPr>
              <a:t>Whats</a:t>
            </a:r>
            <a:r>
              <a:rPr lang="en-US" sz="3600" dirty="0">
                <a:solidFill>
                  <a:schemeClr val="accent1"/>
                </a:solidFill>
              </a:rPr>
              <a:t> the network throughput ?</a:t>
            </a:r>
          </a:p>
          <a:p>
            <a:pPr marL="1257300" lvl="1" indent="-571500"/>
            <a:r>
              <a:rPr lang="en-US" sz="3600" dirty="0" err="1">
                <a:solidFill>
                  <a:schemeClr val="accent1"/>
                </a:solidFill>
              </a:rPr>
              <a:t>Whats</a:t>
            </a:r>
            <a:r>
              <a:rPr lang="en-US" sz="3600" dirty="0">
                <a:solidFill>
                  <a:schemeClr val="accent1"/>
                </a:solidFill>
              </a:rPr>
              <a:t> the disk speed</a:t>
            </a:r>
          </a:p>
          <a:p>
            <a:pPr marL="1257300" lvl="1" indent="-571500"/>
            <a:r>
              <a:rPr lang="en-US" sz="3600" dirty="0">
                <a:solidFill>
                  <a:schemeClr val="accent1"/>
                </a:solidFill>
              </a:rPr>
              <a:t>Greenplum has something like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Open to suggestions or PRs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6EF9B3F-66EC-C442-84D5-2684E814A6E4}"/>
              </a:ext>
            </a:extLst>
          </p:cNvPr>
          <p:cNvSpPr txBox="1">
            <a:spLocks/>
          </p:cNvSpPr>
          <p:nvPr/>
        </p:nvSpPr>
        <p:spPr>
          <a:xfrm>
            <a:off x="5691705" y="254931"/>
            <a:ext cx="5125152" cy="573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9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C06F4-86EF-C54E-BA20-34C7964FF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75" y="357712"/>
            <a:ext cx="10143718" cy="57347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Where Can I Get It ?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r>
              <a:rPr lang="en-US" sz="3600" dirty="0">
                <a:solidFill>
                  <a:schemeClr val="accent1"/>
                </a:solidFill>
                <a:hlinkClick r:id="rId2"/>
              </a:rPr>
              <a:t>git clone git@wecode.sorint.it:SorintUS/</a:t>
            </a:r>
            <a:r>
              <a:rPr lang="en-US" sz="3600" dirty="0" err="1">
                <a:solidFill>
                  <a:schemeClr val="accent1"/>
                </a:solidFill>
                <a:hlinkClick r:id="rId2"/>
              </a:rPr>
              <a:t>itch.gi</a:t>
            </a:r>
            <a:r>
              <a:rPr lang="en-US" sz="3600" dirty="0" err="1">
                <a:solidFill>
                  <a:schemeClr val="accent1"/>
                </a:solidFill>
              </a:rPr>
              <a:t>t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>
                <a:solidFill>
                  <a:schemeClr val="accent1"/>
                </a:solidFill>
              </a:rPr>
              <a:t>Members of US team have access already. 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Others can send an email to me: </a:t>
            </a:r>
            <a:r>
              <a:rPr lang="en-US" sz="3600" dirty="0">
                <a:solidFill>
                  <a:schemeClr val="accent1"/>
                </a:solidFill>
                <a:hlinkClick r:id="rId3"/>
              </a:rPr>
              <a:t>rmay@sorintlab.com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6EF9B3F-66EC-C442-84D5-2684E814A6E4}"/>
              </a:ext>
            </a:extLst>
          </p:cNvPr>
          <p:cNvSpPr txBox="1">
            <a:spLocks/>
          </p:cNvSpPr>
          <p:nvPr/>
        </p:nvSpPr>
        <p:spPr>
          <a:xfrm>
            <a:off x="5691705" y="254931"/>
            <a:ext cx="5125152" cy="573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Quicksand 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kern="1200">
                <a:solidFill>
                  <a:schemeClr val="tx1"/>
                </a:solidFill>
                <a:latin typeface="SorintParagraph" panose="020B0500000000000000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46059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Quicksand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Quicksand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ogo orange-white + riga oran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Quicksand Medium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Quicksand Medium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ertine chiusura part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Quicksand Medium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318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Courier</vt:lpstr>
      <vt:lpstr>Quicksand</vt:lpstr>
      <vt:lpstr>Quicksand </vt:lpstr>
      <vt:lpstr>Quicksand Light</vt:lpstr>
      <vt:lpstr>Quicksand Medium</vt:lpstr>
      <vt:lpstr>Sorint lab Titles</vt:lpstr>
      <vt:lpstr>SorintParagraph</vt:lpstr>
      <vt:lpstr>Wingdings</vt:lpstr>
      <vt:lpstr>2_Tema di Office</vt:lpstr>
      <vt:lpstr>1_Tema di Office</vt:lpstr>
      <vt:lpstr>logo orange-white + riga orange</vt:lpstr>
      <vt:lpstr>Personalizza struttura</vt:lpstr>
      <vt:lpstr>copertine chiusura partner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May</dc:creator>
  <cp:lastModifiedBy>William May</cp:lastModifiedBy>
  <cp:revision>9</cp:revision>
  <dcterms:created xsi:type="dcterms:W3CDTF">2020-09-06T21:20:53Z</dcterms:created>
  <dcterms:modified xsi:type="dcterms:W3CDTF">2021-04-15T16:30:18Z</dcterms:modified>
</cp:coreProperties>
</file>