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8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4402" y="2005725"/>
            <a:ext cx="27777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GUI (Graphic User Interface)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features such as colorizing and advanced filtering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US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filters </a:t>
            </a: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ports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135056" y="2051227"/>
            <a:ext cx="3090635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CLI (Command Line Interpreter)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fewer resources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Sorin T</cp:lastModifiedBy>
  <cp:revision>1</cp:revision>
  <dcterms:modified xsi:type="dcterms:W3CDTF">2024-08-10T13:31:33Z</dcterms:modified>
</cp:coreProperties>
</file>