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8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The file has been reported as malicious by over 62 peop</a:t>
            </a:r>
            <a:r>
              <a:rPr lang="en-US" dirty="0">
                <a:solidFill>
                  <a:srgbClr val="434343"/>
                </a:solidFill>
              </a:rPr>
              <a:t>le</a:t>
            </a:r>
            <a:r>
              <a:rPr lang="en" dirty="0">
                <a:solidFill>
                  <a:srgbClr val="434343"/>
                </a:solidFill>
              </a:rPr>
              <a:t>. Investigating, the file is a threat used by BlackTech, under the name Flagpro.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207.148.109.242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287d612e29b71c90aa54947313810a25</a:t>
            </a:r>
            <a:endParaRPr lang="en-US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Source Sans Pro</vt:lpstr>
      <vt:lpstr>Roboto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Sorin T</cp:lastModifiedBy>
  <cp:revision>2</cp:revision>
  <dcterms:modified xsi:type="dcterms:W3CDTF">2024-08-10T14:00:03Z</dcterms:modified>
</cp:coreProperties>
</file>