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20"/>
  </p:notesMasterIdLst>
  <p:sldIdLst>
    <p:sldId id="256" r:id="rId2"/>
    <p:sldId id="346" r:id="rId3"/>
    <p:sldId id="347" r:id="rId4"/>
    <p:sldId id="351" r:id="rId5"/>
    <p:sldId id="257" r:id="rId6"/>
    <p:sldId id="348" r:id="rId7"/>
    <p:sldId id="350" r:id="rId8"/>
    <p:sldId id="349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259" r:id="rId17"/>
    <p:sldId id="359" r:id="rId18"/>
    <p:sldId id="276" r:id="rId19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Gaegu" pitchFamily="2" charset="0"/>
      <p:regular r:id="rId25"/>
      <p:bold r:id="rId26"/>
    </p:embeddedFont>
    <p:embeddedFont>
      <p:font typeface="Questrial" pitchFamily="2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9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3DE75E-6F2B-4EC5-9D15-8DED6861CBDB}">
  <a:tblStyle styleId="{963DE75E-6F2B-4EC5-9D15-8DED6861CB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46" y="135"/>
      </p:cViewPr>
      <p:guideLst>
        <p:guide orient="horz" pos="59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gbb491fced8_1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2" name="Google Shape;2792;gbb491fced8_1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1216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Obiectivul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unui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curs de yoga nu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este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sa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urmezi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ritmul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unui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grup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, ci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sa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iti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exersezi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propriul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ritm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,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sa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te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conectezi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la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respiratia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ta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si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sa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fii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una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cu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ea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,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sa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iti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cunosti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si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accepti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limitele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mentale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si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corporale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. Sa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fii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mai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constient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de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corpul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tau,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inseamna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sa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incepi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sa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iti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intelegi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emotiile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si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sa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le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stapaneşti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1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mai</a:t>
            </a:r>
            <a:r>
              <a:rPr lang="en-US" sz="11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bine.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9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gbb491fced8_1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2" name="Google Shape;2792;gbb491fced8_1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068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Educatia</a:t>
            </a:r>
            <a:r>
              <a:rPr lang="en-US" dirty="0"/>
              <a:t> </a:t>
            </a:r>
            <a:r>
              <a:rPr lang="en-US" dirty="0" err="1"/>
              <a:t>estetica</a:t>
            </a:r>
            <a:r>
              <a:rPr lang="en-US" dirty="0"/>
              <a:t> ne indica un mod de a </a:t>
            </a:r>
            <a:r>
              <a:rPr lang="en-US" dirty="0" err="1"/>
              <a:t>trai</a:t>
            </a:r>
            <a:r>
              <a:rPr lang="en-US" dirty="0"/>
              <a:t>. Un mod </a:t>
            </a:r>
            <a:r>
              <a:rPr lang="en-US" dirty="0" err="1"/>
              <a:t>frumos</a:t>
            </a:r>
            <a:r>
              <a:rPr lang="en-US" dirty="0"/>
              <a:t> de a </a:t>
            </a:r>
            <a:r>
              <a:rPr lang="en-US" dirty="0" err="1"/>
              <a:t>trai</a:t>
            </a:r>
            <a:r>
              <a:rPr lang="en-US" dirty="0"/>
              <a:t>. De a </a:t>
            </a:r>
            <a:r>
              <a:rPr lang="en-US" dirty="0" err="1"/>
              <a:t>inchide</a:t>
            </a:r>
            <a:r>
              <a:rPr lang="en-US" dirty="0"/>
              <a:t> </a:t>
            </a:r>
            <a:r>
              <a:rPr lang="en-US" dirty="0" err="1"/>
              <a:t>ochii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asculta</a:t>
            </a:r>
            <a:r>
              <a:rPr lang="en-US" dirty="0"/>
              <a:t> un concert. De a </a:t>
            </a:r>
            <a:r>
              <a:rPr lang="en-US" dirty="0" err="1"/>
              <a:t>admira</a:t>
            </a:r>
            <a:r>
              <a:rPr lang="en-US" dirty="0"/>
              <a:t> o </a:t>
            </a:r>
            <a:r>
              <a:rPr lang="en-US" dirty="0" err="1"/>
              <a:t>pictura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muzeu</a:t>
            </a:r>
            <a:r>
              <a:rPr lang="en-US" dirty="0"/>
              <a:t>. De a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opri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lucrurile</a:t>
            </a:r>
            <a:r>
              <a:rPr lang="en-US" dirty="0"/>
              <a:t> din </a:t>
            </a:r>
            <a:r>
              <a:rPr lang="en-US" dirty="0" err="1"/>
              <a:t>jur</a:t>
            </a:r>
            <a:r>
              <a:rPr lang="en-US" dirty="0"/>
              <a:t>. Personal de cand sunt in </a:t>
            </a:r>
            <a:r>
              <a:rPr lang="en-US" dirty="0" err="1"/>
              <a:t>cluj</a:t>
            </a:r>
            <a:r>
              <a:rPr lang="en-US" dirty="0"/>
              <a:t> ma </a:t>
            </a:r>
            <a:r>
              <a:rPr lang="en-US" dirty="0" err="1"/>
              <a:t>inceput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ma </a:t>
            </a:r>
            <a:r>
              <a:rPr lang="en-US" dirty="0" err="1"/>
              <a:t>uit</a:t>
            </a:r>
            <a:r>
              <a:rPr lang="en-US" dirty="0"/>
              <a:t> in sus…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53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gbb491fced8_1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2" name="Google Shape;2792;gbb491fced8_1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2450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1219c4a0f4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1219c4a0f4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Educatia</a:t>
            </a:r>
            <a:r>
              <a:rPr lang="en-US" dirty="0"/>
              <a:t> </a:t>
            </a:r>
            <a:r>
              <a:rPr lang="en-US" dirty="0" err="1"/>
              <a:t>profesionala</a:t>
            </a:r>
            <a:r>
              <a:rPr lang="en-US" dirty="0"/>
              <a:t> nu se </a:t>
            </a:r>
            <a:r>
              <a:rPr lang="en-US" dirty="0" err="1"/>
              <a:t>opreste</a:t>
            </a:r>
            <a:r>
              <a:rPr lang="en-US" dirty="0"/>
              <a:t> </a:t>
            </a:r>
            <a:r>
              <a:rPr lang="en-US" dirty="0" err="1"/>
              <a:t>odata</a:t>
            </a:r>
            <a:r>
              <a:rPr lang="en-US" dirty="0"/>
              <a:t> cu </a:t>
            </a:r>
            <a:r>
              <a:rPr lang="en-US" dirty="0" err="1"/>
              <a:t>absolvirea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scoli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cu </a:t>
            </a:r>
            <a:r>
              <a:rPr lang="en-US" dirty="0" err="1"/>
              <a:t>obtinerea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certificari</a:t>
            </a:r>
            <a:r>
              <a:rPr lang="en-US" dirty="0"/>
              <a:t>. Este important ca </a:t>
            </a:r>
            <a:r>
              <a:rPr lang="en-US" dirty="0" err="1"/>
              <a:t>profesionistii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continue </a:t>
            </a:r>
            <a:r>
              <a:rPr lang="en-US" dirty="0" err="1"/>
              <a:t>sa-si</a:t>
            </a:r>
            <a:r>
              <a:rPr lang="en-US" dirty="0"/>
              <a:t> </a:t>
            </a:r>
            <a:r>
              <a:rPr lang="en-US" dirty="0" err="1"/>
              <a:t>dezvolte</a:t>
            </a:r>
            <a:r>
              <a:rPr lang="en-US" dirty="0"/>
              <a:t> </a:t>
            </a:r>
            <a:r>
              <a:rPr lang="en-US" dirty="0" err="1"/>
              <a:t>abilitatile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perfectioneze</a:t>
            </a:r>
            <a:r>
              <a:rPr lang="en-US" dirty="0"/>
              <a:t> pe tot </a:t>
            </a:r>
            <a:r>
              <a:rPr lang="en-US" dirty="0" err="1"/>
              <a:t>parcursul</a:t>
            </a:r>
            <a:r>
              <a:rPr lang="en-US" dirty="0"/>
              <a:t> </a:t>
            </a:r>
            <a:r>
              <a:rPr lang="en-US" dirty="0" err="1"/>
              <a:t>vietii</a:t>
            </a:r>
            <a:r>
              <a:rPr lang="en-US" dirty="0"/>
              <a:t> lor </a:t>
            </a:r>
            <a:r>
              <a:rPr lang="en-US" dirty="0" err="1"/>
              <a:t>profesionale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ramane</a:t>
            </a:r>
            <a:r>
              <a:rPr lang="en-US" dirty="0"/>
              <a:t> </a:t>
            </a:r>
            <a:r>
              <a:rPr lang="en-US" dirty="0" err="1"/>
              <a:t>relevanti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competitivi</a:t>
            </a:r>
            <a:r>
              <a:rPr lang="en-US" dirty="0"/>
              <a:t> pe </a:t>
            </a:r>
            <a:r>
              <a:rPr lang="en-US" dirty="0" err="1"/>
              <a:t>piata</a:t>
            </a:r>
            <a:r>
              <a:rPr lang="en-US" dirty="0"/>
              <a:t> </a:t>
            </a:r>
            <a:r>
              <a:rPr lang="en-US" dirty="0" err="1"/>
              <a:t>muncii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gbadf322efb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Google Shape;2651;gbadf322efb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678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b5b685808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b5b685808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477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6" name="Google Shape;3136;g124c8e22b26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7" name="Google Shape;3137;g124c8e22b26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Practic</a:t>
            </a:r>
            <a:r>
              <a:rPr lang="en-US" dirty="0"/>
              <a:t> ne </a:t>
            </a:r>
            <a:r>
              <a:rPr lang="en-US" dirty="0" err="1"/>
              <a:t>referim</a:t>
            </a:r>
            <a:r>
              <a:rPr lang="en-US" dirty="0"/>
              <a:t> la </a:t>
            </a:r>
            <a:r>
              <a:rPr lang="en-US" dirty="0" err="1"/>
              <a:t>noi</a:t>
            </a:r>
            <a:r>
              <a:rPr lang="en-US" dirty="0"/>
              <a:t> ca </a:t>
            </a:r>
            <a:r>
              <a:rPr lang="en-US" dirty="0" err="1"/>
              <a:t>niste</a:t>
            </a:r>
            <a:r>
              <a:rPr lang="en-US" dirty="0"/>
              <a:t> </a:t>
            </a:r>
            <a:r>
              <a:rPr lang="en-US" dirty="0" err="1"/>
              <a:t>plante</a:t>
            </a:r>
            <a:r>
              <a:rPr lang="en-US" dirty="0"/>
              <a:t>, care au </a:t>
            </a:r>
            <a:r>
              <a:rPr lang="en-US" dirty="0" err="1"/>
              <a:t>nevoie</a:t>
            </a:r>
            <a:r>
              <a:rPr lang="en-US" dirty="0"/>
              <a:t> de </a:t>
            </a:r>
            <a:r>
              <a:rPr lang="en-US" dirty="0" err="1"/>
              <a:t>ingrasamant</a:t>
            </a:r>
            <a:r>
              <a:rPr lang="en-US" dirty="0"/>
              <a:t>, </a:t>
            </a:r>
            <a:r>
              <a:rPr lang="en-US" dirty="0" err="1"/>
              <a:t>soare</a:t>
            </a:r>
            <a:r>
              <a:rPr lang="en-US" dirty="0"/>
              <a:t> , </a:t>
            </a:r>
            <a:r>
              <a:rPr lang="en-US" dirty="0" err="1"/>
              <a:t>apa</a:t>
            </a:r>
            <a:r>
              <a:rPr lang="en-US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5982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gbb491fced8_1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2" name="Google Shape;2792;gbb491fced8_1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0313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b662e0629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b662e0629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  sol fertile, lumina, </a:t>
            </a:r>
            <a:r>
              <a:rPr lang="en-US" b="0" i="0" dirty="0" err="1">
                <a:solidFill>
                  <a:srgbClr val="E8EAED"/>
                </a:solidFill>
                <a:effectLst/>
                <a:latin typeface="Google Sans"/>
              </a:rPr>
              <a:t>apa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,  </a:t>
            </a:r>
            <a:r>
              <a:rPr lang="en-US" b="0" i="0" dirty="0" err="1">
                <a:solidFill>
                  <a:srgbClr val="E8EAED"/>
                </a:solidFill>
                <a:effectLst/>
                <a:latin typeface="Google Sans"/>
              </a:rPr>
              <a:t>caldura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, </a:t>
            </a:r>
            <a:r>
              <a:rPr lang="en-US" b="0" i="0" dirty="0" err="1">
                <a:solidFill>
                  <a:srgbClr val="E8EAED"/>
                </a:solidFill>
                <a:effectLst/>
                <a:latin typeface="Google Sans"/>
              </a:rPr>
              <a:t>aer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g124c8e22b26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g124c8e22b26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Citit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:  </a:t>
            </a:r>
            <a:r>
              <a:rPr lang="en-US" dirty="0" err="1"/>
              <a:t>bolog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8833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gbb491fced8_1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2" name="Google Shape;2792;gbb491fced8_1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1729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74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g124fae517e5_0_10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4" name="Google Shape;2674;g124fae517e5_0_10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In </a:t>
            </a:r>
            <a:r>
              <a:rPr lang="en-US" dirty="0" err="1"/>
              <a:t>momentul</a:t>
            </a:r>
            <a:r>
              <a:rPr lang="en-US" dirty="0"/>
              <a:t> </a:t>
            </a:r>
            <a:r>
              <a:rPr lang="en-US" dirty="0" err="1"/>
              <a:t>asta</a:t>
            </a:r>
            <a:r>
              <a:rPr lang="en-US" dirty="0"/>
              <a:t> </a:t>
            </a:r>
            <a:r>
              <a:rPr lang="en-US" dirty="0" err="1"/>
              <a:t>puteam</a:t>
            </a:r>
            <a:r>
              <a:rPr lang="en-US" dirty="0"/>
              <a:t> fi la sat </a:t>
            </a:r>
            <a:r>
              <a:rPr lang="en-US" dirty="0" err="1"/>
              <a:t>toti,mergand</a:t>
            </a:r>
            <a:r>
              <a:rPr lang="en-US" dirty="0"/>
              <a:t>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grau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dam cu </a:t>
            </a:r>
            <a:r>
              <a:rPr lang="en-US" dirty="0" err="1"/>
              <a:t>sapa</a:t>
            </a:r>
            <a:r>
              <a:rPr lang="en-US" dirty="0"/>
              <a:t>. Fara </a:t>
            </a:r>
            <a:r>
              <a:rPr lang="en-US" dirty="0" err="1"/>
              <a:t>acest</a:t>
            </a:r>
            <a:r>
              <a:rPr lang="en-US" dirty="0"/>
              <a:t> tip de </a:t>
            </a:r>
            <a:r>
              <a:rPr lang="en-US" dirty="0" err="1"/>
              <a:t>gandire</a:t>
            </a:r>
            <a:r>
              <a:rPr lang="en-US" dirty="0"/>
              <a:t>, </a:t>
            </a:r>
            <a:r>
              <a:rPr lang="en-US" dirty="0" err="1"/>
              <a:t>lumea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simpla</a:t>
            </a:r>
            <a:r>
              <a:rPr lang="en-US" dirty="0"/>
              <a:t>,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cu </a:t>
            </a:r>
            <a:r>
              <a:rPr lang="en-US" dirty="0" err="1"/>
              <a:t>siguranta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plcitisitor</a:t>
            </a:r>
            <a:r>
              <a:rPr lang="en-US" dirty="0"/>
              <a:t>. De </a:t>
            </a:r>
            <a:r>
              <a:rPr lang="en-US" dirty="0" err="1"/>
              <a:t>asemenea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gandire</a:t>
            </a:r>
            <a:r>
              <a:rPr lang="en-US" dirty="0"/>
              <a:t>, s-a </a:t>
            </a:r>
            <a:r>
              <a:rPr lang="en-US" dirty="0" err="1"/>
              <a:t>ajuns</a:t>
            </a:r>
            <a:r>
              <a:rPr lang="en-US" dirty="0"/>
              <a:t> in a usura </a:t>
            </a:r>
            <a:r>
              <a:rPr lang="en-US" dirty="0" err="1"/>
              <a:t>viata</a:t>
            </a:r>
            <a:r>
              <a:rPr lang="en-US" dirty="0"/>
              <a:t> </a:t>
            </a:r>
            <a:r>
              <a:rPr lang="en-US" dirty="0" err="1"/>
              <a:t>oamenilor</a:t>
            </a:r>
            <a:r>
              <a:rPr lang="en-US" dirty="0"/>
              <a:t> de zi cu zi, de nu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rupe</a:t>
            </a:r>
            <a:r>
              <a:rPr lang="en-US" dirty="0"/>
              <a:t> </a:t>
            </a:r>
            <a:r>
              <a:rPr lang="en-US" dirty="0" err="1"/>
              <a:t>spatele</a:t>
            </a:r>
            <a:r>
              <a:rPr lang="en-US" dirty="0"/>
              <a:t> la </a:t>
            </a:r>
            <a:r>
              <a:rPr lang="en-US" dirty="0" err="1"/>
              <a:t>sapa</a:t>
            </a:r>
            <a:r>
              <a:rPr lang="en-US" dirty="0"/>
              <a:t>, de a NU face </a:t>
            </a:r>
            <a:r>
              <a:rPr lang="en-US" dirty="0" err="1"/>
              <a:t>proiecte</a:t>
            </a:r>
            <a:r>
              <a:rPr lang="en-US" dirty="0"/>
              <a:t> cu chat-</a:t>
            </a:r>
            <a:r>
              <a:rPr lang="en-US" dirty="0" err="1"/>
              <a:t>gpt</a:t>
            </a:r>
            <a:r>
              <a:rPr lang="en-US" dirty="0"/>
              <a:t>.  Si de </a:t>
            </a:r>
            <a:r>
              <a:rPr lang="en-US" dirty="0" err="1"/>
              <a:t>aceea</a:t>
            </a:r>
            <a:r>
              <a:rPr lang="en-US" dirty="0"/>
              <a:t> </a:t>
            </a:r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intelectuala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puternica</a:t>
            </a:r>
            <a:r>
              <a:rPr lang="en-US" dirty="0"/>
              <a:t>, care se </a:t>
            </a:r>
            <a:r>
              <a:rPr lang="en-US" dirty="0" err="1"/>
              <a:t>pastreaza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407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24475" y="922450"/>
            <a:ext cx="5495100" cy="23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ermanent Marker"/>
              <a:buNone/>
              <a:defRPr sz="6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730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rala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73625" y="3049157"/>
            <a:ext cx="1994237" cy="2094277"/>
          </a:xfrm>
          <a:custGeom>
            <a:avLst/>
            <a:gdLst/>
            <a:ahLst/>
            <a:cxnLst/>
            <a:rect l="l" t="t" r="r" b="b"/>
            <a:pathLst>
              <a:path w="76827" h="80681" extrusionOk="0">
                <a:moveTo>
                  <a:pt x="7096" y="0"/>
                </a:moveTo>
                <a:cubicBezTo>
                  <a:pt x="4774" y="0"/>
                  <a:pt x="2454" y="476"/>
                  <a:pt x="339" y="1448"/>
                </a:cubicBezTo>
                <a:lnTo>
                  <a:pt x="1" y="80681"/>
                </a:lnTo>
                <a:lnTo>
                  <a:pt x="73405" y="80681"/>
                </a:lnTo>
                <a:cubicBezTo>
                  <a:pt x="76826" y="73559"/>
                  <a:pt x="76130" y="64627"/>
                  <a:pt x="71654" y="58142"/>
                </a:cubicBezTo>
                <a:cubicBezTo>
                  <a:pt x="67521" y="52180"/>
                  <a:pt x="60344" y="48488"/>
                  <a:pt x="53107" y="48488"/>
                </a:cubicBezTo>
                <a:cubicBezTo>
                  <a:pt x="52473" y="48488"/>
                  <a:pt x="51838" y="48516"/>
                  <a:pt x="51204" y="48574"/>
                </a:cubicBezTo>
                <a:cubicBezTo>
                  <a:pt x="45157" y="49111"/>
                  <a:pt x="39587" y="52075"/>
                  <a:pt x="33659" y="53487"/>
                </a:cubicBezTo>
                <a:cubicBezTo>
                  <a:pt x="31911" y="53911"/>
                  <a:pt x="30047" y="54152"/>
                  <a:pt x="28198" y="54152"/>
                </a:cubicBezTo>
                <a:cubicBezTo>
                  <a:pt x="23796" y="54152"/>
                  <a:pt x="19480" y="52786"/>
                  <a:pt x="17029" y="49270"/>
                </a:cubicBezTo>
                <a:cubicBezTo>
                  <a:pt x="13826" y="44635"/>
                  <a:pt x="15119" y="38289"/>
                  <a:pt x="17427" y="33177"/>
                </a:cubicBezTo>
                <a:cubicBezTo>
                  <a:pt x="19734" y="28084"/>
                  <a:pt x="22977" y="23151"/>
                  <a:pt x="23414" y="17561"/>
                </a:cubicBezTo>
                <a:cubicBezTo>
                  <a:pt x="23872" y="11912"/>
                  <a:pt x="21166" y="6123"/>
                  <a:pt x="16511" y="2880"/>
                </a:cubicBezTo>
                <a:cubicBezTo>
                  <a:pt x="13768" y="981"/>
                  <a:pt x="10430" y="0"/>
                  <a:pt x="70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7879660" y="0"/>
            <a:ext cx="1264340" cy="3524526"/>
          </a:xfrm>
          <a:custGeom>
            <a:avLst/>
            <a:gdLst/>
            <a:ahLst/>
            <a:cxnLst/>
            <a:rect l="l" t="t" r="r" b="b"/>
            <a:pathLst>
              <a:path w="32605" h="90891" extrusionOk="0">
                <a:moveTo>
                  <a:pt x="0" y="1"/>
                </a:moveTo>
                <a:lnTo>
                  <a:pt x="0" y="90890"/>
                </a:lnTo>
                <a:cubicBezTo>
                  <a:pt x="7361" y="89757"/>
                  <a:pt x="16312" y="85062"/>
                  <a:pt x="19893" y="78557"/>
                </a:cubicBezTo>
                <a:cubicBezTo>
                  <a:pt x="23454" y="72032"/>
                  <a:pt x="23792" y="63836"/>
                  <a:pt x="20788" y="57033"/>
                </a:cubicBezTo>
                <a:cubicBezTo>
                  <a:pt x="18640" y="52239"/>
                  <a:pt x="15039" y="48260"/>
                  <a:pt x="12453" y="43705"/>
                </a:cubicBezTo>
                <a:cubicBezTo>
                  <a:pt x="9887" y="39130"/>
                  <a:pt x="8415" y="33341"/>
                  <a:pt x="10941" y="28746"/>
                </a:cubicBezTo>
                <a:cubicBezTo>
                  <a:pt x="12871" y="25205"/>
                  <a:pt x="16690" y="23176"/>
                  <a:pt x="20311" y="21445"/>
                </a:cubicBezTo>
                <a:cubicBezTo>
                  <a:pt x="23971" y="19734"/>
                  <a:pt x="27830" y="18023"/>
                  <a:pt x="30217" y="14761"/>
                </a:cubicBezTo>
                <a:cubicBezTo>
                  <a:pt x="32604" y="11538"/>
                  <a:pt x="29780" y="2189"/>
                  <a:pt x="26398" y="20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149652" y="3265650"/>
            <a:ext cx="1994293" cy="1877798"/>
          </a:xfrm>
          <a:custGeom>
            <a:avLst/>
            <a:gdLst/>
            <a:ahLst/>
            <a:cxnLst/>
            <a:rect l="l" t="t" r="r" b="b"/>
            <a:pathLst>
              <a:path w="59301" h="55837" extrusionOk="0">
                <a:moveTo>
                  <a:pt x="53972" y="1"/>
                </a:moveTo>
                <a:cubicBezTo>
                  <a:pt x="47710" y="1"/>
                  <a:pt x="44048" y="6413"/>
                  <a:pt x="43048" y="10621"/>
                </a:cubicBezTo>
                <a:cubicBezTo>
                  <a:pt x="41735" y="15892"/>
                  <a:pt x="42451" y="21621"/>
                  <a:pt x="40422" y="26654"/>
                </a:cubicBezTo>
                <a:cubicBezTo>
                  <a:pt x="36821" y="35666"/>
                  <a:pt x="25940" y="39386"/>
                  <a:pt x="16232" y="39425"/>
                </a:cubicBezTo>
                <a:cubicBezTo>
                  <a:pt x="15382" y="39425"/>
                  <a:pt x="14519" y="39408"/>
                  <a:pt x="13657" y="39408"/>
                </a:cubicBezTo>
                <a:cubicBezTo>
                  <a:pt x="11069" y="39408"/>
                  <a:pt x="8484" y="39565"/>
                  <a:pt x="6246" y="40818"/>
                </a:cubicBezTo>
                <a:cubicBezTo>
                  <a:pt x="1293" y="43563"/>
                  <a:pt x="338" y="50167"/>
                  <a:pt x="0" y="55837"/>
                </a:cubicBezTo>
                <a:lnTo>
                  <a:pt x="59300" y="55837"/>
                </a:lnTo>
                <a:lnTo>
                  <a:pt x="59221" y="1371"/>
                </a:lnTo>
                <a:cubicBezTo>
                  <a:pt x="57305" y="411"/>
                  <a:pt x="55555" y="1"/>
                  <a:pt x="539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-49697" y="-77400"/>
            <a:ext cx="1679697" cy="3343055"/>
          </a:xfrm>
          <a:custGeom>
            <a:avLst/>
            <a:gdLst/>
            <a:ahLst/>
            <a:cxnLst/>
            <a:rect l="l" t="t" r="r" b="b"/>
            <a:pathLst>
              <a:path w="45953" h="91459" extrusionOk="0">
                <a:moveTo>
                  <a:pt x="45455" y="0"/>
                </a:moveTo>
                <a:lnTo>
                  <a:pt x="4158" y="2010"/>
                </a:lnTo>
                <a:cubicBezTo>
                  <a:pt x="2408" y="6505"/>
                  <a:pt x="1" y="11140"/>
                  <a:pt x="498" y="15934"/>
                </a:cubicBezTo>
                <a:cubicBezTo>
                  <a:pt x="3581" y="45614"/>
                  <a:pt x="39209" y="21942"/>
                  <a:pt x="34196" y="50170"/>
                </a:cubicBezTo>
                <a:cubicBezTo>
                  <a:pt x="32525" y="59500"/>
                  <a:pt x="25046" y="67596"/>
                  <a:pt x="25841" y="77025"/>
                </a:cubicBezTo>
                <a:cubicBezTo>
                  <a:pt x="26506" y="84932"/>
                  <a:pt x="35320" y="91459"/>
                  <a:pt x="43397" y="91459"/>
                </a:cubicBezTo>
                <a:cubicBezTo>
                  <a:pt x="44261" y="91459"/>
                  <a:pt x="45116" y="91384"/>
                  <a:pt x="45953" y="91228"/>
                </a:cubicBezTo>
                <a:lnTo>
                  <a:pt x="45455" y="13090"/>
                </a:lnTo>
                <a:lnTo>
                  <a:pt x="454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5024955" y="2828174"/>
            <a:ext cx="652395" cy="4018096"/>
          </a:xfrm>
          <a:custGeom>
            <a:avLst/>
            <a:gdLst/>
            <a:ahLst/>
            <a:cxnLst/>
            <a:rect l="l" t="t" r="r" b="b"/>
            <a:pathLst>
              <a:path w="18600" h="104829" extrusionOk="0">
                <a:moveTo>
                  <a:pt x="16360" y="1"/>
                </a:moveTo>
                <a:cubicBezTo>
                  <a:pt x="9962" y="1"/>
                  <a:pt x="4427" y="11283"/>
                  <a:pt x="3561" y="15670"/>
                </a:cubicBezTo>
                <a:cubicBezTo>
                  <a:pt x="1512" y="25875"/>
                  <a:pt x="9370" y="33772"/>
                  <a:pt x="10762" y="43341"/>
                </a:cubicBezTo>
                <a:cubicBezTo>
                  <a:pt x="11936" y="51337"/>
                  <a:pt x="10921" y="59692"/>
                  <a:pt x="7719" y="67132"/>
                </a:cubicBezTo>
                <a:cubicBezTo>
                  <a:pt x="5172" y="73120"/>
                  <a:pt x="1214" y="78750"/>
                  <a:pt x="657" y="85254"/>
                </a:cubicBezTo>
                <a:cubicBezTo>
                  <a:pt x="0" y="93609"/>
                  <a:pt x="9111" y="104590"/>
                  <a:pt x="18560" y="104829"/>
                </a:cubicBezTo>
                <a:lnTo>
                  <a:pt x="18560" y="104829"/>
                </a:lnTo>
                <a:cubicBezTo>
                  <a:pt x="18600" y="104809"/>
                  <a:pt x="18341" y="372"/>
                  <a:pt x="18341" y="372"/>
                </a:cubicBezTo>
                <a:cubicBezTo>
                  <a:pt x="17675" y="118"/>
                  <a:pt x="17013" y="1"/>
                  <a:pt x="163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2100580" y="-974146"/>
            <a:ext cx="1119149" cy="2952450"/>
          </a:xfrm>
          <a:custGeom>
            <a:avLst/>
            <a:gdLst/>
            <a:ahLst/>
            <a:cxnLst/>
            <a:rect l="l" t="t" r="r" b="b"/>
            <a:pathLst>
              <a:path w="34097" h="89952" extrusionOk="0">
                <a:moveTo>
                  <a:pt x="6827" y="1"/>
                </a:moveTo>
                <a:cubicBezTo>
                  <a:pt x="4501" y="1"/>
                  <a:pt x="2262" y="226"/>
                  <a:pt x="338" y="633"/>
                </a:cubicBezTo>
                <a:lnTo>
                  <a:pt x="0" y="89951"/>
                </a:lnTo>
                <a:lnTo>
                  <a:pt x="8097" y="89812"/>
                </a:lnTo>
                <a:cubicBezTo>
                  <a:pt x="17327" y="89235"/>
                  <a:pt x="25980" y="83347"/>
                  <a:pt x="30058" y="75032"/>
                </a:cubicBezTo>
                <a:cubicBezTo>
                  <a:pt x="34096" y="66757"/>
                  <a:pt x="32763" y="55935"/>
                  <a:pt x="26338" y="49291"/>
                </a:cubicBezTo>
                <a:cubicBezTo>
                  <a:pt x="23653" y="46546"/>
                  <a:pt x="20271" y="44556"/>
                  <a:pt x="17645" y="41771"/>
                </a:cubicBezTo>
                <a:cubicBezTo>
                  <a:pt x="14999" y="38947"/>
                  <a:pt x="13129" y="34869"/>
                  <a:pt x="14502" y="31288"/>
                </a:cubicBezTo>
                <a:cubicBezTo>
                  <a:pt x="16093" y="27150"/>
                  <a:pt x="21086" y="25519"/>
                  <a:pt x="24011" y="22177"/>
                </a:cubicBezTo>
                <a:cubicBezTo>
                  <a:pt x="28327" y="17144"/>
                  <a:pt x="26796" y="8769"/>
                  <a:pt x="21842" y="4373"/>
                </a:cubicBezTo>
                <a:cubicBezTo>
                  <a:pt x="18358" y="1267"/>
                  <a:pt x="12345" y="1"/>
                  <a:pt x="68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436397" y="3710244"/>
            <a:ext cx="215141" cy="189693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73200" y="1881710"/>
            <a:ext cx="164686" cy="145212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201950" y="3496721"/>
            <a:ext cx="99485" cy="87705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79125" y="2050208"/>
            <a:ext cx="99485" cy="87705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330075" y="1104446"/>
            <a:ext cx="99485" cy="87705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/>
          <p:nvPr/>
        </p:nvSpPr>
        <p:spPr>
          <a:xfrm rot="5400000">
            <a:off x="8062154" y="4356912"/>
            <a:ext cx="1637425" cy="697169"/>
          </a:xfrm>
          <a:custGeom>
            <a:avLst/>
            <a:gdLst/>
            <a:ahLst/>
            <a:cxnLst/>
            <a:rect l="l" t="t" r="r" b="b"/>
            <a:pathLst>
              <a:path w="17010" h="7242" extrusionOk="0">
                <a:moveTo>
                  <a:pt x="1" y="1"/>
                </a:moveTo>
                <a:cubicBezTo>
                  <a:pt x="677" y="4099"/>
                  <a:pt x="4238" y="7242"/>
                  <a:pt x="8515" y="7242"/>
                </a:cubicBezTo>
                <a:cubicBezTo>
                  <a:pt x="12792" y="7242"/>
                  <a:pt x="16333" y="4099"/>
                  <a:pt x="170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subTitle" idx="1"/>
          </p:nvPr>
        </p:nvSpPr>
        <p:spPr>
          <a:xfrm flipH="1">
            <a:off x="2272325" y="2013075"/>
            <a:ext cx="4713900" cy="12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ctrTitle"/>
          </p:nvPr>
        </p:nvSpPr>
        <p:spPr>
          <a:xfrm flipH="1">
            <a:off x="3111713" y="3707100"/>
            <a:ext cx="30351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275" name="Google Shape;275;p15"/>
          <p:cNvGrpSpPr/>
          <p:nvPr/>
        </p:nvGrpSpPr>
        <p:grpSpPr>
          <a:xfrm rot="1854440">
            <a:off x="7578757" y="266998"/>
            <a:ext cx="645259" cy="1378671"/>
            <a:chOff x="4600125" y="3360075"/>
            <a:chExt cx="861550" cy="1840800"/>
          </a:xfrm>
        </p:grpSpPr>
        <p:sp>
          <p:nvSpPr>
            <p:cNvPr id="276" name="Google Shape;276;p15"/>
            <p:cNvSpPr/>
            <p:nvPr/>
          </p:nvSpPr>
          <p:spPr>
            <a:xfrm>
              <a:off x="4600125" y="3360075"/>
              <a:ext cx="861550" cy="1840800"/>
            </a:xfrm>
            <a:custGeom>
              <a:avLst/>
              <a:gdLst/>
              <a:ahLst/>
              <a:cxnLst/>
              <a:rect l="l" t="t" r="r" b="b"/>
              <a:pathLst>
                <a:path w="34462" h="73632" extrusionOk="0">
                  <a:moveTo>
                    <a:pt x="1402" y="831"/>
                  </a:moveTo>
                  <a:cubicBezTo>
                    <a:pt x="4833" y="2882"/>
                    <a:pt x="6758" y="6501"/>
                    <a:pt x="8328" y="10058"/>
                  </a:cubicBezTo>
                  <a:cubicBezTo>
                    <a:pt x="8621" y="10707"/>
                    <a:pt x="8893" y="11356"/>
                    <a:pt x="9165" y="11983"/>
                  </a:cubicBezTo>
                  <a:cubicBezTo>
                    <a:pt x="7841" y="13869"/>
                    <a:pt x="5759" y="14931"/>
                    <a:pt x="3529" y="14931"/>
                  </a:cubicBezTo>
                  <a:cubicBezTo>
                    <a:pt x="2938" y="14931"/>
                    <a:pt x="2337" y="14857"/>
                    <a:pt x="1737" y="14703"/>
                  </a:cubicBezTo>
                  <a:lnTo>
                    <a:pt x="1674" y="14703"/>
                  </a:lnTo>
                  <a:cubicBezTo>
                    <a:pt x="1193" y="10163"/>
                    <a:pt x="649" y="5372"/>
                    <a:pt x="1402" y="831"/>
                  </a:cubicBezTo>
                  <a:close/>
                  <a:moveTo>
                    <a:pt x="13914" y="22006"/>
                  </a:moveTo>
                  <a:lnTo>
                    <a:pt x="13914" y="22006"/>
                  </a:lnTo>
                  <a:cubicBezTo>
                    <a:pt x="14479" y="22341"/>
                    <a:pt x="15086" y="22654"/>
                    <a:pt x="15693" y="22968"/>
                  </a:cubicBezTo>
                  <a:cubicBezTo>
                    <a:pt x="16551" y="23450"/>
                    <a:pt x="17806" y="23889"/>
                    <a:pt x="18371" y="24726"/>
                  </a:cubicBezTo>
                  <a:cubicBezTo>
                    <a:pt x="18894" y="25458"/>
                    <a:pt x="19103" y="26588"/>
                    <a:pt x="19396" y="27425"/>
                  </a:cubicBezTo>
                  <a:cubicBezTo>
                    <a:pt x="19710" y="28304"/>
                    <a:pt x="20003" y="29204"/>
                    <a:pt x="20317" y="30061"/>
                  </a:cubicBezTo>
                  <a:cubicBezTo>
                    <a:pt x="21447" y="33012"/>
                    <a:pt x="23476" y="35627"/>
                    <a:pt x="24334" y="38703"/>
                  </a:cubicBezTo>
                  <a:cubicBezTo>
                    <a:pt x="22556" y="37698"/>
                    <a:pt x="20861" y="36548"/>
                    <a:pt x="19082" y="35585"/>
                  </a:cubicBezTo>
                  <a:cubicBezTo>
                    <a:pt x="17409" y="31024"/>
                    <a:pt x="15651" y="26504"/>
                    <a:pt x="13914" y="22006"/>
                  </a:cubicBezTo>
                  <a:close/>
                  <a:moveTo>
                    <a:pt x="3097" y="27048"/>
                  </a:moveTo>
                  <a:cubicBezTo>
                    <a:pt x="3222" y="27718"/>
                    <a:pt x="3390" y="28367"/>
                    <a:pt x="3515" y="29036"/>
                  </a:cubicBezTo>
                  <a:cubicBezTo>
                    <a:pt x="4436" y="33158"/>
                    <a:pt x="5524" y="37196"/>
                    <a:pt x="6821" y="41214"/>
                  </a:cubicBezTo>
                  <a:cubicBezTo>
                    <a:pt x="6758" y="41214"/>
                    <a:pt x="6758" y="41214"/>
                    <a:pt x="6758" y="41235"/>
                  </a:cubicBezTo>
                  <a:cubicBezTo>
                    <a:pt x="6089" y="42992"/>
                    <a:pt x="5650" y="44875"/>
                    <a:pt x="5168" y="46696"/>
                  </a:cubicBezTo>
                  <a:cubicBezTo>
                    <a:pt x="4143" y="43578"/>
                    <a:pt x="3139" y="40481"/>
                    <a:pt x="2155" y="37364"/>
                  </a:cubicBezTo>
                  <a:cubicBezTo>
                    <a:pt x="1590" y="35502"/>
                    <a:pt x="795" y="33723"/>
                    <a:pt x="1318" y="31756"/>
                  </a:cubicBezTo>
                  <a:cubicBezTo>
                    <a:pt x="1737" y="30166"/>
                    <a:pt x="2490" y="28597"/>
                    <a:pt x="3097" y="27048"/>
                  </a:cubicBezTo>
                  <a:close/>
                  <a:moveTo>
                    <a:pt x="9479" y="12695"/>
                  </a:moveTo>
                  <a:cubicBezTo>
                    <a:pt x="10985" y="16252"/>
                    <a:pt x="12366" y="19851"/>
                    <a:pt x="13768" y="23450"/>
                  </a:cubicBezTo>
                  <a:cubicBezTo>
                    <a:pt x="17304" y="32551"/>
                    <a:pt x="20463" y="41758"/>
                    <a:pt x="23707" y="50964"/>
                  </a:cubicBezTo>
                  <a:cubicBezTo>
                    <a:pt x="23580" y="50962"/>
                    <a:pt x="23453" y="50961"/>
                    <a:pt x="23326" y="50961"/>
                  </a:cubicBezTo>
                  <a:cubicBezTo>
                    <a:pt x="22281" y="50961"/>
                    <a:pt x="21236" y="51031"/>
                    <a:pt x="20191" y="51069"/>
                  </a:cubicBezTo>
                  <a:cubicBezTo>
                    <a:pt x="19501" y="51090"/>
                    <a:pt x="18769" y="51027"/>
                    <a:pt x="18141" y="51362"/>
                  </a:cubicBezTo>
                  <a:cubicBezTo>
                    <a:pt x="18115" y="51341"/>
                    <a:pt x="18083" y="51332"/>
                    <a:pt x="18052" y="51332"/>
                  </a:cubicBezTo>
                  <a:cubicBezTo>
                    <a:pt x="17957" y="51332"/>
                    <a:pt x="17858" y="51414"/>
                    <a:pt x="17890" y="51508"/>
                  </a:cubicBezTo>
                  <a:cubicBezTo>
                    <a:pt x="17116" y="52010"/>
                    <a:pt x="16488" y="52868"/>
                    <a:pt x="15902" y="53517"/>
                  </a:cubicBezTo>
                  <a:cubicBezTo>
                    <a:pt x="14981" y="54437"/>
                    <a:pt x="14040" y="55379"/>
                    <a:pt x="13140" y="56341"/>
                  </a:cubicBezTo>
                  <a:cubicBezTo>
                    <a:pt x="9311" y="47658"/>
                    <a:pt x="6214" y="38661"/>
                    <a:pt x="4143" y="29371"/>
                  </a:cubicBezTo>
                  <a:cubicBezTo>
                    <a:pt x="3097" y="24705"/>
                    <a:pt x="2302" y="19955"/>
                    <a:pt x="1779" y="15206"/>
                  </a:cubicBezTo>
                  <a:lnTo>
                    <a:pt x="1779" y="15206"/>
                  </a:lnTo>
                  <a:cubicBezTo>
                    <a:pt x="2441" y="15407"/>
                    <a:pt x="3117" y="15503"/>
                    <a:pt x="3789" y="15503"/>
                  </a:cubicBezTo>
                  <a:cubicBezTo>
                    <a:pt x="5982" y="15503"/>
                    <a:pt x="8117" y="14473"/>
                    <a:pt x="9479" y="12695"/>
                  </a:cubicBezTo>
                  <a:close/>
                  <a:moveTo>
                    <a:pt x="23016" y="51529"/>
                  </a:moveTo>
                  <a:cubicBezTo>
                    <a:pt x="23279" y="51538"/>
                    <a:pt x="23547" y="51540"/>
                    <a:pt x="23817" y="51540"/>
                  </a:cubicBezTo>
                  <a:cubicBezTo>
                    <a:pt x="24070" y="51540"/>
                    <a:pt x="24326" y="51538"/>
                    <a:pt x="24581" y="51538"/>
                  </a:cubicBezTo>
                  <a:cubicBezTo>
                    <a:pt x="25311" y="51538"/>
                    <a:pt x="26040" y="51554"/>
                    <a:pt x="26720" y="51675"/>
                  </a:cubicBezTo>
                  <a:cubicBezTo>
                    <a:pt x="28352" y="51947"/>
                    <a:pt x="29084" y="54605"/>
                    <a:pt x="29712" y="55965"/>
                  </a:cubicBezTo>
                  <a:cubicBezTo>
                    <a:pt x="31009" y="58748"/>
                    <a:pt x="32264" y="61572"/>
                    <a:pt x="33436" y="64439"/>
                  </a:cubicBezTo>
                  <a:cubicBezTo>
                    <a:pt x="30298" y="63539"/>
                    <a:pt x="26992" y="62786"/>
                    <a:pt x="23748" y="62681"/>
                  </a:cubicBezTo>
                  <a:cubicBezTo>
                    <a:pt x="23644" y="62681"/>
                    <a:pt x="23560" y="62723"/>
                    <a:pt x="23497" y="62828"/>
                  </a:cubicBezTo>
                  <a:cubicBezTo>
                    <a:pt x="23497" y="62786"/>
                    <a:pt x="23497" y="62702"/>
                    <a:pt x="23476" y="62660"/>
                  </a:cubicBezTo>
                  <a:cubicBezTo>
                    <a:pt x="23351" y="61865"/>
                    <a:pt x="22744" y="60945"/>
                    <a:pt x="22409" y="60212"/>
                  </a:cubicBezTo>
                  <a:cubicBezTo>
                    <a:pt x="21970" y="59229"/>
                    <a:pt x="21510" y="58225"/>
                    <a:pt x="21049" y="57262"/>
                  </a:cubicBezTo>
                  <a:cubicBezTo>
                    <a:pt x="20212" y="55504"/>
                    <a:pt x="19396" y="53726"/>
                    <a:pt x="18476" y="52010"/>
                  </a:cubicBezTo>
                  <a:cubicBezTo>
                    <a:pt x="19815" y="51424"/>
                    <a:pt x="21510" y="51592"/>
                    <a:pt x="23016" y="51529"/>
                  </a:cubicBezTo>
                  <a:close/>
                  <a:moveTo>
                    <a:pt x="18099" y="52136"/>
                  </a:moveTo>
                  <a:cubicBezTo>
                    <a:pt x="19375" y="55191"/>
                    <a:pt x="20777" y="58225"/>
                    <a:pt x="22116" y="61258"/>
                  </a:cubicBezTo>
                  <a:cubicBezTo>
                    <a:pt x="22430" y="61970"/>
                    <a:pt x="22828" y="62681"/>
                    <a:pt x="22577" y="63539"/>
                  </a:cubicBezTo>
                  <a:cubicBezTo>
                    <a:pt x="22493" y="63937"/>
                    <a:pt x="22054" y="64355"/>
                    <a:pt x="21865" y="64711"/>
                  </a:cubicBezTo>
                  <a:lnTo>
                    <a:pt x="20422" y="67054"/>
                  </a:lnTo>
                  <a:cubicBezTo>
                    <a:pt x="19501" y="68477"/>
                    <a:pt x="18580" y="69942"/>
                    <a:pt x="17681" y="71386"/>
                  </a:cubicBezTo>
                  <a:cubicBezTo>
                    <a:pt x="16676" y="69042"/>
                    <a:pt x="15693" y="66678"/>
                    <a:pt x="14689" y="64292"/>
                  </a:cubicBezTo>
                  <a:cubicBezTo>
                    <a:pt x="13642" y="61782"/>
                    <a:pt x="12282" y="58915"/>
                    <a:pt x="14061" y="56404"/>
                  </a:cubicBezTo>
                  <a:cubicBezTo>
                    <a:pt x="14165" y="56237"/>
                    <a:pt x="14124" y="56111"/>
                    <a:pt x="14019" y="56007"/>
                  </a:cubicBezTo>
                  <a:cubicBezTo>
                    <a:pt x="15191" y="54793"/>
                    <a:pt x="16300" y="53475"/>
                    <a:pt x="17597" y="52450"/>
                  </a:cubicBezTo>
                  <a:cubicBezTo>
                    <a:pt x="17743" y="52324"/>
                    <a:pt x="17911" y="52219"/>
                    <a:pt x="18099" y="52136"/>
                  </a:cubicBezTo>
                  <a:close/>
                  <a:moveTo>
                    <a:pt x="23455" y="63142"/>
                  </a:moveTo>
                  <a:cubicBezTo>
                    <a:pt x="23476" y="63204"/>
                    <a:pt x="23560" y="63246"/>
                    <a:pt x="23644" y="63246"/>
                  </a:cubicBezTo>
                  <a:cubicBezTo>
                    <a:pt x="24836" y="63435"/>
                    <a:pt x="26071" y="63623"/>
                    <a:pt x="27243" y="63832"/>
                  </a:cubicBezTo>
                  <a:cubicBezTo>
                    <a:pt x="27159" y="63916"/>
                    <a:pt x="27117" y="64020"/>
                    <a:pt x="27201" y="64167"/>
                  </a:cubicBezTo>
                  <a:cubicBezTo>
                    <a:pt x="27724" y="65088"/>
                    <a:pt x="28268" y="65945"/>
                    <a:pt x="28686" y="66887"/>
                  </a:cubicBezTo>
                  <a:cubicBezTo>
                    <a:pt x="29000" y="67598"/>
                    <a:pt x="29712" y="68373"/>
                    <a:pt x="28498" y="68435"/>
                  </a:cubicBezTo>
                  <a:cubicBezTo>
                    <a:pt x="28478" y="68436"/>
                    <a:pt x="28458" y="68437"/>
                    <a:pt x="28438" y="68437"/>
                  </a:cubicBezTo>
                  <a:cubicBezTo>
                    <a:pt x="27945" y="68437"/>
                    <a:pt x="27327" y="68201"/>
                    <a:pt x="26845" y="68101"/>
                  </a:cubicBezTo>
                  <a:cubicBezTo>
                    <a:pt x="26820" y="68094"/>
                    <a:pt x="26796" y="68091"/>
                    <a:pt x="26772" y="68091"/>
                  </a:cubicBezTo>
                  <a:cubicBezTo>
                    <a:pt x="26556" y="68091"/>
                    <a:pt x="26397" y="68333"/>
                    <a:pt x="26510" y="68540"/>
                  </a:cubicBezTo>
                  <a:cubicBezTo>
                    <a:pt x="27159" y="69774"/>
                    <a:pt x="27536" y="71030"/>
                    <a:pt x="27661" y="72390"/>
                  </a:cubicBezTo>
                  <a:cubicBezTo>
                    <a:pt x="26489" y="70967"/>
                    <a:pt x="25276" y="69586"/>
                    <a:pt x="24104" y="68163"/>
                  </a:cubicBezTo>
                  <a:cubicBezTo>
                    <a:pt x="24047" y="68100"/>
                    <a:pt x="23982" y="68073"/>
                    <a:pt x="23918" y="68073"/>
                  </a:cubicBezTo>
                  <a:cubicBezTo>
                    <a:pt x="23771" y="68073"/>
                    <a:pt x="23631" y="68212"/>
                    <a:pt x="23602" y="68373"/>
                  </a:cubicBezTo>
                  <a:cubicBezTo>
                    <a:pt x="23476" y="69481"/>
                    <a:pt x="23372" y="70611"/>
                    <a:pt x="23246" y="71699"/>
                  </a:cubicBezTo>
                  <a:cubicBezTo>
                    <a:pt x="21970" y="70423"/>
                    <a:pt x="21300" y="68833"/>
                    <a:pt x="21238" y="66992"/>
                  </a:cubicBezTo>
                  <a:cubicBezTo>
                    <a:pt x="21300" y="66887"/>
                    <a:pt x="21363" y="66782"/>
                    <a:pt x="21447" y="66678"/>
                  </a:cubicBezTo>
                  <a:cubicBezTo>
                    <a:pt x="22033" y="65715"/>
                    <a:pt x="23288" y="64397"/>
                    <a:pt x="23455" y="63142"/>
                  </a:cubicBezTo>
                  <a:close/>
                  <a:moveTo>
                    <a:pt x="1170" y="0"/>
                  </a:moveTo>
                  <a:cubicBezTo>
                    <a:pt x="1035" y="0"/>
                    <a:pt x="888" y="75"/>
                    <a:pt x="858" y="224"/>
                  </a:cubicBezTo>
                  <a:cubicBezTo>
                    <a:pt x="0" y="5079"/>
                    <a:pt x="565" y="10163"/>
                    <a:pt x="1130" y="15059"/>
                  </a:cubicBezTo>
                  <a:cubicBezTo>
                    <a:pt x="1590" y="18867"/>
                    <a:pt x="2176" y="22654"/>
                    <a:pt x="2950" y="26421"/>
                  </a:cubicBezTo>
                  <a:cubicBezTo>
                    <a:pt x="2909" y="26463"/>
                    <a:pt x="2888" y="26463"/>
                    <a:pt x="2867" y="26504"/>
                  </a:cubicBezTo>
                  <a:cubicBezTo>
                    <a:pt x="2134" y="28178"/>
                    <a:pt x="1235" y="29852"/>
                    <a:pt x="712" y="31610"/>
                  </a:cubicBezTo>
                  <a:cubicBezTo>
                    <a:pt x="230" y="33221"/>
                    <a:pt x="607" y="34623"/>
                    <a:pt x="1088" y="36213"/>
                  </a:cubicBezTo>
                  <a:cubicBezTo>
                    <a:pt x="2323" y="40105"/>
                    <a:pt x="3578" y="43997"/>
                    <a:pt x="4854" y="47909"/>
                  </a:cubicBezTo>
                  <a:cubicBezTo>
                    <a:pt x="4909" y="48050"/>
                    <a:pt x="5047" y="48129"/>
                    <a:pt x="5179" y="48129"/>
                  </a:cubicBezTo>
                  <a:cubicBezTo>
                    <a:pt x="5303" y="48129"/>
                    <a:pt x="5421" y="48061"/>
                    <a:pt x="5461" y="47909"/>
                  </a:cubicBezTo>
                  <a:cubicBezTo>
                    <a:pt x="5984" y="46026"/>
                    <a:pt x="6654" y="44101"/>
                    <a:pt x="7072" y="42176"/>
                  </a:cubicBezTo>
                  <a:cubicBezTo>
                    <a:pt x="8725" y="47135"/>
                    <a:pt x="10650" y="52010"/>
                    <a:pt x="12910" y="56718"/>
                  </a:cubicBezTo>
                  <a:cubicBezTo>
                    <a:pt x="12926" y="56782"/>
                    <a:pt x="12979" y="56809"/>
                    <a:pt x="13021" y="56809"/>
                  </a:cubicBezTo>
                  <a:cubicBezTo>
                    <a:pt x="13034" y="56809"/>
                    <a:pt x="13047" y="56807"/>
                    <a:pt x="13056" y="56802"/>
                  </a:cubicBezTo>
                  <a:lnTo>
                    <a:pt x="13056" y="56802"/>
                  </a:lnTo>
                  <a:cubicBezTo>
                    <a:pt x="12052" y="58748"/>
                    <a:pt x="12638" y="61091"/>
                    <a:pt x="13454" y="63100"/>
                  </a:cubicBezTo>
                  <a:cubicBezTo>
                    <a:pt x="14689" y="66155"/>
                    <a:pt x="16028" y="69189"/>
                    <a:pt x="17304" y="72243"/>
                  </a:cubicBezTo>
                  <a:cubicBezTo>
                    <a:pt x="17364" y="72400"/>
                    <a:pt x="17500" y="72494"/>
                    <a:pt x="17641" y="72494"/>
                  </a:cubicBezTo>
                  <a:cubicBezTo>
                    <a:pt x="17745" y="72494"/>
                    <a:pt x="17852" y="72443"/>
                    <a:pt x="17932" y="72327"/>
                  </a:cubicBezTo>
                  <a:cubicBezTo>
                    <a:pt x="18915" y="70737"/>
                    <a:pt x="19940" y="69147"/>
                    <a:pt x="20945" y="67536"/>
                  </a:cubicBezTo>
                  <a:cubicBezTo>
                    <a:pt x="21007" y="69461"/>
                    <a:pt x="21844" y="71176"/>
                    <a:pt x="23267" y="72515"/>
                  </a:cubicBezTo>
                  <a:cubicBezTo>
                    <a:pt x="23325" y="72573"/>
                    <a:pt x="23386" y="72597"/>
                    <a:pt x="23445" y="72597"/>
                  </a:cubicBezTo>
                  <a:cubicBezTo>
                    <a:pt x="23577" y="72597"/>
                    <a:pt x="23692" y="72472"/>
                    <a:pt x="23707" y="72327"/>
                  </a:cubicBezTo>
                  <a:cubicBezTo>
                    <a:pt x="23832" y="71260"/>
                    <a:pt x="23979" y="70193"/>
                    <a:pt x="24083" y="69147"/>
                  </a:cubicBezTo>
                  <a:lnTo>
                    <a:pt x="27766" y="73541"/>
                  </a:lnTo>
                  <a:cubicBezTo>
                    <a:pt x="27823" y="73604"/>
                    <a:pt x="27894" y="73631"/>
                    <a:pt x="27965" y="73631"/>
                  </a:cubicBezTo>
                  <a:cubicBezTo>
                    <a:pt x="28127" y="73631"/>
                    <a:pt x="28289" y="73491"/>
                    <a:pt x="28289" y="73331"/>
                  </a:cubicBezTo>
                  <a:cubicBezTo>
                    <a:pt x="28268" y="71783"/>
                    <a:pt x="27954" y="70318"/>
                    <a:pt x="27326" y="68937"/>
                  </a:cubicBezTo>
                  <a:lnTo>
                    <a:pt x="27326" y="68937"/>
                  </a:lnTo>
                  <a:cubicBezTo>
                    <a:pt x="27817" y="69079"/>
                    <a:pt x="28426" y="69255"/>
                    <a:pt x="28930" y="69255"/>
                  </a:cubicBezTo>
                  <a:cubicBezTo>
                    <a:pt x="29394" y="69255"/>
                    <a:pt x="29769" y="69106"/>
                    <a:pt x="29879" y="68645"/>
                  </a:cubicBezTo>
                  <a:cubicBezTo>
                    <a:pt x="29984" y="68163"/>
                    <a:pt x="29565" y="67515"/>
                    <a:pt x="29419" y="67117"/>
                  </a:cubicBezTo>
                  <a:cubicBezTo>
                    <a:pt x="28937" y="66029"/>
                    <a:pt x="28414" y="64920"/>
                    <a:pt x="27682" y="63979"/>
                  </a:cubicBezTo>
                  <a:lnTo>
                    <a:pt x="27682" y="63979"/>
                  </a:lnTo>
                  <a:cubicBezTo>
                    <a:pt x="29774" y="64334"/>
                    <a:pt x="31867" y="64753"/>
                    <a:pt x="33938" y="65339"/>
                  </a:cubicBezTo>
                  <a:cubicBezTo>
                    <a:pt x="34168" y="65339"/>
                    <a:pt x="34461" y="65108"/>
                    <a:pt x="34357" y="64857"/>
                  </a:cubicBezTo>
                  <a:cubicBezTo>
                    <a:pt x="32892" y="61321"/>
                    <a:pt x="31344" y="57848"/>
                    <a:pt x="29670" y="54396"/>
                  </a:cubicBezTo>
                  <a:cubicBezTo>
                    <a:pt x="29189" y="53370"/>
                    <a:pt x="28707" y="51403"/>
                    <a:pt x="27452" y="51090"/>
                  </a:cubicBezTo>
                  <a:cubicBezTo>
                    <a:pt x="27227" y="51037"/>
                    <a:pt x="26978" y="51020"/>
                    <a:pt x="26723" y="51020"/>
                  </a:cubicBezTo>
                  <a:cubicBezTo>
                    <a:pt x="26264" y="51020"/>
                    <a:pt x="25784" y="51076"/>
                    <a:pt x="25380" y="51090"/>
                  </a:cubicBezTo>
                  <a:cubicBezTo>
                    <a:pt x="25046" y="51090"/>
                    <a:pt x="24711" y="51111"/>
                    <a:pt x="24376" y="51111"/>
                  </a:cubicBezTo>
                  <a:lnTo>
                    <a:pt x="24376" y="50964"/>
                  </a:lnTo>
                  <a:cubicBezTo>
                    <a:pt x="22849" y="46110"/>
                    <a:pt x="21175" y="41318"/>
                    <a:pt x="19417" y="36527"/>
                  </a:cubicBezTo>
                  <a:lnTo>
                    <a:pt x="19417" y="36527"/>
                  </a:lnTo>
                  <a:cubicBezTo>
                    <a:pt x="21049" y="37698"/>
                    <a:pt x="22911" y="38640"/>
                    <a:pt x="24648" y="39582"/>
                  </a:cubicBezTo>
                  <a:cubicBezTo>
                    <a:pt x="24704" y="39607"/>
                    <a:pt x="24759" y="39619"/>
                    <a:pt x="24810" y="39619"/>
                  </a:cubicBezTo>
                  <a:cubicBezTo>
                    <a:pt x="25011" y="39619"/>
                    <a:pt x="25163" y="39442"/>
                    <a:pt x="25129" y="39226"/>
                  </a:cubicBezTo>
                  <a:cubicBezTo>
                    <a:pt x="24753" y="37489"/>
                    <a:pt x="24000" y="35941"/>
                    <a:pt x="23142" y="34413"/>
                  </a:cubicBezTo>
                  <a:cubicBezTo>
                    <a:pt x="22054" y="32468"/>
                    <a:pt x="21154" y="30543"/>
                    <a:pt x="20422" y="28450"/>
                  </a:cubicBezTo>
                  <a:cubicBezTo>
                    <a:pt x="19919" y="27027"/>
                    <a:pt x="19606" y="24893"/>
                    <a:pt x="18434" y="23868"/>
                  </a:cubicBezTo>
                  <a:cubicBezTo>
                    <a:pt x="17848" y="23366"/>
                    <a:pt x="17095" y="23073"/>
                    <a:pt x="16404" y="22738"/>
                  </a:cubicBezTo>
                  <a:cubicBezTo>
                    <a:pt x="15505" y="22278"/>
                    <a:pt x="14584" y="21776"/>
                    <a:pt x="13642" y="21336"/>
                  </a:cubicBezTo>
                  <a:cubicBezTo>
                    <a:pt x="11968" y="17047"/>
                    <a:pt x="10315" y="12695"/>
                    <a:pt x="8390" y="8510"/>
                  </a:cubicBezTo>
                  <a:cubicBezTo>
                    <a:pt x="6779" y="5120"/>
                    <a:pt x="4729" y="1835"/>
                    <a:pt x="1318" y="36"/>
                  </a:cubicBezTo>
                  <a:cubicBezTo>
                    <a:pt x="1276" y="12"/>
                    <a:pt x="1224" y="0"/>
                    <a:pt x="1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4737175" y="3833525"/>
              <a:ext cx="119800" cy="118550"/>
            </a:xfrm>
            <a:custGeom>
              <a:avLst/>
              <a:gdLst/>
              <a:ahLst/>
              <a:cxnLst/>
              <a:rect l="l" t="t" r="r" b="b"/>
              <a:pathLst>
                <a:path w="4792" h="4742" extrusionOk="0">
                  <a:moveTo>
                    <a:pt x="2469" y="536"/>
                  </a:moveTo>
                  <a:lnTo>
                    <a:pt x="2469" y="536"/>
                  </a:lnTo>
                  <a:cubicBezTo>
                    <a:pt x="4520" y="871"/>
                    <a:pt x="4792" y="4135"/>
                    <a:pt x="2406" y="4135"/>
                  </a:cubicBezTo>
                  <a:cubicBezTo>
                    <a:pt x="1465" y="4135"/>
                    <a:pt x="628" y="3549"/>
                    <a:pt x="628" y="2545"/>
                  </a:cubicBezTo>
                  <a:cubicBezTo>
                    <a:pt x="628" y="1457"/>
                    <a:pt x="1444" y="892"/>
                    <a:pt x="2364" y="578"/>
                  </a:cubicBezTo>
                  <a:cubicBezTo>
                    <a:pt x="2406" y="557"/>
                    <a:pt x="2427" y="557"/>
                    <a:pt x="2469" y="536"/>
                  </a:cubicBezTo>
                  <a:close/>
                  <a:moveTo>
                    <a:pt x="2111" y="0"/>
                  </a:moveTo>
                  <a:cubicBezTo>
                    <a:pt x="927" y="0"/>
                    <a:pt x="21" y="1451"/>
                    <a:pt x="21" y="2524"/>
                  </a:cubicBezTo>
                  <a:cubicBezTo>
                    <a:pt x="0" y="3821"/>
                    <a:pt x="1151" y="4742"/>
                    <a:pt x="2406" y="4742"/>
                  </a:cubicBezTo>
                  <a:cubicBezTo>
                    <a:pt x="3683" y="4742"/>
                    <a:pt x="4792" y="3821"/>
                    <a:pt x="4792" y="2524"/>
                  </a:cubicBezTo>
                  <a:cubicBezTo>
                    <a:pt x="4792" y="1247"/>
                    <a:pt x="3766" y="138"/>
                    <a:pt x="2490" y="97"/>
                  </a:cubicBezTo>
                  <a:cubicBezTo>
                    <a:pt x="2406" y="55"/>
                    <a:pt x="2364" y="34"/>
                    <a:pt x="2302" y="13"/>
                  </a:cubicBezTo>
                  <a:cubicBezTo>
                    <a:pt x="2237" y="5"/>
                    <a:pt x="2174" y="0"/>
                    <a:pt x="2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4797325" y="4017800"/>
              <a:ext cx="124525" cy="112150"/>
            </a:xfrm>
            <a:custGeom>
              <a:avLst/>
              <a:gdLst/>
              <a:ahLst/>
              <a:cxnLst/>
              <a:rect l="l" t="t" r="r" b="b"/>
              <a:pathLst>
                <a:path w="4981" h="4486" extrusionOk="0">
                  <a:moveTo>
                    <a:pt x="2529" y="545"/>
                  </a:moveTo>
                  <a:cubicBezTo>
                    <a:pt x="2930" y="545"/>
                    <a:pt x="3335" y="728"/>
                    <a:pt x="3620" y="1032"/>
                  </a:cubicBezTo>
                  <a:cubicBezTo>
                    <a:pt x="4227" y="1744"/>
                    <a:pt x="4227" y="3020"/>
                    <a:pt x="3432" y="3585"/>
                  </a:cubicBezTo>
                  <a:cubicBezTo>
                    <a:pt x="3141" y="3787"/>
                    <a:pt x="2776" y="3889"/>
                    <a:pt x="2410" y="3889"/>
                  </a:cubicBezTo>
                  <a:cubicBezTo>
                    <a:pt x="1828" y="3889"/>
                    <a:pt x="1245" y="3630"/>
                    <a:pt x="963" y="3104"/>
                  </a:cubicBezTo>
                  <a:cubicBezTo>
                    <a:pt x="691" y="2539"/>
                    <a:pt x="795" y="1869"/>
                    <a:pt x="1130" y="1367"/>
                  </a:cubicBezTo>
                  <a:cubicBezTo>
                    <a:pt x="1157" y="1378"/>
                    <a:pt x="1186" y="1383"/>
                    <a:pt x="1214" y="1383"/>
                  </a:cubicBezTo>
                  <a:cubicBezTo>
                    <a:pt x="1295" y="1383"/>
                    <a:pt x="1377" y="1340"/>
                    <a:pt x="1423" y="1262"/>
                  </a:cubicBezTo>
                  <a:cubicBezTo>
                    <a:pt x="1695" y="886"/>
                    <a:pt x="1883" y="614"/>
                    <a:pt x="2407" y="551"/>
                  </a:cubicBezTo>
                  <a:cubicBezTo>
                    <a:pt x="2447" y="547"/>
                    <a:pt x="2488" y="545"/>
                    <a:pt x="2529" y="545"/>
                  </a:cubicBezTo>
                  <a:close/>
                  <a:moveTo>
                    <a:pt x="2440" y="0"/>
                  </a:moveTo>
                  <a:cubicBezTo>
                    <a:pt x="1801" y="0"/>
                    <a:pt x="1178" y="234"/>
                    <a:pt x="1005" y="802"/>
                  </a:cubicBezTo>
                  <a:cubicBezTo>
                    <a:pt x="230" y="1451"/>
                    <a:pt x="0" y="2622"/>
                    <a:pt x="544" y="3522"/>
                  </a:cubicBezTo>
                  <a:cubicBezTo>
                    <a:pt x="953" y="4159"/>
                    <a:pt x="1706" y="4485"/>
                    <a:pt x="2456" y="4485"/>
                  </a:cubicBezTo>
                  <a:cubicBezTo>
                    <a:pt x="3012" y="4485"/>
                    <a:pt x="3566" y="4306"/>
                    <a:pt x="3976" y="3941"/>
                  </a:cubicBezTo>
                  <a:cubicBezTo>
                    <a:pt x="4980" y="3020"/>
                    <a:pt x="4834" y="1242"/>
                    <a:pt x="3788" y="405"/>
                  </a:cubicBezTo>
                  <a:cubicBezTo>
                    <a:pt x="3479" y="152"/>
                    <a:pt x="2954" y="0"/>
                    <a:pt x="2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15"/>
          <p:cNvSpPr/>
          <p:nvPr/>
        </p:nvSpPr>
        <p:spPr>
          <a:xfrm>
            <a:off x="-353775" y="1667325"/>
            <a:ext cx="8619650" cy="2656925"/>
          </a:xfrm>
          <a:custGeom>
            <a:avLst/>
            <a:gdLst/>
            <a:ahLst/>
            <a:cxnLst/>
            <a:rect l="l" t="t" r="r" b="b"/>
            <a:pathLst>
              <a:path w="344786" h="106277" extrusionOk="0">
                <a:moveTo>
                  <a:pt x="0" y="73297"/>
                </a:moveTo>
                <a:cubicBezTo>
                  <a:pt x="6108" y="74688"/>
                  <a:pt x="27758" y="77773"/>
                  <a:pt x="36648" y="81643"/>
                </a:cubicBezTo>
                <a:cubicBezTo>
                  <a:pt x="45538" y="85514"/>
                  <a:pt x="45781" y="102326"/>
                  <a:pt x="53340" y="96520"/>
                </a:cubicBezTo>
                <a:cubicBezTo>
                  <a:pt x="60900" y="90714"/>
                  <a:pt x="78981" y="59932"/>
                  <a:pt x="82005" y="46809"/>
                </a:cubicBezTo>
                <a:cubicBezTo>
                  <a:pt x="85029" y="33686"/>
                  <a:pt x="78679" y="16510"/>
                  <a:pt x="71482" y="17780"/>
                </a:cubicBezTo>
                <a:cubicBezTo>
                  <a:pt x="64285" y="19050"/>
                  <a:pt x="38765" y="42939"/>
                  <a:pt x="38825" y="54429"/>
                </a:cubicBezTo>
                <a:cubicBezTo>
                  <a:pt x="38886" y="65920"/>
                  <a:pt x="59629" y="78136"/>
                  <a:pt x="71845" y="86723"/>
                </a:cubicBezTo>
                <a:cubicBezTo>
                  <a:pt x="84061" y="95311"/>
                  <a:pt x="101297" y="108192"/>
                  <a:pt x="112122" y="105954"/>
                </a:cubicBezTo>
                <a:cubicBezTo>
                  <a:pt x="122947" y="103716"/>
                  <a:pt x="116658" y="78196"/>
                  <a:pt x="136797" y="73297"/>
                </a:cubicBezTo>
                <a:cubicBezTo>
                  <a:pt x="156936" y="68399"/>
                  <a:pt x="208340" y="72934"/>
                  <a:pt x="232954" y="76563"/>
                </a:cubicBezTo>
                <a:cubicBezTo>
                  <a:pt x="257568" y="80192"/>
                  <a:pt x="268091" y="93920"/>
                  <a:pt x="284480" y="95069"/>
                </a:cubicBezTo>
                <a:cubicBezTo>
                  <a:pt x="300869" y="96218"/>
                  <a:pt x="327236" y="89747"/>
                  <a:pt x="331288" y="83457"/>
                </a:cubicBezTo>
                <a:cubicBezTo>
                  <a:pt x="335340" y="77168"/>
                  <a:pt x="314839" y="59751"/>
                  <a:pt x="308791" y="57332"/>
                </a:cubicBezTo>
                <a:cubicBezTo>
                  <a:pt x="302743" y="54913"/>
                  <a:pt x="294337" y="61505"/>
                  <a:pt x="295002" y="68943"/>
                </a:cubicBezTo>
                <a:cubicBezTo>
                  <a:pt x="295667" y="76382"/>
                  <a:pt x="305102" y="97427"/>
                  <a:pt x="312782" y="101963"/>
                </a:cubicBezTo>
                <a:cubicBezTo>
                  <a:pt x="320463" y="106499"/>
                  <a:pt x="336126" y="103838"/>
                  <a:pt x="341085" y="96157"/>
                </a:cubicBezTo>
                <a:cubicBezTo>
                  <a:pt x="346044" y="88477"/>
                  <a:pt x="345379" y="65980"/>
                  <a:pt x="342537" y="55880"/>
                </a:cubicBezTo>
                <a:cubicBezTo>
                  <a:pt x="339695" y="45781"/>
                  <a:pt x="327236" y="44873"/>
                  <a:pt x="324031" y="35560"/>
                </a:cubicBezTo>
                <a:cubicBezTo>
                  <a:pt x="320826" y="26247"/>
                  <a:pt x="323426" y="5927"/>
                  <a:pt x="323305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280" name="Google Shape;280;p15"/>
          <p:cNvGrpSpPr/>
          <p:nvPr/>
        </p:nvGrpSpPr>
        <p:grpSpPr>
          <a:xfrm>
            <a:off x="795225" y="514806"/>
            <a:ext cx="1390816" cy="603184"/>
            <a:chOff x="-18125" y="4095850"/>
            <a:chExt cx="1197225" cy="519225"/>
          </a:xfrm>
        </p:grpSpPr>
        <p:sp>
          <p:nvSpPr>
            <p:cNvPr id="281" name="Google Shape;281;p15"/>
            <p:cNvSpPr/>
            <p:nvPr/>
          </p:nvSpPr>
          <p:spPr>
            <a:xfrm>
              <a:off x="-18125" y="4095850"/>
              <a:ext cx="1197225" cy="519225"/>
            </a:xfrm>
            <a:custGeom>
              <a:avLst/>
              <a:gdLst/>
              <a:ahLst/>
              <a:cxnLst/>
              <a:rect l="l" t="t" r="r" b="b"/>
              <a:pathLst>
                <a:path w="47889" h="20769" extrusionOk="0">
                  <a:moveTo>
                    <a:pt x="22550" y="0"/>
                  </a:moveTo>
                  <a:cubicBezTo>
                    <a:pt x="21542" y="34"/>
                    <a:pt x="20433" y="236"/>
                    <a:pt x="19324" y="672"/>
                  </a:cubicBezTo>
                  <a:cubicBezTo>
                    <a:pt x="18517" y="941"/>
                    <a:pt x="17811" y="1345"/>
                    <a:pt x="17139" y="1849"/>
                  </a:cubicBezTo>
                  <a:cubicBezTo>
                    <a:pt x="16770" y="2117"/>
                    <a:pt x="16400" y="2420"/>
                    <a:pt x="16064" y="2722"/>
                  </a:cubicBezTo>
                  <a:cubicBezTo>
                    <a:pt x="15627" y="3126"/>
                    <a:pt x="15257" y="3596"/>
                    <a:pt x="14921" y="4201"/>
                  </a:cubicBezTo>
                  <a:cubicBezTo>
                    <a:pt x="14417" y="4974"/>
                    <a:pt x="14081" y="5881"/>
                    <a:pt x="13879" y="6789"/>
                  </a:cubicBezTo>
                  <a:cubicBezTo>
                    <a:pt x="13812" y="6990"/>
                    <a:pt x="13812" y="7226"/>
                    <a:pt x="13779" y="7394"/>
                  </a:cubicBezTo>
                  <a:cubicBezTo>
                    <a:pt x="13779" y="7662"/>
                    <a:pt x="13745" y="7965"/>
                    <a:pt x="13745" y="8234"/>
                  </a:cubicBezTo>
                  <a:lnTo>
                    <a:pt x="13745" y="8570"/>
                  </a:lnTo>
                  <a:cubicBezTo>
                    <a:pt x="13611" y="8334"/>
                    <a:pt x="13443" y="8133"/>
                    <a:pt x="13308" y="7965"/>
                  </a:cubicBezTo>
                  <a:cubicBezTo>
                    <a:pt x="13039" y="7595"/>
                    <a:pt x="12636" y="7259"/>
                    <a:pt x="12233" y="6990"/>
                  </a:cubicBezTo>
                  <a:cubicBezTo>
                    <a:pt x="11460" y="6486"/>
                    <a:pt x="10452" y="6251"/>
                    <a:pt x="9208" y="6217"/>
                  </a:cubicBezTo>
                  <a:lnTo>
                    <a:pt x="9007" y="6217"/>
                  </a:lnTo>
                  <a:cubicBezTo>
                    <a:pt x="8032" y="6217"/>
                    <a:pt x="7057" y="6385"/>
                    <a:pt x="6083" y="6654"/>
                  </a:cubicBezTo>
                  <a:cubicBezTo>
                    <a:pt x="5075" y="6990"/>
                    <a:pt x="4167" y="7494"/>
                    <a:pt x="3327" y="8133"/>
                  </a:cubicBezTo>
                  <a:cubicBezTo>
                    <a:pt x="2487" y="8805"/>
                    <a:pt x="1748" y="9578"/>
                    <a:pt x="1210" y="10452"/>
                  </a:cubicBezTo>
                  <a:cubicBezTo>
                    <a:pt x="672" y="11325"/>
                    <a:pt x="336" y="12334"/>
                    <a:pt x="168" y="13443"/>
                  </a:cubicBezTo>
                  <a:cubicBezTo>
                    <a:pt x="0" y="14484"/>
                    <a:pt x="34" y="15560"/>
                    <a:pt x="235" y="16635"/>
                  </a:cubicBezTo>
                  <a:cubicBezTo>
                    <a:pt x="471" y="17710"/>
                    <a:pt x="874" y="18719"/>
                    <a:pt x="1479" y="19559"/>
                  </a:cubicBezTo>
                  <a:cubicBezTo>
                    <a:pt x="1748" y="19996"/>
                    <a:pt x="2050" y="20332"/>
                    <a:pt x="2420" y="20668"/>
                  </a:cubicBezTo>
                  <a:cubicBezTo>
                    <a:pt x="6016" y="20668"/>
                    <a:pt x="9611" y="20668"/>
                    <a:pt x="13207" y="20701"/>
                  </a:cubicBezTo>
                  <a:cubicBezTo>
                    <a:pt x="19760" y="20701"/>
                    <a:pt x="26347" y="20735"/>
                    <a:pt x="32900" y="20735"/>
                  </a:cubicBezTo>
                  <a:cubicBezTo>
                    <a:pt x="37471" y="20735"/>
                    <a:pt x="42041" y="20735"/>
                    <a:pt x="46645" y="20769"/>
                  </a:cubicBezTo>
                  <a:cubicBezTo>
                    <a:pt x="47485" y="19727"/>
                    <a:pt x="47888" y="18248"/>
                    <a:pt x="47754" y="16702"/>
                  </a:cubicBezTo>
                  <a:cubicBezTo>
                    <a:pt x="47653" y="15056"/>
                    <a:pt x="46880" y="13812"/>
                    <a:pt x="45805" y="13308"/>
                  </a:cubicBezTo>
                  <a:cubicBezTo>
                    <a:pt x="45402" y="13140"/>
                    <a:pt x="45032" y="13039"/>
                    <a:pt x="44629" y="13039"/>
                  </a:cubicBezTo>
                  <a:lnTo>
                    <a:pt x="44293" y="13039"/>
                  </a:lnTo>
                  <a:cubicBezTo>
                    <a:pt x="43990" y="13106"/>
                    <a:pt x="43688" y="13140"/>
                    <a:pt x="43352" y="13275"/>
                  </a:cubicBezTo>
                  <a:cubicBezTo>
                    <a:pt x="43217" y="13308"/>
                    <a:pt x="43049" y="13342"/>
                    <a:pt x="42948" y="13443"/>
                  </a:cubicBezTo>
                  <a:cubicBezTo>
                    <a:pt x="43184" y="13039"/>
                    <a:pt x="43352" y="12703"/>
                    <a:pt x="43520" y="12367"/>
                  </a:cubicBezTo>
                  <a:cubicBezTo>
                    <a:pt x="43654" y="12132"/>
                    <a:pt x="43721" y="11829"/>
                    <a:pt x="43789" y="11527"/>
                  </a:cubicBezTo>
                  <a:cubicBezTo>
                    <a:pt x="43856" y="11258"/>
                    <a:pt x="43889" y="10956"/>
                    <a:pt x="43889" y="10586"/>
                  </a:cubicBezTo>
                  <a:cubicBezTo>
                    <a:pt x="43889" y="10317"/>
                    <a:pt x="43889" y="10082"/>
                    <a:pt x="43856" y="9746"/>
                  </a:cubicBezTo>
                  <a:cubicBezTo>
                    <a:pt x="43822" y="9477"/>
                    <a:pt x="43789" y="9175"/>
                    <a:pt x="43721" y="8939"/>
                  </a:cubicBezTo>
                  <a:cubicBezTo>
                    <a:pt x="43621" y="8469"/>
                    <a:pt x="43453" y="7965"/>
                    <a:pt x="43184" y="7461"/>
                  </a:cubicBezTo>
                  <a:cubicBezTo>
                    <a:pt x="42780" y="6587"/>
                    <a:pt x="42108" y="5780"/>
                    <a:pt x="41268" y="5142"/>
                  </a:cubicBezTo>
                  <a:cubicBezTo>
                    <a:pt x="40462" y="4537"/>
                    <a:pt x="39521" y="4067"/>
                    <a:pt x="38479" y="3798"/>
                  </a:cubicBezTo>
                  <a:cubicBezTo>
                    <a:pt x="37807" y="3630"/>
                    <a:pt x="37101" y="3562"/>
                    <a:pt x="36227" y="3562"/>
                  </a:cubicBezTo>
                  <a:lnTo>
                    <a:pt x="35790" y="3562"/>
                  </a:lnTo>
                  <a:cubicBezTo>
                    <a:pt x="34883" y="3562"/>
                    <a:pt x="33976" y="3697"/>
                    <a:pt x="33136" y="3899"/>
                  </a:cubicBezTo>
                  <a:cubicBezTo>
                    <a:pt x="32195" y="4100"/>
                    <a:pt x="31388" y="4470"/>
                    <a:pt x="30716" y="4907"/>
                  </a:cubicBezTo>
                  <a:cubicBezTo>
                    <a:pt x="30380" y="5142"/>
                    <a:pt x="30044" y="5444"/>
                    <a:pt x="29775" y="5747"/>
                  </a:cubicBezTo>
                  <a:cubicBezTo>
                    <a:pt x="29540" y="6083"/>
                    <a:pt x="29338" y="6453"/>
                    <a:pt x="29170" y="6889"/>
                  </a:cubicBezTo>
                  <a:lnTo>
                    <a:pt x="29103" y="6957"/>
                  </a:lnTo>
                  <a:lnTo>
                    <a:pt x="29069" y="6923"/>
                  </a:lnTo>
                  <a:cubicBezTo>
                    <a:pt x="29002" y="6822"/>
                    <a:pt x="28868" y="6755"/>
                    <a:pt x="28700" y="6721"/>
                  </a:cubicBezTo>
                  <a:cubicBezTo>
                    <a:pt x="28565" y="6654"/>
                    <a:pt x="28431" y="6621"/>
                    <a:pt x="28263" y="6621"/>
                  </a:cubicBezTo>
                  <a:lnTo>
                    <a:pt x="28162" y="6621"/>
                  </a:lnTo>
                  <a:cubicBezTo>
                    <a:pt x="28229" y="6251"/>
                    <a:pt x="28263" y="5881"/>
                    <a:pt x="28263" y="5478"/>
                  </a:cubicBezTo>
                  <a:cubicBezTo>
                    <a:pt x="28263" y="5075"/>
                    <a:pt x="28263" y="4638"/>
                    <a:pt x="28195" y="4235"/>
                  </a:cubicBezTo>
                  <a:cubicBezTo>
                    <a:pt x="28061" y="3462"/>
                    <a:pt x="27759" y="2790"/>
                    <a:pt x="27389" y="2218"/>
                  </a:cubicBezTo>
                  <a:cubicBezTo>
                    <a:pt x="27019" y="1681"/>
                    <a:pt x="26515" y="1210"/>
                    <a:pt x="25877" y="840"/>
                  </a:cubicBezTo>
                  <a:cubicBezTo>
                    <a:pt x="25305" y="504"/>
                    <a:pt x="24633" y="269"/>
                    <a:pt x="23860" y="101"/>
                  </a:cubicBezTo>
                  <a:cubicBezTo>
                    <a:pt x="23457" y="34"/>
                    <a:pt x="22987" y="0"/>
                    <a:pt x="22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-18125" y="4100875"/>
              <a:ext cx="1197225" cy="513350"/>
            </a:xfrm>
            <a:custGeom>
              <a:avLst/>
              <a:gdLst/>
              <a:ahLst/>
              <a:cxnLst/>
              <a:rect l="l" t="t" r="r" b="b"/>
              <a:pathLst>
                <a:path w="47889" h="20534" extrusionOk="0">
                  <a:moveTo>
                    <a:pt x="20769" y="1"/>
                  </a:moveTo>
                  <a:cubicBezTo>
                    <a:pt x="20298" y="135"/>
                    <a:pt x="19794" y="236"/>
                    <a:pt x="19324" y="471"/>
                  </a:cubicBezTo>
                  <a:cubicBezTo>
                    <a:pt x="18584" y="740"/>
                    <a:pt x="17811" y="1144"/>
                    <a:pt x="17139" y="1648"/>
                  </a:cubicBezTo>
                  <a:cubicBezTo>
                    <a:pt x="16770" y="1916"/>
                    <a:pt x="16400" y="2219"/>
                    <a:pt x="16064" y="2521"/>
                  </a:cubicBezTo>
                  <a:cubicBezTo>
                    <a:pt x="15627" y="2925"/>
                    <a:pt x="15257" y="3395"/>
                    <a:pt x="14921" y="4000"/>
                  </a:cubicBezTo>
                  <a:cubicBezTo>
                    <a:pt x="14417" y="4773"/>
                    <a:pt x="14081" y="5680"/>
                    <a:pt x="13879" y="6588"/>
                  </a:cubicBezTo>
                  <a:cubicBezTo>
                    <a:pt x="13812" y="6789"/>
                    <a:pt x="13812" y="7025"/>
                    <a:pt x="13779" y="7193"/>
                  </a:cubicBezTo>
                  <a:cubicBezTo>
                    <a:pt x="13779" y="7461"/>
                    <a:pt x="13745" y="7764"/>
                    <a:pt x="13745" y="8033"/>
                  </a:cubicBezTo>
                  <a:lnTo>
                    <a:pt x="13745" y="8369"/>
                  </a:lnTo>
                  <a:cubicBezTo>
                    <a:pt x="13644" y="8133"/>
                    <a:pt x="13476" y="7965"/>
                    <a:pt x="13308" y="7764"/>
                  </a:cubicBezTo>
                  <a:cubicBezTo>
                    <a:pt x="13039" y="7394"/>
                    <a:pt x="12636" y="7058"/>
                    <a:pt x="12233" y="6789"/>
                  </a:cubicBezTo>
                  <a:cubicBezTo>
                    <a:pt x="11426" y="6285"/>
                    <a:pt x="10452" y="6050"/>
                    <a:pt x="9208" y="6016"/>
                  </a:cubicBezTo>
                  <a:lnTo>
                    <a:pt x="9007" y="6016"/>
                  </a:lnTo>
                  <a:cubicBezTo>
                    <a:pt x="8032" y="6016"/>
                    <a:pt x="7057" y="6184"/>
                    <a:pt x="6083" y="6453"/>
                  </a:cubicBezTo>
                  <a:cubicBezTo>
                    <a:pt x="5075" y="6789"/>
                    <a:pt x="4167" y="7260"/>
                    <a:pt x="3327" y="7932"/>
                  </a:cubicBezTo>
                  <a:cubicBezTo>
                    <a:pt x="2487" y="8604"/>
                    <a:pt x="1748" y="9377"/>
                    <a:pt x="1210" y="10251"/>
                  </a:cubicBezTo>
                  <a:cubicBezTo>
                    <a:pt x="672" y="11124"/>
                    <a:pt x="336" y="12133"/>
                    <a:pt x="168" y="13242"/>
                  </a:cubicBezTo>
                  <a:cubicBezTo>
                    <a:pt x="0" y="14283"/>
                    <a:pt x="34" y="15359"/>
                    <a:pt x="235" y="16468"/>
                  </a:cubicBezTo>
                  <a:cubicBezTo>
                    <a:pt x="471" y="17543"/>
                    <a:pt x="874" y="18551"/>
                    <a:pt x="1479" y="19391"/>
                  </a:cubicBezTo>
                  <a:cubicBezTo>
                    <a:pt x="1748" y="19828"/>
                    <a:pt x="2050" y="20198"/>
                    <a:pt x="2420" y="20500"/>
                  </a:cubicBezTo>
                  <a:lnTo>
                    <a:pt x="13275" y="20500"/>
                  </a:lnTo>
                  <a:cubicBezTo>
                    <a:pt x="19828" y="20500"/>
                    <a:pt x="26347" y="20534"/>
                    <a:pt x="32900" y="20534"/>
                  </a:cubicBezTo>
                  <a:lnTo>
                    <a:pt x="46578" y="20534"/>
                  </a:lnTo>
                  <a:cubicBezTo>
                    <a:pt x="47485" y="19492"/>
                    <a:pt x="47888" y="17980"/>
                    <a:pt x="47720" y="16468"/>
                  </a:cubicBezTo>
                  <a:cubicBezTo>
                    <a:pt x="47653" y="15325"/>
                    <a:pt x="47216" y="14351"/>
                    <a:pt x="46645" y="13678"/>
                  </a:cubicBezTo>
                  <a:cubicBezTo>
                    <a:pt x="46544" y="13779"/>
                    <a:pt x="46511" y="13914"/>
                    <a:pt x="46410" y="13981"/>
                  </a:cubicBezTo>
                  <a:cubicBezTo>
                    <a:pt x="45973" y="14586"/>
                    <a:pt x="45402" y="15157"/>
                    <a:pt x="44864" y="15661"/>
                  </a:cubicBezTo>
                  <a:cubicBezTo>
                    <a:pt x="43688" y="16669"/>
                    <a:pt x="42344" y="17476"/>
                    <a:pt x="40966" y="18047"/>
                  </a:cubicBezTo>
                  <a:cubicBezTo>
                    <a:pt x="40126" y="18450"/>
                    <a:pt x="39252" y="18719"/>
                    <a:pt x="38311" y="18988"/>
                  </a:cubicBezTo>
                  <a:cubicBezTo>
                    <a:pt x="37403" y="19223"/>
                    <a:pt x="36463" y="19459"/>
                    <a:pt x="35488" y="19559"/>
                  </a:cubicBezTo>
                  <a:cubicBezTo>
                    <a:pt x="33572" y="19862"/>
                    <a:pt x="31623" y="19996"/>
                    <a:pt x="29708" y="20030"/>
                  </a:cubicBezTo>
                  <a:cubicBezTo>
                    <a:pt x="27859" y="20030"/>
                    <a:pt x="26011" y="19963"/>
                    <a:pt x="24196" y="19727"/>
                  </a:cubicBezTo>
                  <a:cubicBezTo>
                    <a:pt x="23390" y="19660"/>
                    <a:pt x="22617" y="19559"/>
                    <a:pt x="21810" y="19459"/>
                  </a:cubicBezTo>
                  <a:cubicBezTo>
                    <a:pt x="20970" y="19324"/>
                    <a:pt x="20130" y="19190"/>
                    <a:pt x="19290" y="18988"/>
                  </a:cubicBezTo>
                  <a:cubicBezTo>
                    <a:pt x="18349" y="18786"/>
                    <a:pt x="17475" y="18518"/>
                    <a:pt x="16601" y="18182"/>
                  </a:cubicBezTo>
                  <a:cubicBezTo>
                    <a:pt x="15761" y="17846"/>
                    <a:pt x="14955" y="17476"/>
                    <a:pt x="14215" y="16938"/>
                  </a:cubicBezTo>
                  <a:cubicBezTo>
                    <a:pt x="13879" y="16669"/>
                    <a:pt x="13543" y="16434"/>
                    <a:pt x="13241" y="16098"/>
                  </a:cubicBezTo>
                  <a:cubicBezTo>
                    <a:pt x="12938" y="15796"/>
                    <a:pt x="12703" y="15460"/>
                    <a:pt x="12535" y="15090"/>
                  </a:cubicBezTo>
                  <a:cubicBezTo>
                    <a:pt x="12300" y="14687"/>
                    <a:pt x="12132" y="14317"/>
                    <a:pt x="12065" y="13914"/>
                  </a:cubicBezTo>
                  <a:cubicBezTo>
                    <a:pt x="12031" y="13678"/>
                    <a:pt x="11964" y="13443"/>
                    <a:pt x="11930" y="13242"/>
                  </a:cubicBezTo>
                  <a:cubicBezTo>
                    <a:pt x="11897" y="13006"/>
                    <a:pt x="11897" y="12805"/>
                    <a:pt x="11930" y="12603"/>
                  </a:cubicBezTo>
                  <a:cubicBezTo>
                    <a:pt x="11964" y="12233"/>
                    <a:pt x="12031" y="11897"/>
                    <a:pt x="12199" y="11561"/>
                  </a:cubicBezTo>
                  <a:cubicBezTo>
                    <a:pt x="12300" y="11259"/>
                    <a:pt x="12535" y="10956"/>
                    <a:pt x="12770" y="10721"/>
                  </a:cubicBezTo>
                  <a:cubicBezTo>
                    <a:pt x="13275" y="10217"/>
                    <a:pt x="13947" y="9915"/>
                    <a:pt x="14619" y="9713"/>
                  </a:cubicBezTo>
                  <a:cubicBezTo>
                    <a:pt x="15392" y="9478"/>
                    <a:pt x="16165" y="9411"/>
                    <a:pt x="16938" y="9377"/>
                  </a:cubicBezTo>
                  <a:cubicBezTo>
                    <a:pt x="17610" y="9377"/>
                    <a:pt x="18282" y="9377"/>
                    <a:pt x="18954" y="9444"/>
                  </a:cubicBezTo>
                  <a:cubicBezTo>
                    <a:pt x="18920" y="9310"/>
                    <a:pt x="18819" y="9209"/>
                    <a:pt x="18786" y="9074"/>
                  </a:cubicBezTo>
                  <a:cubicBezTo>
                    <a:pt x="18517" y="8470"/>
                    <a:pt x="18349" y="7865"/>
                    <a:pt x="18282" y="7226"/>
                  </a:cubicBezTo>
                  <a:cubicBezTo>
                    <a:pt x="18181" y="6588"/>
                    <a:pt x="18114" y="5949"/>
                    <a:pt x="18147" y="5344"/>
                  </a:cubicBezTo>
                  <a:cubicBezTo>
                    <a:pt x="18181" y="4706"/>
                    <a:pt x="18282" y="4067"/>
                    <a:pt x="18483" y="3496"/>
                  </a:cubicBezTo>
                  <a:cubicBezTo>
                    <a:pt x="18651" y="2925"/>
                    <a:pt x="18853" y="2421"/>
                    <a:pt x="19156" y="1916"/>
                  </a:cubicBezTo>
                  <a:cubicBezTo>
                    <a:pt x="19424" y="1513"/>
                    <a:pt x="19693" y="1076"/>
                    <a:pt x="20029" y="707"/>
                  </a:cubicBezTo>
                  <a:cubicBezTo>
                    <a:pt x="20265" y="471"/>
                    <a:pt x="20500" y="203"/>
                    <a:pt x="207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838225" y="4212500"/>
              <a:ext cx="215700" cy="199275"/>
            </a:xfrm>
            <a:custGeom>
              <a:avLst/>
              <a:gdLst/>
              <a:ahLst/>
              <a:cxnLst/>
              <a:rect l="l" t="t" r="r" b="b"/>
              <a:pathLst>
                <a:path w="8628" h="7971" extrusionOk="0">
                  <a:moveTo>
                    <a:pt x="3573" y="705"/>
                  </a:moveTo>
                  <a:cubicBezTo>
                    <a:pt x="3580" y="711"/>
                    <a:pt x="3586" y="711"/>
                    <a:pt x="3586" y="711"/>
                  </a:cubicBezTo>
                  <a:cubicBezTo>
                    <a:pt x="3582" y="709"/>
                    <a:pt x="3577" y="707"/>
                    <a:pt x="3573" y="705"/>
                  </a:cubicBezTo>
                  <a:close/>
                  <a:moveTo>
                    <a:pt x="1831" y="0"/>
                  </a:moveTo>
                  <a:cubicBezTo>
                    <a:pt x="1236" y="0"/>
                    <a:pt x="670" y="124"/>
                    <a:pt x="159" y="274"/>
                  </a:cubicBezTo>
                  <a:cubicBezTo>
                    <a:pt x="0" y="306"/>
                    <a:pt x="51" y="546"/>
                    <a:pt x="197" y="546"/>
                  </a:cubicBezTo>
                  <a:cubicBezTo>
                    <a:pt x="206" y="546"/>
                    <a:pt x="216" y="545"/>
                    <a:pt x="226" y="543"/>
                  </a:cubicBezTo>
                  <a:cubicBezTo>
                    <a:pt x="528" y="442"/>
                    <a:pt x="797" y="375"/>
                    <a:pt x="1133" y="308"/>
                  </a:cubicBezTo>
                  <a:lnTo>
                    <a:pt x="1066" y="308"/>
                  </a:lnTo>
                  <a:cubicBezTo>
                    <a:pt x="1284" y="291"/>
                    <a:pt x="1494" y="283"/>
                    <a:pt x="1700" y="283"/>
                  </a:cubicBezTo>
                  <a:cubicBezTo>
                    <a:pt x="1906" y="283"/>
                    <a:pt x="2108" y="291"/>
                    <a:pt x="2309" y="308"/>
                  </a:cubicBezTo>
                  <a:cubicBezTo>
                    <a:pt x="2741" y="408"/>
                    <a:pt x="3173" y="540"/>
                    <a:pt x="3573" y="705"/>
                  </a:cubicBezTo>
                  <a:lnTo>
                    <a:pt x="3573" y="705"/>
                  </a:lnTo>
                  <a:cubicBezTo>
                    <a:pt x="3563" y="698"/>
                    <a:pt x="3553" y="682"/>
                    <a:pt x="3553" y="644"/>
                  </a:cubicBezTo>
                  <a:lnTo>
                    <a:pt x="3553" y="644"/>
                  </a:lnTo>
                  <a:cubicBezTo>
                    <a:pt x="4023" y="846"/>
                    <a:pt x="4426" y="1114"/>
                    <a:pt x="4830" y="1417"/>
                  </a:cubicBezTo>
                  <a:lnTo>
                    <a:pt x="4763" y="1350"/>
                  </a:lnTo>
                  <a:lnTo>
                    <a:pt x="4763" y="1350"/>
                  </a:lnTo>
                  <a:cubicBezTo>
                    <a:pt x="5233" y="1686"/>
                    <a:pt x="5603" y="2089"/>
                    <a:pt x="5939" y="2526"/>
                  </a:cubicBezTo>
                  <a:cubicBezTo>
                    <a:pt x="6275" y="2996"/>
                    <a:pt x="6577" y="3467"/>
                    <a:pt x="6779" y="3971"/>
                  </a:cubicBezTo>
                  <a:cubicBezTo>
                    <a:pt x="6913" y="4206"/>
                    <a:pt x="7014" y="4509"/>
                    <a:pt x="7081" y="4777"/>
                  </a:cubicBezTo>
                  <a:cubicBezTo>
                    <a:pt x="7182" y="5114"/>
                    <a:pt x="7249" y="5382"/>
                    <a:pt x="7283" y="5718"/>
                  </a:cubicBezTo>
                  <a:cubicBezTo>
                    <a:pt x="7384" y="6290"/>
                    <a:pt x="7384" y="6827"/>
                    <a:pt x="7384" y="7365"/>
                  </a:cubicBezTo>
                  <a:cubicBezTo>
                    <a:pt x="7384" y="7701"/>
                    <a:pt x="7619" y="7970"/>
                    <a:pt x="7955" y="7970"/>
                  </a:cubicBezTo>
                  <a:cubicBezTo>
                    <a:pt x="8123" y="7970"/>
                    <a:pt x="8258" y="7903"/>
                    <a:pt x="8392" y="7802"/>
                  </a:cubicBezTo>
                  <a:cubicBezTo>
                    <a:pt x="8426" y="7735"/>
                    <a:pt x="8426" y="7701"/>
                    <a:pt x="8459" y="7668"/>
                  </a:cubicBezTo>
                  <a:cubicBezTo>
                    <a:pt x="8526" y="7567"/>
                    <a:pt x="8560" y="7500"/>
                    <a:pt x="8560" y="7365"/>
                  </a:cubicBezTo>
                  <a:cubicBezTo>
                    <a:pt x="8627" y="6693"/>
                    <a:pt x="8560" y="5987"/>
                    <a:pt x="8392" y="5349"/>
                  </a:cubicBezTo>
                  <a:cubicBezTo>
                    <a:pt x="8258" y="4811"/>
                    <a:pt x="8090" y="4307"/>
                    <a:pt x="7854" y="3803"/>
                  </a:cubicBezTo>
                  <a:cubicBezTo>
                    <a:pt x="7384" y="2862"/>
                    <a:pt x="6712" y="2022"/>
                    <a:pt x="5872" y="1417"/>
                  </a:cubicBezTo>
                  <a:cubicBezTo>
                    <a:pt x="5670" y="1249"/>
                    <a:pt x="5502" y="1114"/>
                    <a:pt x="5267" y="980"/>
                  </a:cubicBezTo>
                  <a:cubicBezTo>
                    <a:pt x="5065" y="846"/>
                    <a:pt x="4830" y="745"/>
                    <a:pt x="4595" y="610"/>
                  </a:cubicBezTo>
                  <a:cubicBezTo>
                    <a:pt x="4158" y="409"/>
                    <a:pt x="3687" y="241"/>
                    <a:pt x="3217" y="140"/>
                  </a:cubicBezTo>
                  <a:cubicBezTo>
                    <a:pt x="2847" y="73"/>
                    <a:pt x="2410" y="5"/>
                    <a:pt x="2040" y="5"/>
                  </a:cubicBezTo>
                  <a:cubicBezTo>
                    <a:pt x="1970" y="2"/>
                    <a:pt x="1901" y="0"/>
                    <a:pt x="18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1021125" y="4427700"/>
              <a:ext cx="21025" cy="21025"/>
            </a:xfrm>
            <a:custGeom>
              <a:avLst/>
              <a:gdLst/>
              <a:ahLst/>
              <a:cxnLst/>
              <a:rect l="l" t="t" r="r" b="b"/>
              <a:pathLst>
                <a:path w="841" h="841" extrusionOk="0">
                  <a:moveTo>
                    <a:pt x="437" y="1"/>
                  </a:moveTo>
                  <a:cubicBezTo>
                    <a:pt x="202" y="1"/>
                    <a:pt x="1" y="202"/>
                    <a:pt x="1" y="404"/>
                  </a:cubicBezTo>
                  <a:cubicBezTo>
                    <a:pt x="1" y="605"/>
                    <a:pt x="202" y="841"/>
                    <a:pt x="437" y="841"/>
                  </a:cubicBezTo>
                  <a:cubicBezTo>
                    <a:pt x="639" y="841"/>
                    <a:pt x="841" y="673"/>
                    <a:pt x="841" y="404"/>
                  </a:cubicBezTo>
                  <a:cubicBezTo>
                    <a:pt x="841" y="169"/>
                    <a:pt x="673" y="1"/>
                    <a:pt x="4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506950" y="4125250"/>
              <a:ext cx="163025" cy="106925"/>
            </a:xfrm>
            <a:custGeom>
              <a:avLst/>
              <a:gdLst/>
              <a:ahLst/>
              <a:cxnLst/>
              <a:rect l="l" t="t" r="r" b="b"/>
              <a:pathLst>
                <a:path w="6521" h="4277" extrusionOk="0">
                  <a:moveTo>
                    <a:pt x="1143" y="0"/>
                  </a:moveTo>
                  <a:cubicBezTo>
                    <a:pt x="807" y="34"/>
                    <a:pt x="505" y="68"/>
                    <a:pt x="202" y="68"/>
                  </a:cubicBezTo>
                  <a:cubicBezTo>
                    <a:pt x="102" y="68"/>
                    <a:pt x="1" y="169"/>
                    <a:pt x="1" y="269"/>
                  </a:cubicBezTo>
                  <a:cubicBezTo>
                    <a:pt x="1" y="370"/>
                    <a:pt x="102" y="505"/>
                    <a:pt x="202" y="505"/>
                  </a:cubicBezTo>
                  <a:cubicBezTo>
                    <a:pt x="404" y="471"/>
                    <a:pt x="606" y="454"/>
                    <a:pt x="803" y="454"/>
                  </a:cubicBezTo>
                  <a:cubicBezTo>
                    <a:pt x="1001" y="454"/>
                    <a:pt x="1194" y="471"/>
                    <a:pt x="1379" y="505"/>
                  </a:cubicBezTo>
                  <a:cubicBezTo>
                    <a:pt x="1849" y="538"/>
                    <a:pt x="2286" y="673"/>
                    <a:pt x="2689" y="841"/>
                  </a:cubicBezTo>
                  <a:cubicBezTo>
                    <a:pt x="3025" y="1009"/>
                    <a:pt x="3361" y="1210"/>
                    <a:pt x="3697" y="1412"/>
                  </a:cubicBezTo>
                  <a:cubicBezTo>
                    <a:pt x="4034" y="1681"/>
                    <a:pt x="4336" y="1950"/>
                    <a:pt x="4571" y="2286"/>
                  </a:cubicBezTo>
                  <a:cubicBezTo>
                    <a:pt x="4806" y="2555"/>
                    <a:pt x="4975" y="2857"/>
                    <a:pt x="5109" y="3126"/>
                  </a:cubicBezTo>
                  <a:cubicBezTo>
                    <a:pt x="5277" y="3428"/>
                    <a:pt x="5445" y="3764"/>
                    <a:pt x="5579" y="4067"/>
                  </a:cubicBezTo>
                  <a:cubicBezTo>
                    <a:pt x="5663" y="4207"/>
                    <a:pt x="5841" y="4277"/>
                    <a:pt x="6014" y="4277"/>
                  </a:cubicBezTo>
                  <a:cubicBezTo>
                    <a:pt x="6049" y="4277"/>
                    <a:pt x="6083" y="4274"/>
                    <a:pt x="6117" y="4268"/>
                  </a:cubicBezTo>
                  <a:cubicBezTo>
                    <a:pt x="6252" y="4235"/>
                    <a:pt x="6352" y="4134"/>
                    <a:pt x="6420" y="4067"/>
                  </a:cubicBezTo>
                  <a:cubicBezTo>
                    <a:pt x="6520" y="3932"/>
                    <a:pt x="6520" y="3798"/>
                    <a:pt x="6487" y="3697"/>
                  </a:cubicBezTo>
                  <a:cubicBezTo>
                    <a:pt x="6386" y="3361"/>
                    <a:pt x="6252" y="3025"/>
                    <a:pt x="6083" y="2689"/>
                  </a:cubicBezTo>
                  <a:cubicBezTo>
                    <a:pt x="5915" y="2386"/>
                    <a:pt x="5714" y="2084"/>
                    <a:pt x="5512" y="1849"/>
                  </a:cubicBezTo>
                  <a:cubicBezTo>
                    <a:pt x="5311" y="1580"/>
                    <a:pt x="5042" y="1378"/>
                    <a:pt x="4840" y="1210"/>
                  </a:cubicBezTo>
                  <a:cubicBezTo>
                    <a:pt x="4571" y="1009"/>
                    <a:pt x="4302" y="841"/>
                    <a:pt x="4000" y="673"/>
                  </a:cubicBezTo>
                  <a:lnTo>
                    <a:pt x="3126" y="269"/>
                  </a:lnTo>
                  <a:cubicBezTo>
                    <a:pt x="2824" y="202"/>
                    <a:pt x="2521" y="101"/>
                    <a:pt x="2185" y="68"/>
                  </a:cubicBezTo>
                  <a:cubicBezTo>
                    <a:pt x="1849" y="34"/>
                    <a:pt x="1480" y="0"/>
                    <a:pt x="1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864850" y="4436950"/>
              <a:ext cx="108425" cy="101675"/>
            </a:xfrm>
            <a:custGeom>
              <a:avLst/>
              <a:gdLst/>
              <a:ahLst/>
              <a:cxnLst/>
              <a:rect l="l" t="t" r="r" b="b"/>
              <a:pathLst>
                <a:path w="4337" h="4067" extrusionOk="0">
                  <a:moveTo>
                    <a:pt x="2118" y="0"/>
                  </a:moveTo>
                  <a:cubicBezTo>
                    <a:pt x="1984" y="0"/>
                    <a:pt x="1849" y="0"/>
                    <a:pt x="1748" y="34"/>
                  </a:cubicBezTo>
                  <a:cubicBezTo>
                    <a:pt x="1177" y="135"/>
                    <a:pt x="740" y="471"/>
                    <a:pt x="438" y="874"/>
                  </a:cubicBezTo>
                  <a:cubicBezTo>
                    <a:pt x="135" y="1344"/>
                    <a:pt x="1" y="1882"/>
                    <a:pt x="102" y="2386"/>
                  </a:cubicBezTo>
                  <a:cubicBezTo>
                    <a:pt x="270" y="3361"/>
                    <a:pt x="1110" y="4066"/>
                    <a:pt x="2118" y="4066"/>
                  </a:cubicBezTo>
                  <a:cubicBezTo>
                    <a:pt x="2253" y="4066"/>
                    <a:pt x="2353" y="4066"/>
                    <a:pt x="2488" y="4033"/>
                  </a:cubicBezTo>
                  <a:cubicBezTo>
                    <a:pt x="3597" y="3831"/>
                    <a:pt x="4336" y="2756"/>
                    <a:pt x="4134" y="1680"/>
                  </a:cubicBezTo>
                  <a:cubicBezTo>
                    <a:pt x="3966" y="672"/>
                    <a:pt x="3126" y="0"/>
                    <a:pt x="2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356575" y="4440300"/>
              <a:ext cx="108400" cy="101675"/>
            </a:xfrm>
            <a:custGeom>
              <a:avLst/>
              <a:gdLst/>
              <a:ahLst/>
              <a:cxnLst/>
              <a:rect l="l" t="t" r="r" b="b"/>
              <a:pathLst>
                <a:path w="4336" h="4067" extrusionOk="0">
                  <a:moveTo>
                    <a:pt x="2252" y="1"/>
                  </a:moveTo>
                  <a:cubicBezTo>
                    <a:pt x="2118" y="1"/>
                    <a:pt x="1983" y="1"/>
                    <a:pt x="1849" y="34"/>
                  </a:cubicBezTo>
                  <a:cubicBezTo>
                    <a:pt x="773" y="236"/>
                    <a:pt x="0" y="1278"/>
                    <a:pt x="236" y="2387"/>
                  </a:cubicBezTo>
                  <a:cubicBezTo>
                    <a:pt x="404" y="3361"/>
                    <a:pt x="1244" y="4067"/>
                    <a:pt x="2252" y="4067"/>
                  </a:cubicBezTo>
                  <a:cubicBezTo>
                    <a:pt x="2353" y="4067"/>
                    <a:pt x="2487" y="4067"/>
                    <a:pt x="2622" y="4033"/>
                  </a:cubicBezTo>
                  <a:cubicBezTo>
                    <a:pt x="3159" y="3932"/>
                    <a:pt x="3630" y="3596"/>
                    <a:pt x="3932" y="3193"/>
                  </a:cubicBezTo>
                  <a:cubicBezTo>
                    <a:pt x="4201" y="2723"/>
                    <a:pt x="4336" y="2185"/>
                    <a:pt x="4268" y="1681"/>
                  </a:cubicBezTo>
                  <a:cubicBezTo>
                    <a:pt x="4033" y="673"/>
                    <a:pt x="3193" y="1"/>
                    <a:pt x="2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439750" y="4377675"/>
              <a:ext cx="89075" cy="83900"/>
            </a:xfrm>
            <a:custGeom>
              <a:avLst/>
              <a:gdLst/>
              <a:ahLst/>
              <a:cxnLst/>
              <a:rect l="l" t="t" r="r" b="b"/>
              <a:pathLst>
                <a:path w="3563" h="3356" extrusionOk="0">
                  <a:moveTo>
                    <a:pt x="1796" y="1"/>
                  </a:moveTo>
                  <a:cubicBezTo>
                    <a:pt x="1714" y="1"/>
                    <a:pt x="1631" y="7"/>
                    <a:pt x="1546" y="19"/>
                  </a:cubicBezTo>
                  <a:cubicBezTo>
                    <a:pt x="639" y="153"/>
                    <a:pt x="0" y="993"/>
                    <a:pt x="135" y="1901"/>
                  </a:cubicBezTo>
                  <a:cubicBezTo>
                    <a:pt x="260" y="2716"/>
                    <a:pt x="1000" y="3356"/>
                    <a:pt x="1836" y="3356"/>
                  </a:cubicBezTo>
                  <a:cubicBezTo>
                    <a:pt x="1896" y="3356"/>
                    <a:pt x="1956" y="3352"/>
                    <a:pt x="2017" y="3346"/>
                  </a:cubicBezTo>
                  <a:cubicBezTo>
                    <a:pt x="2958" y="3211"/>
                    <a:pt x="3563" y="2371"/>
                    <a:pt x="3462" y="1430"/>
                  </a:cubicBezTo>
                  <a:cubicBezTo>
                    <a:pt x="3339" y="604"/>
                    <a:pt x="2632" y="1"/>
                    <a:pt x="17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797650" y="4376850"/>
              <a:ext cx="89925" cy="83075"/>
            </a:xfrm>
            <a:custGeom>
              <a:avLst/>
              <a:gdLst/>
              <a:ahLst/>
              <a:cxnLst/>
              <a:rect l="l" t="t" r="r" b="b"/>
              <a:pathLst>
                <a:path w="3597" h="3323" extrusionOk="0">
                  <a:moveTo>
                    <a:pt x="1822" y="0"/>
                  </a:moveTo>
                  <a:cubicBezTo>
                    <a:pt x="1742" y="0"/>
                    <a:pt x="1661" y="6"/>
                    <a:pt x="1580" y="18"/>
                  </a:cubicBezTo>
                  <a:cubicBezTo>
                    <a:pt x="639" y="119"/>
                    <a:pt x="0" y="959"/>
                    <a:pt x="135" y="1900"/>
                  </a:cubicBezTo>
                  <a:cubicBezTo>
                    <a:pt x="260" y="2713"/>
                    <a:pt x="996" y="3322"/>
                    <a:pt x="1828" y="3322"/>
                  </a:cubicBezTo>
                  <a:cubicBezTo>
                    <a:pt x="1890" y="3322"/>
                    <a:pt x="1953" y="3319"/>
                    <a:pt x="2017" y="3312"/>
                  </a:cubicBezTo>
                  <a:cubicBezTo>
                    <a:pt x="2958" y="3211"/>
                    <a:pt x="3596" y="2371"/>
                    <a:pt x="3462" y="1430"/>
                  </a:cubicBezTo>
                  <a:cubicBezTo>
                    <a:pt x="3339" y="604"/>
                    <a:pt x="2632" y="0"/>
                    <a:pt x="1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623750" y="4473900"/>
              <a:ext cx="89075" cy="37425"/>
            </a:xfrm>
            <a:custGeom>
              <a:avLst/>
              <a:gdLst/>
              <a:ahLst/>
              <a:cxnLst/>
              <a:rect l="l" t="t" r="r" b="b"/>
              <a:pathLst>
                <a:path w="3563" h="1497" extrusionOk="0">
                  <a:moveTo>
                    <a:pt x="1882" y="1"/>
                  </a:moveTo>
                  <a:cubicBezTo>
                    <a:pt x="1512" y="1"/>
                    <a:pt x="1210" y="1"/>
                    <a:pt x="907" y="68"/>
                  </a:cubicBezTo>
                  <a:cubicBezTo>
                    <a:pt x="739" y="102"/>
                    <a:pt x="639" y="169"/>
                    <a:pt x="504" y="236"/>
                  </a:cubicBezTo>
                  <a:cubicBezTo>
                    <a:pt x="403" y="270"/>
                    <a:pt x="370" y="337"/>
                    <a:pt x="269" y="371"/>
                  </a:cubicBezTo>
                  <a:lnTo>
                    <a:pt x="168" y="505"/>
                  </a:lnTo>
                  <a:cubicBezTo>
                    <a:pt x="101" y="539"/>
                    <a:pt x="67" y="572"/>
                    <a:pt x="34" y="673"/>
                  </a:cubicBezTo>
                  <a:cubicBezTo>
                    <a:pt x="0" y="707"/>
                    <a:pt x="0" y="740"/>
                    <a:pt x="0" y="841"/>
                  </a:cubicBezTo>
                  <a:cubicBezTo>
                    <a:pt x="0" y="942"/>
                    <a:pt x="67" y="1043"/>
                    <a:pt x="202" y="1110"/>
                  </a:cubicBezTo>
                  <a:cubicBezTo>
                    <a:pt x="336" y="1211"/>
                    <a:pt x="504" y="1278"/>
                    <a:pt x="706" y="1345"/>
                  </a:cubicBezTo>
                  <a:cubicBezTo>
                    <a:pt x="874" y="1412"/>
                    <a:pt x="1042" y="1446"/>
                    <a:pt x="1210" y="1446"/>
                  </a:cubicBezTo>
                  <a:cubicBezTo>
                    <a:pt x="1411" y="1479"/>
                    <a:pt x="1613" y="1496"/>
                    <a:pt x="1811" y="1496"/>
                  </a:cubicBezTo>
                  <a:cubicBezTo>
                    <a:pt x="2008" y="1496"/>
                    <a:pt x="2201" y="1479"/>
                    <a:pt x="2386" y="1446"/>
                  </a:cubicBezTo>
                  <a:cubicBezTo>
                    <a:pt x="2520" y="1412"/>
                    <a:pt x="2621" y="1412"/>
                    <a:pt x="2756" y="1379"/>
                  </a:cubicBezTo>
                  <a:cubicBezTo>
                    <a:pt x="2957" y="1278"/>
                    <a:pt x="3193" y="1211"/>
                    <a:pt x="3361" y="1110"/>
                  </a:cubicBezTo>
                  <a:cubicBezTo>
                    <a:pt x="3394" y="1110"/>
                    <a:pt x="3394" y="1110"/>
                    <a:pt x="3428" y="1076"/>
                  </a:cubicBezTo>
                  <a:cubicBezTo>
                    <a:pt x="3461" y="1043"/>
                    <a:pt x="3529" y="1009"/>
                    <a:pt x="3529" y="942"/>
                  </a:cubicBezTo>
                  <a:cubicBezTo>
                    <a:pt x="3562" y="908"/>
                    <a:pt x="3529" y="875"/>
                    <a:pt x="3529" y="841"/>
                  </a:cubicBezTo>
                  <a:cubicBezTo>
                    <a:pt x="3428" y="673"/>
                    <a:pt x="3361" y="539"/>
                    <a:pt x="3226" y="438"/>
                  </a:cubicBezTo>
                  <a:cubicBezTo>
                    <a:pt x="3092" y="337"/>
                    <a:pt x="2957" y="270"/>
                    <a:pt x="2857" y="202"/>
                  </a:cubicBezTo>
                  <a:cubicBezTo>
                    <a:pt x="2554" y="68"/>
                    <a:pt x="2218" y="1"/>
                    <a:pt x="1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593500" y="4409225"/>
              <a:ext cx="155450" cy="105200"/>
            </a:xfrm>
            <a:custGeom>
              <a:avLst/>
              <a:gdLst/>
              <a:ahLst/>
              <a:cxnLst/>
              <a:rect l="l" t="t" r="r" b="b"/>
              <a:pathLst>
                <a:path w="6218" h="4208" extrusionOk="0">
                  <a:moveTo>
                    <a:pt x="4537" y="2924"/>
                  </a:moveTo>
                  <a:lnTo>
                    <a:pt x="4537" y="2924"/>
                  </a:lnTo>
                  <a:cubicBezTo>
                    <a:pt x="4705" y="3025"/>
                    <a:pt x="4806" y="3193"/>
                    <a:pt x="4907" y="3361"/>
                  </a:cubicBezTo>
                  <a:cubicBezTo>
                    <a:pt x="4772" y="3193"/>
                    <a:pt x="4638" y="3025"/>
                    <a:pt x="4537" y="2924"/>
                  </a:cubicBezTo>
                  <a:close/>
                  <a:moveTo>
                    <a:pt x="2903" y="2630"/>
                  </a:moveTo>
                  <a:cubicBezTo>
                    <a:pt x="3016" y="2630"/>
                    <a:pt x="3126" y="2638"/>
                    <a:pt x="3226" y="2655"/>
                  </a:cubicBezTo>
                  <a:cubicBezTo>
                    <a:pt x="3394" y="2689"/>
                    <a:pt x="3596" y="2756"/>
                    <a:pt x="3764" y="2823"/>
                  </a:cubicBezTo>
                  <a:cubicBezTo>
                    <a:pt x="3932" y="2924"/>
                    <a:pt x="4067" y="2991"/>
                    <a:pt x="4201" y="3092"/>
                  </a:cubicBezTo>
                  <a:cubicBezTo>
                    <a:pt x="4302" y="3193"/>
                    <a:pt x="4403" y="3294"/>
                    <a:pt x="4403" y="3327"/>
                  </a:cubicBezTo>
                  <a:cubicBezTo>
                    <a:pt x="4436" y="3428"/>
                    <a:pt x="4470" y="3462"/>
                    <a:pt x="4503" y="3495"/>
                  </a:cubicBezTo>
                  <a:cubicBezTo>
                    <a:pt x="4403" y="3596"/>
                    <a:pt x="4268" y="3630"/>
                    <a:pt x="4167" y="3663"/>
                  </a:cubicBezTo>
                  <a:cubicBezTo>
                    <a:pt x="4067" y="3663"/>
                    <a:pt x="3966" y="3697"/>
                    <a:pt x="3831" y="3764"/>
                  </a:cubicBezTo>
                  <a:cubicBezTo>
                    <a:pt x="3663" y="3798"/>
                    <a:pt x="3428" y="3831"/>
                    <a:pt x="3260" y="3831"/>
                  </a:cubicBezTo>
                  <a:cubicBezTo>
                    <a:pt x="3162" y="3841"/>
                    <a:pt x="3063" y="3845"/>
                    <a:pt x="2966" y="3845"/>
                  </a:cubicBezTo>
                  <a:cubicBezTo>
                    <a:pt x="2730" y="3845"/>
                    <a:pt x="2499" y="3821"/>
                    <a:pt x="2285" y="3798"/>
                  </a:cubicBezTo>
                  <a:cubicBezTo>
                    <a:pt x="1983" y="3764"/>
                    <a:pt x="1748" y="3663"/>
                    <a:pt x="1479" y="3529"/>
                  </a:cubicBezTo>
                  <a:lnTo>
                    <a:pt x="1244" y="3428"/>
                  </a:lnTo>
                  <a:cubicBezTo>
                    <a:pt x="1277" y="3361"/>
                    <a:pt x="1277" y="3327"/>
                    <a:pt x="1311" y="3294"/>
                  </a:cubicBezTo>
                  <a:cubicBezTo>
                    <a:pt x="1412" y="3159"/>
                    <a:pt x="1513" y="3092"/>
                    <a:pt x="1613" y="2991"/>
                  </a:cubicBezTo>
                  <a:cubicBezTo>
                    <a:pt x="1748" y="2924"/>
                    <a:pt x="1882" y="2823"/>
                    <a:pt x="1983" y="2789"/>
                  </a:cubicBezTo>
                  <a:cubicBezTo>
                    <a:pt x="2084" y="2756"/>
                    <a:pt x="2218" y="2756"/>
                    <a:pt x="2285" y="2689"/>
                  </a:cubicBezTo>
                  <a:cubicBezTo>
                    <a:pt x="2386" y="2689"/>
                    <a:pt x="2453" y="2655"/>
                    <a:pt x="2554" y="2655"/>
                  </a:cubicBezTo>
                  <a:cubicBezTo>
                    <a:pt x="2672" y="2638"/>
                    <a:pt x="2790" y="2630"/>
                    <a:pt x="2903" y="2630"/>
                  </a:cubicBezTo>
                  <a:close/>
                  <a:moveTo>
                    <a:pt x="1244" y="0"/>
                  </a:moveTo>
                  <a:cubicBezTo>
                    <a:pt x="1109" y="0"/>
                    <a:pt x="1042" y="0"/>
                    <a:pt x="908" y="67"/>
                  </a:cubicBezTo>
                  <a:cubicBezTo>
                    <a:pt x="836" y="91"/>
                    <a:pt x="782" y="115"/>
                    <a:pt x="768" y="115"/>
                  </a:cubicBezTo>
                  <a:cubicBezTo>
                    <a:pt x="762" y="115"/>
                    <a:pt x="763" y="111"/>
                    <a:pt x="773" y="101"/>
                  </a:cubicBezTo>
                  <a:lnTo>
                    <a:pt x="773" y="101"/>
                  </a:lnTo>
                  <a:cubicBezTo>
                    <a:pt x="605" y="168"/>
                    <a:pt x="504" y="269"/>
                    <a:pt x="404" y="370"/>
                  </a:cubicBezTo>
                  <a:cubicBezTo>
                    <a:pt x="168" y="639"/>
                    <a:pt x="67" y="1008"/>
                    <a:pt x="34" y="1277"/>
                  </a:cubicBezTo>
                  <a:cubicBezTo>
                    <a:pt x="0" y="1613"/>
                    <a:pt x="34" y="1949"/>
                    <a:pt x="101" y="2285"/>
                  </a:cubicBezTo>
                  <a:cubicBezTo>
                    <a:pt x="202" y="2554"/>
                    <a:pt x="336" y="2857"/>
                    <a:pt x="504" y="3058"/>
                  </a:cubicBezTo>
                  <a:cubicBezTo>
                    <a:pt x="840" y="3529"/>
                    <a:pt x="1344" y="3865"/>
                    <a:pt x="1916" y="4033"/>
                  </a:cubicBezTo>
                  <a:cubicBezTo>
                    <a:pt x="2299" y="4161"/>
                    <a:pt x="2683" y="4208"/>
                    <a:pt x="3066" y="4208"/>
                  </a:cubicBezTo>
                  <a:cubicBezTo>
                    <a:pt x="3288" y="4208"/>
                    <a:pt x="3509" y="4192"/>
                    <a:pt x="3730" y="4167"/>
                  </a:cubicBezTo>
                  <a:cubicBezTo>
                    <a:pt x="3865" y="4134"/>
                    <a:pt x="3932" y="4134"/>
                    <a:pt x="4067" y="4066"/>
                  </a:cubicBezTo>
                  <a:cubicBezTo>
                    <a:pt x="4571" y="3966"/>
                    <a:pt x="4974" y="3730"/>
                    <a:pt x="5377" y="3462"/>
                  </a:cubicBezTo>
                  <a:cubicBezTo>
                    <a:pt x="5579" y="3294"/>
                    <a:pt x="5780" y="3025"/>
                    <a:pt x="5915" y="2823"/>
                  </a:cubicBezTo>
                  <a:cubicBezTo>
                    <a:pt x="6049" y="2554"/>
                    <a:pt x="6150" y="2285"/>
                    <a:pt x="6217" y="1983"/>
                  </a:cubicBezTo>
                  <a:lnTo>
                    <a:pt x="6217" y="1479"/>
                  </a:lnTo>
                  <a:cubicBezTo>
                    <a:pt x="6217" y="1311"/>
                    <a:pt x="6150" y="1143"/>
                    <a:pt x="6117" y="1008"/>
                  </a:cubicBezTo>
                  <a:cubicBezTo>
                    <a:pt x="5982" y="672"/>
                    <a:pt x="5814" y="437"/>
                    <a:pt x="5612" y="269"/>
                  </a:cubicBezTo>
                  <a:cubicBezTo>
                    <a:pt x="5478" y="168"/>
                    <a:pt x="5344" y="135"/>
                    <a:pt x="5209" y="101"/>
                  </a:cubicBezTo>
                  <a:cubicBezTo>
                    <a:pt x="5008" y="101"/>
                    <a:pt x="4839" y="101"/>
                    <a:pt x="4671" y="135"/>
                  </a:cubicBezTo>
                  <a:cubicBezTo>
                    <a:pt x="4571" y="135"/>
                    <a:pt x="4470" y="168"/>
                    <a:pt x="4403" y="202"/>
                  </a:cubicBezTo>
                  <a:cubicBezTo>
                    <a:pt x="4335" y="202"/>
                    <a:pt x="4268" y="269"/>
                    <a:pt x="4235" y="303"/>
                  </a:cubicBezTo>
                  <a:cubicBezTo>
                    <a:pt x="4100" y="370"/>
                    <a:pt x="3966" y="437"/>
                    <a:pt x="3831" y="504"/>
                  </a:cubicBezTo>
                  <a:cubicBezTo>
                    <a:pt x="3663" y="605"/>
                    <a:pt x="3529" y="672"/>
                    <a:pt x="3260" y="773"/>
                  </a:cubicBezTo>
                  <a:lnTo>
                    <a:pt x="3058" y="773"/>
                  </a:lnTo>
                  <a:cubicBezTo>
                    <a:pt x="2924" y="773"/>
                    <a:pt x="2790" y="672"/>
                    <a:pt x="2655" y="639"/>
                  </a:cubicBezTo>
                  <a:cubicBezTo>
                    <a:pt x="2554" y="605"/>
                    <a:pt x="2420" y="504"/>
                    <a:pt x="2285" y="437"/>
                  </a:cubicBezTo>
                  <a:cubicBezTo>
                    <a:pt x="2218" y="403"/>
                    <a:pt x="2084" y="303"/>
                    <a:pt x="1983" y="269"/>
                  </a:cubicBezTo>
                  <a:cubicBezTo>
                    <a:pt x="1882" y="168"/>
                    <a:pt x="1748" y="135"/>
                    <a:pt x="1613" y="101"/>
                  </a:cubicBezTo>
                  <a:cubicBezTo>
                    <a:pt x="1513" y="67"/>
                    <a:pt x="1378" y="0"/>
                    <a:pt x="1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5"/>
          <p:cNvGrpSpPr/>
          <p:nvPr/>
        </p:nvGrpSpPr>
        <p:grpSpPr>
          <a:xfrm>
            <a:off x="2087985" y="965750"/>
            <a:ext cx="925475" cy="461036"/>
            <a:chOff x="6950025" y="3485050"/>
            <a:chExt cx="672975" cy="335250"/>
          </a:xfrm>
        </p:grpSpPr>
        <p:sp>
          <p:nvSpPr>
            <p:cNvPr id="293" name="Google Shape;293;p15"/>
            <p:cNvSpPr/>
            <p:nvPr/>
          </p:nvSpPr>
          <p:spPr>
            <a:xfrm>
              <a:off x="6950025" y="3485050"/>
              <a:ext cx="672975" cy="335250"/>
            </a:xfrm>
            <a:custGeom>
              <a:avLst/>
              <a:gdLst/>
              <a:ahLst/>
              <a:cxnLst/>
              <a:rect l="l" t="t" r="r" b="b"/>
              <a:pathLst>
                <a:path w="26919" h="13410" extrusionOk="0">
                  <a:moveTo>
                    <a:pt x="16333" y="1"/>
                  </a:moveTo>
                  <a:cubicBezTo>
                    <a:pt x="16098" y="1"/>
                    <a:pt x="15795" y="1"/>
                    <a:pt x="15594" y="135"/>
                  </a:cubicBezTo>
                  <a:cubicBezTo>
                    <a:pt x="15123" y="169"/>
                    <a:pt x="14686" y="270"/>
                    <a:pt x="14317" y="371"/>
                  </a:cubicBezTo>
                  <a:cubicBezTo>
                    <a:pt x="13443" y="673"/>
                    <a:pt x="12670" y="1110"/>
                    <a:pt x="12099" y="1681"/>
                  </a:cubicBezTo>
                  <a:cubicBezTo>
                    <a:pt x="11460" y="2320"/>
                    <a:pt x="10990" y="3126"/>
                    <a:pt x="10754" y="3966"/>
                  </a:cubicBezTo>
                  <a:cubicBezTo>
                    <a:pt x="10620" y="4370"/>
                    <a:pt x="10553" y="4840"/>
                    <a:pt x="10553" y="5277"/>
                  </a:cubicBezTo>
                  <a:cubicBezTo>
                    <a:pt x="10486" y="5546"/>
                    <a:pt x="10553" y="5848"/>
                    <a:pt x="10586" y="6151"/>
                  </a:cubicBezTo>
                  <a:lnTo>
                    <a:pt x="10318" y="6151"/>
                  </a:lnTo>
                  <a:cubicBezTo>
                    <a:pt x="10250" y="6151"/>
                    <a:pt x="10116" y="6151"/>
                    <a:pt x="10049" y="6184"/>
                  </a:cubicBezTo>
                  <a:cubicBezTo>
                    <a:pt x="9881" y="6218"/>
                    <a:pt x="9713" y="6319"/>
                    <a:pt x="9578" y="6453"/>
                  </a:cubicBezTo>
                  <a:cubicBezTo>
                    <a:pt x="9545" y="6487"/>
                    <a:pt x="9477" y="6520"/>
                    <a:pt x="9477" y="6554"/>
                  </a:cubicBezTo>
                  <a:lnTo>
                    <a:pt x="9410" y="6453"/>
                  </a:lnTo>
                  <a:cubicBezTo>
                    <a:pt x="9242" y="6218"/>
                    <a:pt x="9108" y="5983"/>
                    <a:pt x="8906" y="5815"/>
                  </a:cubicBezTo>
                  <a:cubicBezTo>
                    <a:pt x="8738" y="5647"/>
                    <a:pt x="8570" y="5512"/>
                    <a:pt x="8368" y="5445"/>
                  </a:cubicBezTo>
                  <a:cubicBezTo>
                    <a:pt x="8133" y="5344"/>
                    <a:pt x="7932" y="5311"/>
                    <a:pt x="7764" y="5277"/>
                  </a:cubicBezTo>
                  <a:cubicBezTo>
                    <a:pt x="7596" y="5210"/>
                    <a:pt x="7428" y="5210"/>
                    <a:pt x="7293" y="5210"/>
                  </a:cubicBezTo>
                  <a:cubicBezTo>
                    <a:pt x="7058" y="5210"/>
                    <a:pt x="6856" y="5277"/>
                    <a:pt x="6587" y="5311"/>
                  </a:cubicBezTo>
                  <a:cubicBezTo>
                    <a:pt x="6218" y="5445"/>
                    <a:pt x="5848" y="5613"/>
                    <a:pt x="5546" y="5815"/>
                  </a:cubicBezTo>
                  <a:cubicBezTo>
                    <a:pt x="5210" y="6050"/>
                    <a:pt x="4907" y="6352"/>
                    <a:pt x="4705" y="6688"/>
                  </a:cubicBezTo>
                  <a:cubicBezTo>
                    <a:pt x="4605" y="6823"/>
                    <a:pt x="4537" y="6991"/>
                    <a:pt x="4437" y="7193"/>
                  </a:cubicBezTo>
                  <a:cubicBezTo>
                    <a:pt x="4403" y="7394"/>
                    <a:pt x="4336" y="7562"/>
                    <a:pt x="4336" y="7730"/>
                  </a:cubicBezTo>
                  <a:cubicBezTo>
                    <a:pt x="4269" y="7965"/>
                    <a:pt x="4269" y="8167"/>
                    <a:pt x="4336" y="8335"/>
                  </a:cubicBezTo>
                  <a:cubicBezTo>
                    <a:pt x="4369" y="8570"/>
                    <a:pt x="4403" y="8738"/>
                    <a:pt x="4504" y="8873"/>
                  </a:cubicBezTo>
                  <a:cubicBezTo>
                    <a:pt x="4571" y="9041"/>
                    <a:pt x="4672" y="9209"/>
                    <a:pt x="4739" y="9310"/>
                  </a:cubicBezTo>
                  <a:cubicBezTo>
                    <a:pt x="4571" y="9243"/>
                    <a:pt x="4403" y="9243"/>
                    <a:pt x="4235" y="9243"/>
                  </a:cubicBezTo>
                  <a:cubicBezTo>
                    <a:pt x="3899" y="9243"/>
                    <a:pt x="3529" y="9243"/>
                    <a:pt x="3160" y="9343"/>
                  </a:cubicBezTo>
                  <a:cubicBezTo>
                    <a:pt x="2387" y="9478"/>
                    <a:pt x="1748" y="9713"/>
                    <a:pt x="1244" y="10049"/>
                  </a:cubicBezTo>
                  <a:cubicBezTo>
                    <a:pt x="975" y="10217"/>
                    <a:pt x="706" y="10419"/>
                    <a:pt x="538" y="10688"/>
                  </a:cubicBezTo>
                  <a:cubicBezTo>
                    <a:pt x="337" y="10923"/>
                    <a:pt x="202" y="11225"/>
                    <a:pt x="135" y="11528"/>
                  </a:cubicBezTo>
                  <a:cubicBezTo>
                    <a:pt x="34" y="11864"/>
                    <a:pt x="1" y="12233"/>
                    <a:pt x="34" y="12569"/>
                  </a:cubicBezTo>
                  <a:cubicBezTo>
                    <a:pt x="34" y="12838"/>
                    <a:pt x="135" y="13040"/>
                    <a:pt x="236" y="13208"/>
                  </a:cubicBezTo>
                  <a:cubicBezTo>
                    <a:pt x="303" y="13275"/>
                    <a:pt x="337" y="13342"/>
                    <a:pt x="404" y="13410"/>
                  </a:cubicBezTo>
                  <a:lnTo>
                    <a:pt x="8301" y="13410"/>
                  </a:lnTo>
                  <a:cubicBezTo>
                    <a:pt x="12939" y="13376"/>
                    <a:pt x="17610" y="13376"/>
                    <a:pt x="22214" y="13376"/>
                  </a:cubicBezTo>
                  <a:lnTo>
                    <a:pt x="25575" y="13376"/>
                  </a:lnTo>
                  <a:cubicBezTo>
                    <a:pt x="25776" y="13208"/>
                    <a:pt x="26012" y="13006"/>
                    <a:pt x="26180" y="12771"/>
                  </a:cubicBezTo>
                  <a:cubicBezTo>
                    <a:pt x="26415" y="12435"/>
                    <a:pt x="26616" y="12065"/>
                    <a:pt x="26751" y="11662"/>
                  </a:cubicBezTo>
                  <a:cubicBezTo>
                    <a:pt x="26784" y="11427"/>
                    <a:pt x="26852" y="11225"/>
                    <a:pt x="26885" y="10990"/>
                  </a:cubicBezTo>
                  <a:cubicBezTo>
                    <a:pt x="26919" y="10721"/>
                    <a:pt x="26919" y="10553"/>
                    <a:pt x="26919" y="10352"/>
                  </a:cubicBezTo>
                  <a:cubicBezTo>
                    <a:pt x="26885" y="9982"/>
                    <a:pt x="26784" y="9579"/>
                    <a:pt x="26616" y="9243"/>
                  </a:cubicBezTo>
                  <a:cubicBezTo>
                    <a:pt x="26448" y="8906"/>
                    <a:pt x="26247" y="8570"/>
                    <a:pt x="25944" y="8335"/>
                  </a:cubicBezTo>
                  <a:cubicBezTo>
                    <a:pt x="25373" y="7797"/>
                    <a:pt x="24667" y="7461"/>
                    <a:pt x="23894" y="7327"/>
                  </a:cubicBezTo>
                  <a:cubicBezTo>
                    <a:pt x="23726" y="7293"/>
                    <a:pt x="23558" y="7293"/>
                    <a:pt x="23424" y="7293"/>
                  </a:cubicBezTo>
                  <a:cubicBezTo>
                    <a:pt x="23222" y="7293"/>
                    <a:pt x="22987" y="7327"/>
                    <a:pt x="22752" y="7361"/>
                  </a:cubicBezTo>
                  <a:cubicBezTo>
                    <a:pt x="22584" y="7394"/>
                    <a:pt x="22483" y="7461"/>
                    <a:pt x="22382" y="7495"/>
                  </a:cubicBezTo>
                  <a:cubicBezTo>
                    <a:pt x="22483" y="7361"/>
                    <a:pt x="22517" y="7226"/>
                    <a:pt x="22584" y="7125"/>
                  </a:cubicBezTo>
                  <a:cubicBezTo>
                    <a:pt x="22819" y="6688"/>
                    <a:pt x="22920" y="6285"/>
                    <a:pt x="22987" y="5848"/>
                  </a:cubicBezTo>
                  <a:cubicBezTo>
                    <a:pt x="23054" y="5378"/>
                    <a:pt x="23021" y="4975"/>
                    <a:pt x="22920" y="4538"/>
                  </a:cubicBezTo>
                  <a:cubicBezTo>
                    <a:pt x="22718" y="3698"/>
                    <a:pt x="22248" y="2857"/>
                    <a:pt x="21576" y="2152"/>
                  </a:cubicBezTo>
                  <a:cubicBezTo>
                    <a:pt x="21239" y="1816"/>
                    <a:pt x="20903" y="1513"/>
                    <a:pt x="20567" y="1278"/>
                  </a:cubicBezTo>
                  <a:cubicBezTo>
                    <a:pt x="20198" y="1009"/>
                    <a:pt x="19828" y="807"/>
                    <a:pt x="19458" y="639"/>
                  </a:cubicBezTo>
                  <a:cubicBezTo>
                    <a:pt x="19022" y="471"/>
                    <a:pt x="18618" y="303"/>
                    <a:pt x="18181" y="236"/>
                  </a:cubicBezTo>
                  <a:cubicBezTo>
                    <a:pt x="17778" y="102"/>
                    <a:pt x="17308" y="68"/>
                    <a:pt x="16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6950025" y="3488725"/>
              <a:ext cx="672975" cy="331575"/>
            </a:xfrm>
            <a:custGeom>
              <a:avLst/>
              <a:gdLst/>
              <a:ahLst/>
              <a:cxnLst/>
              <a:rect l="l" t="t" r="r" b="b"/>
              <a:pathLst>
                <a:path w="26919" h="13263" extrusionOk="0">
                  <a:moveTo>
                    <a:pt x="17671" y="1"/>
                  </a:moveTo>
                  <a:cubicBezTo>
                    <a:pt x="17531" y="1"/>
                    <a:pt x="17399" y="27"/>
                    <a:pt x="17274" y="89"/>
                  </a:cubicBezTo>
                  <a:cubicBezTo>
                    <a:pt x="17442" y="257"/>
                    <a:pt x="17644" y="459"/>
                    <a:pt x="17812" y="660"/>
                  </a:cubicBezTo>
                  <a:cubicBezTo>
                    <a:pt x="18013" y="929"/>
                    <a:pt x="18181" y="1165"/>
                    <a:pt x="18316" y="1433"/>
                  </a:cubicBezTo>
                  <a:cubicBezTo>
                    <a:pt x="18618" y="1971"/>
                    <a:pt x="18786" y="2542"/>
                    <a:pt x="18853" y="3147"/>
                  </a:cubicBezTo>
                  <a:cubicBezTo>
                    <a:pt x="18887" y="3483"/>
                    <a:pt x="18887" y="3853"/>
                    <a:pt x="18853" y="4189"/>
                  </a:cubicBezTo>
                  <a:cubicBezTo>
                    <a:pt x="18853" y="4357"/>
                    <a:pt x="18820" y="4525"/>
                    <a:pt x="18786" y="4693"/>
                  </a:cubicBezTo>
                  <a:cubicBezTo>
                    <a:pt x="18719" y="4861"/>
                    <a:pt x="18652" y="5029"/>
                    <a:pt x="18618" y="5197"/>
                  </a:cubicBezTo>
                  <a:cubicBezTo>
                    <a:pt x="18484" y="5533"/>
                    <a:pt x="18316" y="5836"/>
                    <a:pt x="18114" y="6138"/>
                  </a:cubicBezTo>
                  <a:cubicBezTo>
                    <a:pt x="17946" y="6373"/>
                    <a:pt x="17711" y="6575"/>
                    <a:pt x="17476" y="6743"/>
                  </a:cubicBezTo>
                  <a:cubicBezTo>
                    <a:pt x="17610" y="6743"/>
                    <a:pt x="17677" y="6810"/>
                    <a:pt x="17778" y="6810"/>
                  </a:cubicBezTo>
                  <a:cubicBezTo>
                    <a:pt x="17946" y="6810"/>
                    <a:pt x="18148" y="6878"/>
                    <a:pt x="18349" y="6911"/>
                  </a:cubicBezTo>
                  <a:cubicBezTo>
                    <a:pt x="18517" y="7012"/>
                    <a:pt x="18685" y="7046"/>
                    <a:pt x="18853" y="7146"/>
                  </a:cubicBezTo>
                  <a:cubicBezTo>
                    <a:pt x="19022" y="7214"/>
                    <a:pt x="19190" y="7314"/>
                    <a:pt x="19358" y="7415"/>
                  </a:cubicBezTo>
                  <a:cubicBezTo>
                    <a:pt x="19660" y="7650"/>
                    <a:pt x="19895" y="7919"/>
                    <a:pt x="20063" y="8255"/>
                  </a:cubicBezTo>
                  <a:cubicBezTo>
                    <a:pt x="20164" y="8423"/>
                    <a:pt x="20198" y="8659"/>
                    <a:pt x="20231" y="8827"/>
                  </a:cubicBezTo>
                  <a:cubicBezTo>
                    <a:pt x="20299" y="8927"/>
                    <a:pt x="20299" y="9028"/>
                    <a:pt x="20299" y="9096"/>
                  </a:cubicBezTo>
                  <a:lnTo>
                    <a:pt x="20299" y="9398"/>
                  </a:lnTo>
                  <a:cubicBezTo>
                    <a:pt x="20299" y="9734"/>
                    <a:pt x="20198" y="10036"/>
                    <a:pt x="20030" y="10339"/>
                  </a:cubicBezTo>
                  <a:lnTo>
                    <a:pt x="19794" y="10709"/>
                  </a:lnTo>
                  <a:lnTo>
                    <a:pt x="19391" y="11078"/>
                  </a:lnTo>
                  <a:cubicBezTo>
                    <a:pt x="19122" y="11347"/>
                    <a:pt x="18820" y="11515"/>
                    <a:pt x="18517" y="11683"/>
                  </a:cubicBezTo>
                  <a:cubicBezTo>
                    <a:pt x="18181" y="11851"/>
                    <a:pt x="17845" y="11952"/>
                    <a:pt x="17509" y="12086"/>
                  </a:cubicBezTo>
                  <a:cubicBezTo>
                    <a:pt x="16837" y="12288"/>
                    <a:pt x="16165" y="12456"/>
                    <a:pt x="15459" y="12591"/>
                  </a:cubicBezTo>
                  <a:cubicBezTo>
                    <a:pt x="14619" y="12725"/>
                    <a:pt x="13813" y="12859"/>
                    <a:pt x="12972" y="12927"/>
                  </a:cubicBezTo>
                  <a:cubicBezTo>
                    <a:pt x="12317" y="13002"/>
                    <a:pt x="11662" y="13040"/>
                    <a:pt x="10992" y="13040"/>
                  </a:cubicBezTo>
                  <a:cubicBezTo>
                    <a:pt x="10769" y="13040"/>
                    <a:pt x="10544" y="13036"/>
                    <a:pt x="10318" y="13027"/>
                  </a:cubicBezTo>
                  <a:cubicBezTo>
                    <a:pt x="9444" y="12960"/>
                    <a:pt x="8570" y="12893"/>
                    <a:pt x="7730" y="12725"/>
                  </a:cubicBezTo>
                  <a:cubicBezTo>
                    <a:pt x="6587" y="12456"/>
                    <a:pt x="5512" y="12053"/>
                    <a:pt x="4537" y="11414"/>
                  </a:cubicBezTo>
                  <a:lnTo>
                    <a:pt x="3899" y="10910"/>
                  </a:lnTo>
                  <a:cubicBezTo>
                    <a:pt x="3664" y="10675"/>
                    <a:pt x="3395" y="10406"/>
                    <a:pt x="3193" y="10171"/>
                  </a:cubicBezTo>
                  <a:cubicBezTo>
                    <a:pt x="2992" y="9868"/>
                    <a:pt x="2756" y="9600"/>
                    <a:pt x="2588" y="9331"/>
                  </a:cubicBezTo>
                  <a:cubicBezTo>
                    <a:pt x="2051" y="9432"/>
                    <a:pt x="1647" y="9667"/>
                    <a:pt x="1244" y="9902"/>
                  </a:cubicBezTo>
                  <a:cubicBezTo>
                    <a:pt x="975" y="10070"/>
                    <a:pt x="706" y="10272"/>
                    <a:pt x="538" y="10541"/>
                  </a:cubicBezTo>
                  <a:cubicBezTo>
                    <a:pt x="337" y="10776"/>
                    <a:pt x="202" y="11078"/>
                    <a:pt x="135" y="11381"/>
                  </a:cubicBezTo>
                  <a:cubicBezTo>
                    <a:pt x="34" y="11717"/>
                    <a:pt x="1" y="12086"/>
                    <a:pt x="34" y="12422"/>
                  </a:cubicBezTo>
                  <a:cubicBezTo>
                    <a:pt x="34" y="12691"/>
                    <a:pt x="135" y="12893"/>
                    <a:pt x="236" y="13061"/>
                  </a:cubicBezTo>
                  <a:cubicBezTo>
                    <a:pt x="303" y="13128"/>
                    <a:pt x="337" y="13195"/>
                    <a:pt x="404" y="13263"/>
                  </a:cubicBezTo>
                  <a:lnTo>
                    <a:pt x="8301" y="13263"/>
                  </a:lnTo>
                  <a:cubicBezTo>
                    <a:pt x="12939" y="13229"/>
                    <a:pt x="17543" y="13229"/>
                    <a:pt x="22214" y="13229"/>
                  </a:cubicBezTo>
                  <a:lnTo>
                    <a:pt x="25575" y="13229"/>
                  </a:lnTo>
                  <a:cubicBezTo>
                    <a:pt x="25776" y="13061"/>
                    <a:pt x="26012" y="12859"/>
                    <a:pt x="26180" y="12624"/>
                  </a:cubicBezTo>
                  <a:cubicBezTo>
                    <a:pt x="26415" y="12288"/>
                    <a:pt x="26616" y="11885"/>
                    <a:pt x="26751" y="11515"/>
                  </a:cubicBezTo>
                  <a:cubicBezTo>
                    <a:pt x="26784" y="11280"/>
                    <a:pt x="26852" y="11078"/>
                    <a:pt x="26885" y="10843"/>
                  </a:cubicBezTo>
                  <a:cubicBezTo>
                    <a:pt x="26919" y="10608"/>
                    <a:pt x="26919" y="10406"/>
                    <a:pt x="26919" y="10205"/>
                  </a:cubicBezTo>
                  <a:cubicBezTo>
                    <a:pt x="26919" y="9835"/>
                    <a:pt x="26784" y="9432"/>
                    <a:pt x="26616" y="9096"/>
                  </a:cubicBezTo>
                  <a:cubicBezTo>
                    <a:pt x="26448" y="8759"/>
                    <a:pt x="26247" y="8423"/>
                    <a:pt x="25944" y="8188"/>
                  </a:cubicBezTo>
                  <a:cubicBezTo>
                    <a:pt x="25407" y="7650"/>
                    <a:pt x="24667" y="7247"/>
                    <a:pt x="23894" y="7180"/>
                  </a:cubicBezTo>
                  <a:cubicBezTo>
                    <a:pt x="23726" y="7146"/>
                    <a:pt x="23558" y="7146"/>
                    <a:pt x="23424" y="7146"/>
                  </a:cubicBezTo>
                  <a:cubicBezTo>
                    <a:pt x="23222" y="7146"/>
                    <a:pt x="22987" y="7180"/>
                    <a:pt x="22752" y="7214"/>
                  </a:cubicBezTo>
                  <a:cubicBezTo>
                    <a:pt x="22584" y="7247"/>
                    <a:pt x="22517" y="7314"/>
                    <a:pt x="22416" y="7348"/>
                  </a:cubicBezTo>
                  <a:cubicBezTo>
                    <a:pt x="22517" y="7214"/>
                    <a:pt x="22584" y="7079"/>
                    <a:pt x="22651" y="6978"/>
                  </a:cubicBezTo>
                  <a:cubicBezTo>
                    <a:pt x="22853" y="6541"/>
                    <a:pt x="22987" y="6138"/>
                    <a:pt x="23021" y="5701"/>
                  </a:cubicBezTo>
                  <a:cubicBezTo>
                    <a:pt x="23054" y="5231"/>
                    <a:pt x="23021" y="4828"/>
                    <a:pt x="22920" y="4391"/>
                  </a:cubicBezTo>
                  <a:cubicBezTo>
                    <a:pt x="22718" y="3551"/>
                    <a:pt x="22248" y="2710"/>
                    <a:pt x="21576" y="2005"/>
                  </a:cubicBezTo>
                  <a:cubicBezTo>
                    <a:pt x="21239" y="1669"/>
                    <a:pt x="20903" y="1366"/>
                    <a:pt x="20567" y="1131"/>
                  </a:cubicBezTo>
                  <a:cubicBezTo>
                    <a:pt x="20198" y="862"/>
                    <a:pt x="19828" y="660"/>
                    <a:pt x="19458" y="492"/>
                  </a:cubicBezTo>
                  <a:cubicBezTo>
                    <a:pt x="19022" y="324"/>
                    <a:pt x="18618" y="156"/>
                    <a:pt x="18181" y="89"/>
                  </a:cubicBezTo>
                  <a:cubicBezTo>
                    <a:pt x="18002" y="35"/>
                    <a:pt x="17831" y="1"/>
                    <a:pt x="176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7243250" y="3509425"/>
              <a:ext cx="143675" cy="109250"/>
            </a:xfrm>
            <a:custGeom>
              <a:avLst/>
              <a:gdLst/>
              <a:ahLst/>
              <a:cxnLst/>
              <a:rect l="l" t="t" r="r" b="b"/>
              <a:pathLst>
                <a:path w="5747" h="4370" extrusionOk="0">
                  <a:moveTo>
                    <a:pt x="4470" y="1"/>
                  </a:moveTo>
                  <a:cubicBezTo>
                    <a:pt x="4234" y="1"/>
                    <a:pt x="3966" y="34"/>
                    <a:pt x="3730" y="101"/>
                  </a:cubicBezTo>
                  <a:cubicBezTo>
                    <a:pt x="3092" y="202"/>
                    <a:pt x="2520" y="505"/>
                    <a:pt x="1949" y="841"/>
                  </a:cubicBezTo>
                  <a:cubicBezTo>
                    <a:pt x="1680" y="1042"/>
                    <a:pt x="1412" y="1278"/>
                    <a:pt x="1176" y="1513"/>
                  </a:cubicBezTo>
                  <a:cubicBezTo>
                    <a:pt x="907" y="1782"/>
                    <a:pt x="706" y="2017"/>
                    <a:pt x="538" y="2319"/>
                  </a:cubicBezTo>
                  <a:cubicBezTo>
                    <a:pt x="370" y="2622"/>
                    <a:pt x="235" y="2891"/>
                    <a:pt x="101" y="3193"/>
                  </a:cubicBezTo>
                  <a:cubicBezTo>
                    <a:pt x="34" y="3496"/>
                    <a:pt x="0" y="3798"/>
                    <a:pt x="0" y="4033"/>
                  </a:cubicBezTo>
                  <a:cubicBezTo>
                    <a:pt x="0" y="4235"/>
                    <a:pt x="168" y="4369"/>
                    <a:pt x="336" y="4369"/>
                  </a:cubicBezTo>
                  <a:cubicBezTo>
                    <a:pt x="437" y="4369"/>
                    <a:pt x="605" y="4235"/>
                    <a:pt x="672" y="4134"/>
                  </a:cubicBezTo>
                  <a:cubicBezTo>
                    <a:pt x="706" y="3899"/>
                    <a:pt x="773" y="3697"/>
                    <a:pt x="874" y="3496"/>
                  </a:cubicBezTo>
                  <a:cubicBezTo>
                    <a:pt x="1075" y="2991"/>
                    <a:pt x="1378" y="2521"/>
                    <a:pt x="1714" y="2118"/>
                  </a:cubicBezTo>
                  <a:cubicBezTo>
                    <a:pt x="1949" y="1782"/>
                    <a:pt x="2252" y="1479"/>
                    <a:pt x="2588" y="1177"/>
                  </a:cubicBezTo>
                  <a:cubicBezTo>
                    <a:pt x="2890" y="975"/>
                    <a:pt x="3193" y="807"/>
                    <a:pt x="3529" y="639"/>
                  </a:cubicBezTo>
                  <a:cubicBezTo>
                    <a:pt x="3764" y="538"/>
                    <a:pt x="3966" y="471"/>
                    <a:pt x="4234" y="437"/>
                  </a:cubicBezTo>
                  <a:cubicBezTo>
                    <a:pt x="4335" y="404"/>
                    <a:pt x="4436" y="387"/>
                    <a:pt x="4541" y="387"/>
                  </a:cubicBezTo>
                  <a:cubicBezTo>
                    <a:pt x="4646" y="387"/>
                    <a:pt x="4755" y="404"/>
                    <a:pt x="4873" y="437"/>
                  </a:cubicBezTo>
                  <a:lnTo>
                    <a:pt x="5377" y="538"/>
                  </a:lnTo>
                  <a:cubicBezTo>
                    <a:pt x="5399" y="553"/>
                    <a:pt x="5423" y="560"/>
                    <a:pt x="5446" y="560"/>
                  </a:cubicBezTo>
                  <a:cubicBezTo>
                    <a:pt x="5530" y="560"/>
                    <a:pt x="5612" y="475"/>
                    <a:pt x="5612" y="370"/>
                  </a:cubicBezTo>
                  <a:cubicBezTo>
                    <a:pt x="5747" y="303"/>
                    <a:pt x="5646" y="202"/>
                    <a:pt x="5545" y="169"/>
                  </a:cubicBezTo>
                  <a:cubicBezTo>
                    <a:pt x="5209" y="34"/>
                    <a:pt x="4806" y="1"/>
                    <a:pt x="44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7080250" y="3634600"/>
              <a:ext cx="68075" cy="76475"/>
            </a:xfrm>
            <a:custGeom>
              <a:avLst/>
              <a:gdLst/>
              <a:ahLst/>
              <a:cxnLst/>
              <a:rect l="l" t="t" r="r" b="b"/>
              <a:pathLst>
                <a:path w="2723" h="3059" extrusionOk="0">
                  <a:moveTo>
                    <a:pt x="2353" y="1"/>
                  </a:moveTo>
                  <a:cubicBezTo>
                    <a:pt x="1009" y="1"/>
                    <a:pt x="1" y="1513"/>
                    <a:pt x="169" y="2756"/>
                  </a:cubicBezTo>
                  <a:cubicBezTo>
                    <a:pt x="169" y="2857"/>
                    <a:pt x="202" y="2924"/>
                    <a:pt x="236" y="2992"/>
                  </a:cubicBezTo>
                  <a:cubicBezTo>
                    <a:pt x="303" y="3025"/>
                    <a:pt x="370" y="3059"/>
                    <a:pt x="471" y="3059"/>
                  </a:cubicBezTo>
                  <a:cubicBezTo>
                    <a:pt x="538" y="3059"/>
                    <a:pt x="639" y="3025"/>
                    <a:pt x="673" y="2992"/>
                  </a:cubicBezTo>
                  <a:cubicBezTo>
                    <a:pt x="706" y="2924"/>
                    <a:pt x="740" y="2857"/>
                    <a:pt x="740" y="2756"/>
                  </a:cubicBezTo>
                  <a:lnTo>
                    <a:pt x="740" y="2185"/>
                  </a:lnTo>
                  <a:cubicBezTo>
                    <a:pt x="807" y="1916"/>
                    <a:pt x="841" y="1681"/>
                    <a:pt x="975" y="1412"/>
                  </a:cubicBezTo>
                  <a:cubicBezTo>
                    <a:pt x="1042" y="1244"/>
                    <a:pt x="1143" y="1076"/>
                    <a:pt x="1244" y="908"/>
                  </a:cubicBezTo>
                  <a:cubicBezTo>
                    <a:pt x="1345" y="807"/>
                    <a:pt x="1479" y="706"/>
                    <a:pt x="1580" y="572"/>
                  </a:cubicBezTo>
                  <a:cubicBezTo>
                    <a:pt x="1681" y="505"/>
                    <a:pt x="1748" y="471"/>
                    <a:pt x="1882" y="404"/>
                  </a:cubicBezTo>
                  <a:cubicBezTo>
                    <a:pt x="2017" y="370"/>
                    <a:pt x="2151" y="337"/>
                    <a:pt x="2219" y="337"/>
                  </a:cubicBezTo>
                  <a:lnTo>
                    <a:pt x="2555" y="337"/>
                  </a:lnTo>
                  <a:cubicBezTo>
                    <a:pt x="2655" y="337"/>
                    <a:pt x="2723" y="236"/>
                    <a:pt x="2723" y="169"/>
                  </a:cubicBezTo>
                  <a:cubicBezTo>
                    <a:pt x="2723" y="135"/>
                    <a:pt x="2723" y="68"/>
                    <a:pt x="2689" y="34"/>
                  </a:cubicBezTo>
                  <a:cubicBezTo>
                    <a:pt x="2655" y="34"/>
                    <a:pt x="2588" y="34"/>
                    <a:pt x="2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15"/>
          <p:cNvSpPr/>
          <p:nvPr/>
        </p:nvSpPr>
        <p:spPr>
          <a:xfrm rot="10800000">
            <a:off x="-33" y="-39"/>
            <a:ext cx="1502984" cy="1415189"/>
          </a:xfrm>
          <a:custGeom>
            <a:avLst/>
            <a:gdLst/>
            <a:ahLst/>
            <a:cxnLst/>
            <a:rect l="l" t="t" r="r" b="b"/>
            <a:pathLst>
              <a:path w="59301" h="55837" extrusionOk="0">
                <a:moveTo>
                  <a:pt x="53972" y="1"/>
                </a:moveTo>
                <a:cubicBezTo>
                  <a:pt x="47710" y="1"/>
                  <a:pt x="44048" y="6413"/>
                  <a:pt x="43048" y="10621"/>
                </a:cubicBezTo>
                <a:cubicBezTo>
                  <a:pt x="41735" y="15892"/>
                  <a:pt x="42451" y="21621"/>
                  <a:pt x="40422" y="26654"/>
                </a:cubicBezTo>
                <a:cubicBezTo>
                  <a:pt x="36821" y="35666"/>
                  <a:pt x="25940" y="39386"/>
                  <a:pt x="16232" y="39425"/>
                </a:cubicBezTo>
                <a:cubicBezTo>
                  <a:pt x="15382" y="39425"/>
                  <a:pt x="14519" y="39408"/>
                  <a:pt x="13657" y="39408"/>
                </a:cubicBezTo>
                <a:cubicBezTo>
                  <a:pt x="11069" y="39408"/>
                  <a:pt x="8484" y="39565"/>
                  <a:pt x="6246" y="40818"/>
                </a:cubicBezTo>
                <a:cubicBezTo>
                  <a:pt x="1293" y="43563"/>
                  <a:pt x="338" y="50167"/>
                  <a:pt x="0" y="55837"/>
                </a:cubicBezTo>
                <a:lnTo>
                  <a:pt x="59300" y="55837"/>
                </a:lnTo>
                <a:lnTo>
                  <a:pt x="59221" y="1371"/>
                </a:lnTo>
                <a:cubicBezTo>
                  <a:pt x="57305" y="411"/>
                  <a:pt x="55555" y="1"/>
                  <a:pt x="539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688672" y="3886767"/>
            <a:ext cx="258588" cy="227996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5"/>
          <p:cNvSpPr/>
          <p:nvPr/>
        </p:nvSpPr>
        <p:spPr>
          <a:xfrm>
            <a:off x="306674" y="1461746"/>
            <a:ext cx="172847" cy="152407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5"/>
          <p:cNvSpPr/>
          <p:nvPr/>
        </p:nvSpPr>
        <p:spPr>
          <a:xfrm>
            <a:off x="8536274" y="3671546"/>
            <a:ext cx="172847" cy="152407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0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/>
          <p:nvPr/>
        </p:nvSpPr>
        <p:spPr>
          <a:xfrm rot="7028957">
            <a:off x="8705824" y="4609783"/>
            <a:ext cx="313968" cy="363367"/>
          </a:xfrm>
          <a:custGeom>
            <a:avLst/>
            <a:gdLst/>
            <a:ahLst/>
            <a:cxnLst/>
            <a:rect l="l" t="t" r="r" b="b"/>
            <a:pathLst>
              <a:path w="12559" h="14535" extrusionOk="0">
                <a:moveTo>
                  <a:pt x="11221" y="0"/>
                </a:moveTo>
                <a:cubicBezTo>
                  <a:pt x="10880" y="0"/>
                  <a:pt x="10563" y="317"/>
                  <a:pt x="10791" y="727"/>
                </a:cubicBezTo>
                <a:cubicBezTo>
                  <a:pt x="10991" y="1061"/>
                  <a:pt x="11124" y="1394"/>
                  <a:pt x="11158" y="1761"/>
                </a:cubicBezTo>
                <a:cubicBezTo>
                  <a:pt x="11191" y="1895"/>
                  <a:pt x="11191" y="1995"/>
                  <a:pt x="11191" y="2161"/>
                </a:cubicBezTo>
                <a:cubicBezTo>
                  <a:pt x="11024" y="2095"/>
                  <a:pt x="10824" y="1995"/>
                  <a:pt x="10657" y="1928"/>
                </a:cubicBezTo>
                <a:lnTo>
                  <a:pt x="9490" y="1328"/>
                </a:lnTo>
                <a:cubicBezTo>
                  <a:pt x="9385" y="1281"/>
                  <a:pt x="9282" y="1260"/>
                  <a:pt x="9185" y="1260"/>
                </a:cubicBezTo>
                <a:cubicBezTo>
                  <a:pt x="8728" y="1260"/>
                  <a:pt x="8402" y="1733"/>
                  <a:pt x="8623" y="2228"/>
                </a:cubicBezTo>
                <a:cubicBezTo>
                  <a:pt x="8856" y="2729"/>
                  <a:pt x="9123" y="3229"/>
                  <a:pt x="9323" y="3729"/>
                </a:cubicBezTo>
                <a:lnTo>
                  <a:pt x="7822" y="2595"/>
                </a:lnTo>
                <a:cubicBezTo>
                  <a:pt x="7678" y="2490"/>
                  <a:pt x="7523" y="2442"/>
                  <a:pt x="7379" y="2442"/>
                </a:cubicBezTo>
                <a:cubicBezTo>
                  <a:pt x="7021" y="2442"/>
                  <a:pt x="6726" y="2734"/>
                  <a:pt x="6821" y="3162"/>
                </a:cubicBezTo>
                <a:cubicBezTo>
                  <a:pt x="6955" y="3963"/>
                  <a:pt x="7322" y="4663"/>
                  <a:pt x="7789" y="5397"/>
                </a:cubicBezTo>
                <a:cubicBezTo>
                  <a:pt x="7722" y="5330"/>
                  <a:pt x="7689" y="5297"/>
                  <a:pt x="7655" y="5230"/>
                </a:cubicBezTo>
                <a:cubicBezTo>
                  <a:pt x="6855" y="4330"/>
                  <a:pt x="6121" y="3429"/>
                  <a:pt x="5354" y="2495"/>
                </a:cubicBezTo>
                <a:cubicBezTo>
                  <a:pt x="5244" y="2359"/>
                  <a:pt x="5108" y="2301"/>
                  <a:pt x="4970" y="2301"/>
                </a:cubicBezTo>
                <a:cubicBezTo>
                  <a:pt x="4602" y="2301"/>
                  <a:pt x="4223" y="2707"/>
                  <a:pt x="4320" y="3095"/>
                </a:cubicBezTo>
                <a:cubicBezTo>
                  <a:pt x="4720" y="4630"/>
                  <a:pt x="5220" y="6131"/>
                  <a:pt x="5887" y="7599"/>
                </a:cubicBezTo>
                <a:cubicBezTo>
                  <a:pt x="6021" y="7832"/>
                  <a:pt x="6154" y="8132"/>
                  <a:pt x="6288" y="8399"/>
                </a:cubicBezTo>
                <a:cubicBezTo>
                  <a:pt x="6121" y="8166"/>
                  <a:pt x="5887" y="7932"/>
                  <a:pt x="5721" y="7732"/>
                </a:cubicBezTo>
                <a:cubicBezTo>
                  <a:pt x="5220" y="7132"/>
                  <a:pt x="4720" y="6498"/>
                  <a:pt x="4186" y="5931"/>
                </a:cubicBezTo>
                <a:cubicBezTo>
                  <a:pt x="3719" y="5364"/>
                  <a:pt x="3319" y="4797"/>
                  <a:pt x="2618" y="4530"/>
                </a:cubicBezTo>
                <a:cubicBezTo>
                  <a:pt x="2566" y="4515"/>
                  <a:pt x="2514" y="4508"/>
                  <a:pt x="2463" y="4508"/>
                </a:cubicBezTo>
                <a:cubicBezTo>
                  <a:pt x="2061" y="4508"/>
                  <a:pt x="1733" y="4942"/>
                  <a:pt x="1851" y="5297"/>
                </a:cubicBezTo>
                <a:cubicBezTo>
                  <a:pt x="2218" y="6831"/>
                  <a:pt x="2819" y="8333"/>
                  <a:pt x="3486" y="9800"/>
                </a:cubicBezTo>
                <a:cubicBezTo>
                  <a:pt x="3719" y="10334"/>
                  <a:pt x="3986" y="10834"/>
                  <a:pt x="4286" y="11401"/>
                </a:cubicBezTo>
                <a:cubicBezTo>
                  <a:pt x="4153" y="11235"/>
                  <a:pt x="3986" y="11101"/>
                  <a:pt x="3853" y="10934"/>
                </a:cubicBezTo>
                <a:cubicBezTo>
                  <a:pt x="3119" y="10034"/>
                  <a:pt x="2552" y="9066"/>
                  <a:pt x="1651" y="8333"/>
                </a:cubicBezTo>
                <a:cubicBezTo>
                  <a:pt x="1553" y="8262"/>
                  <a:pt x="1454" y="8232"/>
                  <a:pt x="1361" y="8232"/>
                </a:cubicBezTo>
                <a:cubicBezTo>
                  <a:pt x="1011" y="8232"/>
                  <a:pt x="731" y="8657"/>
                  <a:pt x="784" y="9000"/>
                </a:cubicBezTo>
                <a:cubicBezTo>
                  <a:pt x="1017" y="10334"/>
                  <a:pt x="1351" y="11635"/>
                  <a:pt x="1885" y="12902"/>
                </a:cubicBezTo>
                <a:cubicBezTo>
                  <a:pt x="1951" y="13003"/>
                  <a:pt x="2018" y="13269"/>
                  <a:pt x="2051" y="13436"/>
                </a:cubicBezTo>
                <a:cubicBezTo>
                  <a:pt x="1985" y="13403"/>
                  <a:pt x="1885" y="13303"/>
                  <a:pt x="1851" y="13269"/>
                </a:cubicBezTo>
                <a:cubicBezTo>
                  <a:pt x="1351" y="12836"/>
                  <a:pt x="984" y="12335"/>
                  <a:pt x="650" y="11768"/>
                </a:cubicBezTo>
                <a:cubicBezTo>
                  <a:pt x="589" y="11656"/>
                  <a:pt x="499" y="11609"/>
                  <a:pt x="409" y="11609"/>
                </a:cubicBezTo>
                <a:cubicBezTo>
                  <a:pt x="206" y="11609"/>
                  <a:pt x="1" y="11847"/>
                  <a:pt x="117" y="12102"/>
                </a:cubicBezTo>
                <a:cubicBezTo>
                  <a:pt x="484" y="12836"/>
                  <a:pt x="951" y="13603"/>
                  <a:pt x="1618" y="14137"/>
                </a:cubicBezTo>
                <a:cubicBezTo>
                  <a:pt x="1859" y="14341"/>
                  <a:pt x="2223" y="14534"/>
                  <a:pt x="2546" y="14534"/>
                </a:cubicBezTo>
                <a:cubicBezTo>
                  <a:pt x="2803" y="14534"/>
                  <a:pt x="3034" y="14411"/>
                  <a:pt x="3152" y="14070"/>
                </a:cubicBezTo>
                <a:cubicBezTo>
                  <a:pt x="3219" y="13736"/>
                  <a:pt x="3119" y="13436"/>
                  <a:pt x="3019" y="13103"/>
                </a:cubicBezTo>
                <a:cubicBezTo>
                  <a:pt x="2852" y="12602"/>
                  <a:pt x="2718" y="12102"/>
                  <a:pt x="2552" y="11602"/>
                </a:cubicBezTo>
                <a:cubicBezTo>
                  <a:pt x="2485" y="11335"/>
                  <a:pt x="2452" y="11135"/>
                  <a:pt x="2352" y="10901"/>
                </a:cubicBezTo>
                <a:lnTo>
                  <a:pt x="2352" y="10901"/>
                </a:lnTo>
                <a:cubicBezTo>
                  <a:pt x="2652" y="11268"/>
                  <a:pt x="2885" y="11635"/>
                  <a:pt x="3185" y="11968"/>
                </a:cubicBezTo>
                <a:cubicBezTo>
                  <a:pt x="3986" y="12902"/>
                  <a:pt x="4953" y="13603"/>
                  <a:pt x="5887" y="14303"/>
                </a:cubicBezTo>
                <a:cubicBezTo>
                  <a:pt x="5959" y="14361"/>
                  <a:pt x="6043" y="14386"/>
                  <a:pt x="6129" y="14386"/>
                </a:cubicBezTo>
                <a:cubicBezTo>
                  <a:pt x="6443" y="14386"/>
                  <a:pt x="6786" y="14051"/>
                  <a:pt x="6655" y="13736"/>
                </a:cubicBezTo>
                <a:cubicBezTo>
                  <a:pt x="6121" y="12302"/>
                  <a:pt x="5187" y="11001"/>
                  <a:pt x="4553" y="9600"/>
                </a:cubicBezTo>
                <a:cubicBezTo>
                  <a:pt x="4220" y="8833"/>
                  <a:pt x="3953" y="8066"/>
                  <a:pt x="3686" y="7265"/>
                </a:cubicBezTo>
                <a:lnTo>
                  <a:pt x="3686" y="7265"/>
                </a:lnTo>
                <a:lnTo>
                  <a:pt x="5053" y="8900"/>
                </a:lnTo>
                <a:cubicBezTo>
                  <a:pt x="6021" y="10000"/>
                  <a:pt x="6988" y="11135"/>
                  <a:pt x="7889" y="12235"/>
                </a:cubicBezTo>
                <a:cubicBezTo>
                  <a:pt x="8008" y="12354"/>
                  <a:pt x="8150" y="12406"/>
                  <a:pt x="8292" y="12406"/>
                </a:cubicBezTo>
                <a:cubicBezTo>
                  <a:pt x="8627" y="12406"/>
                  <a:pt x="8956" y="12120"/>
                  <a:pt x="8956" y="11768"/>
                </a:cubicBezTo>
                <a:cubicBezTo>
                  <a:pt x="8990" y="10968"/>
                  <a:pt x="8656" y="10301"/>
                  <a:pt x="8289" y="9633"/>
                </a:cubicBezTo>
                <a:cubicBezTo>
                  <a:pt x="7855" y="8933"/>
                  <a:pt x="7489" y="8166"/>
                  <a:pt x="7155" y="7432"/>
                </a:cubicBezTo>
                <a:cubicBezTo>
                  <a:pt x="6855" y="6831"/>
                  <a:pt x="6655" y="6231"/>
                  <a:pt x="6388" y="5631"/>
                </a:cubicBezTo>
                <a:lnTo>
                  <a:pt x="6388" y="5631"/>
                </a:lnTo>
                <a:cubicBezTo>
                  <a:pt x="6555" y="5797"/>
                  <a:pt x="6721" y="5998"/>
                  <a:pt x="6855" y="6164"/>
                </a:cubicBezTo>
                <a:cubicBezTo>
                  <a:pt x="7622" y="6998"/>
                  <a:pt x="8322" y="7966"/>
                  <a:pt x="9357" y="8466"/>
                </a:cubicBezTo>
                <a:cubicBezTo>
                  <a:pt x="9442" y="8505"/>
                  <a:pt x="9541" y="8524"/>
                  <a:pt x="9643" y="8524"/>
                </a:cubicBezTo>
                <a:cubicBezTo>
                  <a:pt x="9980" y="8524"/>
                  <a:pt x="10342" y="8316"/>
                  <a:pt x="10291" y="7932"/>
                </a:cubicBezTo>
                <a:cubicBezTo>
                  <a:pt x="10157" y="6965"/>
                  <a:pt x="9723" y="6131"/>
                  <a:pt x="9190" y="5297"/>
                </a:cubicBezTo>
                <a:lnTo>
                  <a:pt x="8956" y="4930"/>
                </a:lnTo>
                <a:lnTo>
                  <a:pt x="8956" y="4930"/>
                </a:lnTo>
                <a:cubicBezTo>
                  <a:pt x="9290" y="5164"/>
                  <a:pt x="9657" y="5464"/>
                  <a:pt x="9990" y="5731"/>
                </a:cubicBezTo>
                <a:cubicBezTo>
                  <a:pt x="10127" y="5822"/>
                  <a:pt x="10291" y="5878"/>
                  <a:pt x="10452" y="5878"/>
                </a:cubicBezTo>
                <a:cubicBezTo>
                  <a:pt x="10644" y="5878"/>
                  <a:pt x="10830" y="5797"/>
                  <a:pt x="10958" y="5597"/>
                </a:cubicBezTo>
                <a:cubicBezTo>
                  <a:pt x="11291" y="4897"/>
                  <a:pt x="10991" y="4330"/>
                  <a:pt x="10691" y="3663"/>
                </a:cubicBezTo>
                <a:cubicBezTo>
                  <a:pt x="10624" y="3496"/>
                  <a:pt x="10524" y="3362"/>
                  <a:pt x="10491" y="3196"/>
                </a:cubicBezTo>
                <a:lnTo>
                  <a:pt x="10491" y="3196"/>
                </a:lnTo>
                <a:cubicBezTo>
                  <a:pt x="10557" y="3262"/>
                  <a:pt x="10624" y="3296"/>
                  <a:pt x="10691" y="3329"/>
                </a:cubicBezTo>
                <a:cubicBezTo>
                  <a:pt x="10982" y="3495"/>
                  <a:pt x="11338" y="3688"/>
                  <a:pt x="11662" y="3688"/>
                </a:cubicBezTo>
                <a:cubicBezTo>
                  <a:pt x="11857" y="3688"/>
                  <a:pt x="12041" y="3617"/>
                  <a:pt x="12192" y="3429"/>
                </a:cubicBezTo>
                <a:cubicBezTo>
                  <a:pt x="12559" y="2995"/>
                  <a:pt x="12492" y="2328"/>
                  <a:pt x="12392" y="1828"/>
                </a:cubicBezTo>
                <a:cubicBezTo>
                  <a:pt x="12325" y="1261"/>
                  <a:pt x="12025" y="660"/>
                  <a:pt x="11658" y="227"/>
                </a:cubicBezTo>
                <a:cubicBezTo>
                  <a:pt x="11542" y="68"/>
                  <a:pt x="11379" y="0"/>
                  <a:pt x="11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title"/>
          </p:nvPr>
        </p:nvSpPr>
        <p:spPr>
          <a:xfrm>
            <a:off x="623400" y="445025"/>
            <a:ext cx="780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body" idx="1"/>
          </p:nvPr>
        </p:nvSpPr>
        <p:spPr>
          <a:xfrm>
            <a:off x="616500" y="1197300"/>
            <a:ext cx="7952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4"/>
          <p:cNvSpPr/>
          <p:nvPr/>
        </p:nvSpPr>
        <p:spPr>
          <a:xfrm rot="-5400000">
            <a:off x="7207952" y="59925"/>
            <a:ext cx="1994293" cy="1877798"/>
          </a:xfrm>
          <a:custGeom>
            <a:avLst/>
            <a:gdLst/>
            <a:ahLst/>
            <a:cxnLst/>
            <a:rect l="l" t="t" r="r" b="b"/>
            <a:pathLst>
              <a:path w="59301" h="55837" extrusionOk="0">
                <a:moveTo>
                  <a:pt x="53972" y="1"/>
                </a:moveTo>
                <a:cubicBezTo>
                  <a:pt x="47710" y="1"/>
                  <a:pt x="44048" y="6413"/>
                  <a:pt x="43048" y="10621"/>
                </a:cubicBezTo>
                <a:cubicBezTo>
                  <a:pt x="41735" y="15892"/>
                  <a:pt x="42451" y="21621"/>
                  <a:pt x="40422" y="26654"/>
                </a:cubicBezTo>
                <a:cubicBezTo>
                  <a:pt x="36821" y="35666"/>
                  <a:pt x="25940" y="39386"/>
                  <a:pt x="16232" y="39425"/>
                </a:cubicBezTo>
                <a:cubicBezTo>
                  <a:pt x="15382" y="39425"/>
                  <a:pt x="14519" y="39408"/>
                  <a:pt x="13657" y="39408"/>
                </a:cubicBezTo>
                <a:cubicBezTo>
                  <a:pt x="11069" y="39408"/>
                  <a:pt x="8484" y="39565"/>
                  <a:pt x="6246" y="40818"/>
                </a:cubicBezTo>
                <a:cubicBezTo>
                  <a:pt x="1293" y="43563"/>
                  <a:pt x="338" y="50167"/>
                  <a:pt x="0" y="55837"/>
                </a:cubicBezTo>
                <a:lnTo>
                  <a:pt x="59300" y="55837"/>
                </a:lnTo>
                <a:lnTo>
                  <a:pt x="59221" y="1371"/>
                </a:lnTo>
                <a:cubicBezTo>
                  <a:pt x="57305" y="411"/>
                  <a:pt x="55555" y="1"/>
                  <a:pt x="539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8629500" y="2089950"/>
            <a:ext cx="291900" cy="282050"/>
          </a:xfrm>
          <a:custGeom>
            <a:avLst/>
            <a:gdLst/>
            <a:ahLst/>
            <a:cxnLst/>
            <a:rect l="l" t="t" r="r" b="b"/>
            <a:pathLst>
              <a:path w="11676" h="11282" extrusionOk="0">
                <a:moveTo>
                  <a:pt x="6805" y="2948"/>
                </a:moveTo>
                <a:cubicBezTo>
                  <a:pt x="6738" y="3081"/>
                  <a:pt x="6571" y="3148"/>
                  <a:pt x="6438" y="3248"/>
                </a:cubicBezTo>
                <a:cubicBezTo>
                  <a:pt x="6038" y="3548"/>
                  <a:pt x="5637" y="3715"/>
                  <a:pt x="5204" y="3882"/>
                </a:cubicBezTo>
                <a:cubicBezTo>
                  <a:pt x="4770" y="4048"/>
                  <a:pt x="4270" y="4149"/>
                  <a:pt x="3803" y="4249"/>
                </a:cubicBezTo>
                <a:cubicBezTo>
                  <a:pt x="4103" y="4082"/>
                  <a:pt x="4370" y="3882"/>
                  <a:pt x="4670" y="3748"/>
                </a:cubicBezTo>
                <a:cubicBezTo>
                  <a:pt x="5271" y="3415"/>
                  <a:pt x="5904" y="3081"/>
                  <a:pt x="6538" y="2948"/>
                </a:cubicBezTo>
                <a:close/>
                <a:moveTo>
                  <a:pt x="10737" y="4369"/>
                </a:moveTo>
                <a:cubicBezTo>
                  <a:pt x="10768" y="4369"/>
                  <a:pt x="10760" y="4389"/>
                  <a:pt x="10741" y="4482"/>
                </a:cubicBezTo>
                <a:cubicBezTo>
                  <a:pt x="10641" y="4782"/>
                  <a:pt x="10141" y="5149"/>
                  <a:pt x="9907" y="5383"/>
                </a:cubicBezTo>
                <a:cubicBezTo>
                  <a:pt x="9273" y="5916"/>
                  <a:pt x="8606" y="6383"/>
                  <a:pt x="7839" y="6784"/>
                </a:cubicBezTo>
                <a:cubicBezTo>
                  <a:pt x="7139" y="7151"/>
                  <a:pt x="6405" y="7484"/>
                  <a:pt x="5637" y="7751"/>
                </a:cubicBezTo>
                <a:cubicBezTo>
                  <a:pt x="5838" y="7451"/>
                  <a:pt x="6138" y="7217"/>
                  <a:pt x="6305" y="7051"/>
                </a:cubicBezTo>
                <a:cubicBezTo>
                  <a:pt x="7339" y="5950"/>
                  <a:pt x="8606" y="5083"/>
                  <a:pt x="9974" y="4582"/>
                </a:cubicBezTo>
                <a:cubicBezTo>
                  <a:pt x="10141" y="4549"/>
                  <a:pt x="10408" y="4415"/>
                  <a:pt x="10574" y="4382"/>
                </a:cubicBezTo>
                <a:cubicBezTo>
                  <a:pt x="10663" y="4382"/>
                  <a:pt x="10713" y="4369"/>
                  <a:pt x="10737" y="4369"/>
                </a:cubicBezTo>
                <a:close/>
                <a:moveTo>
                  <a:pt x="5436" y="1"/>
                </a:moveTo>
                <a:cubicBezTo>
                  <a:pt x="5405" y="1"/>
                  <a:pt x="5372" y="4"/>
                  <a:pt x="5337" y="12"/>
                </a:cubicBezTo>
                <a:cubicBezTo>
                  <a:pt x="3469" y="513"/>
                  <a:pt x="1168" y="1780"/>
                  <a:pt x="367" y="3648"/>
                </a:cubicBezTo>
                <a:cubicBezTo>
                  <a:pt x="33" y="4415"/>
                  <a:pt x="334" y="5149"/>
                  <a:pt x="1101" y="5416"/>
                </a:cubicBezTo>
                <a:cubicBezTo>
                  <a:pt x="601" y="5983"/>
                  <a:pt x="167" y="6650"/>
                  <a:pt x="100" y="7418"/>
                </a:cubicBezTo>
                <a:cubicBezTo>
                  <a:pt x="0" y="8285"/>
                  <a:pt x="467" y="8985"/>
                  <a:pt x="1301" y="9319"/>
                </a:cubicBezTo>
                <a:cubicBezTo>
                  <a:pt x="1659" y="9457"/>
                  <a:pt x="2040" y="9509"/>
                  <a:pt x="2425" y="9509"/>
                </a:cubicBezTo>
                <a:cubicBezTo>
                  <a:pt x="2972" y="9509"/>
                  <a:pt x="3527" y="9403"/>
                  <a:pt x="4036" y="9286"/>
                </a:cubicBezTo>
                <a:cubicBezTo>
                  <a:pt x="4103" y="9286"/>
                  <a:pt x="4136" y="9252"/>
                  <a:pt x="4203" y="9252"/>
                </a:cubicBezTo>
                <a:cubicBezTo>
                  <a:pt x="4303" y="9652"/>
                  <a:pt x="4537" y="10086"/>
                  <a:pt x="5070" y="10453"/>
                </a:cubicBezTo>
                <a:cubicBezTo>
                  <a:pt x="5857" y="11019"/>
                  <a:pt x="6836" y="11281"/>
                  <a:pt x="7823" y="11281"/>
                </a:cubicBezTo>
                <a:cubicBezTo>
                  <a:pt x="8929" y="11281"/>
                  <a:pt x="10044" y="10952"/>
                  <a:pt x="10908" y="10353"/>
                </a:cubicBezTo>
                <a:cubicBezTo>
                  <a:pt x="11288" y="10002"/>
                  <a:pt x="10950" y="9522"/>
                  <a:pt x="10614" y="9522"/>
                </a:cubicBezTo>
                <a:cubicBezTo>
                  <a:pt x="10566" y="9522"/>
                  <a:pt x="10519" y="9532"/>
                  <a:pt x="10474" y="9552"/>
                </a:cubicBezTo>
                <a:cubicBezTo>
                  <a:pt x="9697" y="9876"/>
                  <a:pt x="8864" y="10074"/>
                  <a:pt x="8020" y="10074"/>
                </a:cubicBezTo>
                <a:cubicBezTo>
                  <a:pt x="7560" y="10074"/>
                  <a:pt x="7097" y="10015"/>
                  <a:pt x="6638" y="9886"/>
                </a:cubicBezTo>
                <a:cubicBezTo>
                  <a:pt x="6138" y="9719"/>
                  <a:pt x="5337" y="9452"/>
                  <a:pt x="5204" y="8885"/>
                </a:cubicBezTo>
                <a:lnTo>
                  <a:pt x="5204" y="8819"/>
                </a:lnTo>
                <a:cubicBezTo>
                  <a:pt x="5871" y="8618"/>
                  <a:pt x="6505" y="8385"/>
                  <a:pt x="7172" y="8118"/>
                </a:cubicBezTo>
                <a:cubicBezTo>
                  <a:pt x="8173" y="7718"/>
                  <a:pt x="9173" y="7151"/>
                  <a:pt x="10007" y="6450"/>
                </a:cubicBezTo>
                <a:cubicBezTo>
                  <a:pt x="10408" y="6117"/>
                  <a:pt x="10708" y="5783"/>
                  <a:pt x="11041" y="5383"/>
                </a:cubicBezTo>
                <a:cubicBezTo>
                  <a:pt x="11308" y="5049"/>
                  <a:pt x="11675" y="4616"/>
                  <a:pt x="11608" y="4215"/>
                </a:cubicBezTo>
                <a:cubicBezTo>
                  <a:pt x="11531" y="3765"/>
                  <a:pt x="11215" y="3594"/>
                  <a:pt x="10779" y="3594"/>
                </a:cubicBezTo>
                <a:cubicBezTo>
                  <a:pt x="9534" y="3594"/>
                  <a:pt x="7308" y="4995"/>
                  <a:pt x="6838" y="5316"/>
                </a:cubicBezTo>
                <a:cubicBezTo>
                  <a:pt x="5971" y="5950"/>
                  <a:pt x="4770" y="7084"/>
                  <a:pt x="4370" y="8218"/>
                </a:cubicBezTo>
                <a:cubicBezTo>
                  <a:pt x="4170" y="8251"/>
                  <a:pt x="3970" y="8318"/>
                  <a:pt x="3703" y="8352"/>
                </a:cubicBezTo>
                <a:cubicBezTo>
                  <a:pt x="3339" y="8453"/>
                  <a:pt x="2925" y="8529"/>
                  <a:pt x="2508" y="8529"/>
                </a:cubicBezTo>
                <a:cubicBezTo>
                  <a:pt x="2237" y="8529"/>
                  <a:pt x="1964" y="8497"/>
                  <a:pt x="1701" y="8418"/>
                </a:cubicBezTo>
                <a:cubicBezTo>
                  <a:pt x="934" y="8118"/>
                  <a:pt x="934" y="7418"/>
                  <a:pt x="1268" y="6750"/>
                </a:cubicBezTo>
                <a:cubicBezTo>
                  <a:pt x="1501" y="6250"/>
                  <a:pt x="1835" y="5816"/>
                  <a:pt x="2268" y="5449"/>
                </a:cubicBezTo>
                <a:cubicBezTo>
                  <a:pt x="2969" y="5449"/>
                  <a:pt x="3703" y="5283"/>
                  <a:pt x="4370" y="5149"/>
                </a:cubicBezTo>
                <a:cubicBezTo>
                  <a:pt x="5437" y="4916"/>
                  <a:pt x="6505" y="4515"/>
                  <a:pt x="7305" y="3748"/>
                </a:cubicBezTo>
                <a:cubicBezTo>
                  <a:pt x="7539" y="3481"/>
                  <a:pt x="7872" y="3148"/>
                  <a:pt x="7839" y="2748"/>
                </a:cubicBezTo>
                <a:cubicBezTo>
                  <a:pt x="7806" y="2281"/>
                  <a:pt x="7339" y="2114"/>
                  <a:pt x="6938" y="2114"/>
                </a:cubicBezTo>
                <a:cubicBezTo>
                  <a:pt x="5971" y="2114"/>
                  <a:pt x="5037" y="2581"/>
                  <a:pt x="4203" y="3048"/>
                </a:cubicBezTo>
                <a:cubicBezTo>
                  <a:pt x="3469" y="3448"/>
                  <a:pt x="2702" y="3948"/>
                  <a:pt x="2002" y="4482"/>
                </a:cubicBezTo>
                <a:lnTo>
                  <a:pt x="1668" y="4482"/>
                </a:lnTo>
                <a:cubicBezTo>
                  <a:pt x="1168" y="4449"/>
                  <a:pt x="1201" y="4215"/>
                  <a:pt x="1434" y="3815"/>
                </a:cubicBezTo>
                <a:cubicBezTo>
                  <a:pt x="2335" y="2281"/>
                  <a:pt x="4103" y="1480"/>
                  <a:pt x="5604" y="713"/>
                </a:cubicBezTo>
                <a:cubicBezTo>
                  <a:pt x="5942" y="498"/>
                  <a:pt x="5799" y="1"/>
                  <a:pt x="5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6387300" y="202075"/>
            <a:ext cx="611475" cy="337925"/>
          </a:xfrm>
          <a:custGeom>
            <a:avLst/>
            <a:gdLst/>
            <a:ahLst/>
            <a:cxnLst/>
            <a:rect l="l" t="t" r="r" b="b"/>
            <a:pathLst>
              <a:path w="24459" h="13517" extrusionOk="0">
                <a:moveTo>
                  <a:pt x="16769" y="5044"/>
                </a:moveTo>
                <a:lnTo>
                  <a:pt x="16769" y="5044"/>
                </a:lnTo>
                <a:cubicBezTo>
                  <a:pt x="16803" y="5077"/>
                  <a:pt x="16836" y="5077"/>
                  <a:pt x="16903" y="5144"/>
                </a:cubicBezTo>
                <a:cubicBezTo>
                  <a:pt x="17770" y="5678"/>
                  <a:pt x="18470" y="6412"/>
                  <a:pt x="19104" y="7212"/>
                </a:cubicBezTo>
                <a:cubicBezTo>
                  <a:pt x="19738" y="8013"/>
                  <a:pt x="20405" y="8847"/>
                  <a:pt x="20739" y="9814"/>
                </a:cubicBezTo>
                <a:cubicBezTo>
                  <a:pt x="20916" y="10316"/>
                  <a:pt x="21067" y="11444"/>
                  <a:pt x="20337" y="11444"/>
                </a:cubicBezTo>
                <a:cubicBezTo>
                  <a:pt x="20242" y="11444"/>
                  <a:pt x="20132" y="11424"/>
                  <a:pt x="20005" y="11382"/>
                </a:cubicBezTo>
                <a:cubicBezTo>
                  <a:pt x="19571" y="11215"/>
                  <a:pt x="19271" y="10848"/>
                  <a:pt x="18971" y="10481"/>
                </a:cubicBezTo>
                <a:cubicBezTo>
                  <a:pt x="18637" y="10048"/>
                  <a:pt x="18304" y="9581"/>
                  <a:pt x="18070" y="9080"/>
                </a:cubicBezTo>
                <a:cubicBezTo>
                  <a:pt x="17403" y="7879"/>
                  <a:pt x="16903" y="6478"/>
                  <a:pt x="16769" y="5044"/>
                </a:cubicBezTo>
                <a:close/>
                <a:moveTo>
                  <a:pt x="12766" y="8647"/>
                </a:moveTo>
                <a:cubicBezTo>
                  <a:pt x="13500" y="9180"/>
                  <a:pt x="14301" y="9881"/>
                  <a:pt x="14834" y="10715"/>
                </a:cubicBezTo>
                <a:cubicBezTo>
                  <a:pt x="15101" y="11082"/>
                  <a:pt x="15301" y="11549"/>
                  <a:pt x="15268" y="12049"/>
                </a:cubicBezTo>
                <a:cubicBezTo>
                  <a:pt x="15223" y="12307"/>
                  <a:pt x="15122" y="12406"/>
                  <a:pt x="14997" y="12406"/>
                </a:cubicBezTo>
                <a:cubicBezTo>
                  <a:pt x="14848" y="12406"/>
                  <a:pt x="14664" y="12264"/>
                  <a:pt x="14501" y="12082"/>
                </a:cubicBezTo>
                <a:cubicBezTo>
                  <a:pt x="14167" y="11716"/>
                  <a:pt x="13967" y="11249"/>
                  <a:pt x="13734" y="10848"/>
                </a:cubicBezTo>
                <a:cubicBezTo>
                  <a:pt x="13467" y="10381"/>
                  <a:pt x="13233" y="9881"/>
                  <a:pt x="13000" y="9381"/>
                </a:cubicBezTo>
                <a:lnTo>
                  <a:pt x="12766" y="8647"/>
                </a:lnTo>
                <a:close/>
                <a:moveTo>
                  <a:pt x="6962" y="8580"/>
                </a:moveTo>
                <a:lnTo>
                  <a:pt x="6962" y="8580"/>
                </a:lnTo>
                <a:cubicBezTo>
                  <a:pt x="7262" y="8980"/>
                  <a:pt x="7463" y="9347"/>
                  <a:pt x="7629" y="9681"/>
                </a:cubicBezTo>
                <a:cubicBezTo>
                  <a:pt x="7996" y="10415"/>
                  <a:pt x="8497" y="11649"/>
                  <a:pt x="7996" y="12416"/>
                </a:cubicBezTo>
                <a:cubicBezTo>
                  <a:pt x="6895" y="11515"/>
                  <a:pt x="6328" y="9914"/>
                  <a:pt x="6962" y="8580"/>
                </a:cubicBezTo>
                <a:close/>
                <a:moveTo>
                  <a:pt x="18762" y="1"/>
                </a:moveTo>
                <a:cubicBezTo>
                  <a:pt x="18542" y="1"/>
                  <a:pt x="18322" y="24"/>
                  <a:pt x="18103" y="74"/>
                </a:cubicBezTo>
                <a:cubicBezTo>
                  <a:pt x="16969" y="374"/>
                  <a:pt x="16302" y="1341"/>
                  <a:pt x="16002" y="2376"/>
                </a:cubicBezTo>
                <a:cubicBezTo>
                  <a:pt x="15902" y="2809"/>
                  <a:pt x="15835" y="3243"/>
                  <a:pt x="15802" y="3710"/>
                </a:cubicBezTo>
                <a:cubicBezTo>
                  <a:pt x="15552" y="3643"/>
                  <a:pt x="15310" y="3610"/>
                  <a:pt x="15068" y="3610"/>
                </a:cubicBezTo>
                <a:cubicBezTo>
                  <a:pt x="14826" y="3610"/>
                  <a:pt x="14584" y="3643"/>
                  <a:pt x="14334" y="3710"/>
                </a:cubicBezTo>
                <a:cubicBezTo>
                  <a:pt x="13267" y="3977"/>
                  <a:pt x="12466" y="4744"/>
                  <a:pt x="12066" y="5745"/>
                </a:cubicBezTo>
                <a:cubicBezTo>
                  <a:pt x="11899" y="6078"/>
                  <a:pt x="11799" y="6478"/>
                  <a:pt x="11766" y="6845"/>
                </a:cubicBezTo>
                <a:cubicBezTo>
                  <a:pt x="11033" y="6448"/>
                  <a:pt x="10248" y="6208"/>
                  <a:pt x="9435" y="6208"/>
                </a:cubicBezTo>
                <a:cubicBezTo>
                  <a:pt x="8952" y="6208"/>
                  <a:pt x="8460" y="6292"/>
                  <a:pt x="7963" y="6478"/>
                </a:cubicBezTo>
                <a:cubicBezTo>
                  <a:pt x="7563" y="6645"/>
                  <a:pt x="7162" y="6879"/>
                  <a:pt x="6829" y="7179"/>
                </a:cubicBezTo>
                <a:cubicBezTo>
                  <a:pt x="6192" y="6670"/>
                  <a:pt x="5465" y="6343"/>
                  <a:pt x="4588" y="6343"/>
                </a:cubicBezTo>
                <a:cubicBezTo>
                  <a:pt x="4546" y="6343"/>
                  <a:pt x="4503" y="6344"/>
                  <a:pt x="4460" y="6345"/>
                </a:cubicBezTo>
                <a:cubicBezTo>
                  <a:pt x="3460" y="6378"/>
                  <a:pt x="2626" y="6912"/>
                  <a:pt x="1959" y="7646"/>
                </a:cubicBezTo>
                <a:cubicBezTo>
                  <a:pt x="1125" y="8480"/>
                  <a:pt x="558" y="9547"/>
                  <a:pt x="124" y="10648"/>
                </a:cubicBezTo>
                <a:cubicBezTo>
                  <a:pt x="1" y="10977"/>
                  <a:pt x="231" y="11191"/>
                  <a:pt x="489" y="11191"/>
                </a:cubicBezTo>
                <a:cubicBezTo>
                  <a:pt x="650" y="11191"/>
                  <a:pt x="822" y="11107"/>
                  <a:pt x="925" y="10915"/>
                </a:cubicBezTo>
                <a:cubicBezTo>
                  <a:pt x="1672" y="9540"/>
                  <a:pt x="2793" y="7283"/>
                  <a:pt x="4602" y="7283"/>
                </a:cubicBezTo>
                <a:cubicBezTo>
                  <a:pt x="4812" y="7283"/>
                  <a:pt x="5032" y="7313"/>
                  <a:pt x="5261" y="7379"/>
                </a:cubicBezTo>
                <a:cubicBezTo>
                  <a:pt x="5628" y="7479"/>
                  <a:pt x="5961" y="7679"/>
                  <a:pt x="6262" y="7913"/>
                </a:cubicBezTo>
                <a:cubicBezTo>
                  <a:pt x="6062" y="8246"/>
                  <a:pt x="5895" y="8580"/>
                  <a:pt x="5795" y="8980"/>
                </a:cubicBezTo>
                <a:cubicBezTo>
                  <a:pt x="5494" y="10148"/>
                  <a:pt x="5795" y="11315"/>
                  <a:pt x="6462" y="12249"/>
                </a:cubicBezTo>
                <a:cubicBezTo>
                  <a:pt x="6795" y="12716"/>
                  <a:pt x="7262" y="13150"/>
                  <a:pt x="7729" y="13417"/>
                </a:cubicBezTo>
                <a:cubicBezTo>
                  <a:pt x="7796" y="13483"/>
                  <a:pt x="7896" y="13517"/>
                  <a:pt x="8000" y="13517"/>
                </a:cubicBezTo>
                <a:cubicBezTo>
                  <a:pt x="8105" y="13517"/>
                  <a:pt x="8213" y="13483"/>
                  <a:pt x="8296" y="13417"/>
                </a:cubicBezTo>
                <a:cubicBezTo>
                  <a:pt x="9898" y="11982"/>
                  <a:pt x="8663" y="9214"/>
                  <a:pt x="7463" y="7813"/>
                </a:cubicBezTo>
                <a:cubicBezTo>
                  <a:pt x="7991" y="7299"/>
                  <a:pt x="8630" y="7093"/>
                  <a:pt x="9294" y="7093"/>
                </a:cubicBezTo>
                <a:cubicBezTo>
                  <a:pt x="10096" y="7093"/>
                  <a:pt x="10936" y="7393"/>
                  <a:pt x="11666" y="7813"/>
                </a:cubicBezTo>
                <a:cubicBezTo>
                  <a:pt x="11732" y="8213"/>
                  <a:pt x="11799" y="8680"/>
                  <a:pt x="11932" y="9080"/>
                </a:cubicBezTo>
                <a:cubicBezTo>
                  <a:pt x="12133" y="9714"/>
                  <a:pt x="12399" y="10348"/>
                  <a:pt x="12733" y="10915"/>
                </a:cubicBezTo>
                <a:cubicBezTo>
                  <a:pt x="13000" y="11482"/>
                  <a:pt x="13300" y="12082"/>
                  <a:pt x="13734" y="12583"/>
                </a:cubicBezTo>
                <a:cubicBezTo>
                  <a:pt x="14038" y="12949"/>
                  <a:pt x="14427" y="13259"/>
                  <a:pt x="14873" y="13259"/>
                </a:cubicBezTo>
                <a:cubicBezTo>
                  <a:pt x="14915" y="13259"/>
                  <a:pt x="14958" y="13256"/>
                  <a:pt x="15001" y="13250"/>
                </a:cubicBezTo>
                <a:cubicBezTo>
                  <a:pt x="15568" y="13217"/>
                  <a:pt x="15902" y="12750"/>
                  <a:pt x="15969" y="12249"/>
                </a:cubicBezTo>
                <a:cubicBezTo>
                  <a:pt x="16169" y="11048"/>
                  <a:pt x="15402" y="9981"/>
                  <a:pt x="14601" y="9147"/>
                </a:cubicBezTo>
                <a:cubicBezTo>
                  <a:pt x="14001" y="8513"/>
                  <a:pt x="13300" y="7846"/>
                  <a:pt x="12566" y="7346"/>
                </a:cubicBezTo>
                <a:cubicBezTo>
                  <a:pt x="12566" y="7046"/>
                  <a:pt x="12600" y="6812"/>
                  <a:pt x="12666" y="6512"/>
                </a:cubicBezTo>
                <a:cubicBezTo>
                  <a:pt x="12900" y="5745"/>
                  <a:pt x="13333" y="5011"/>
                  <a:pt x="14101" y="4677"/>
                </a:cubicBezTo>
                <a:cubicBezTo>
                  <a:pt x="14380" y="4573"/>
                  <a:pt x="14659" y="4523"/>
                  <a:pt x="14942" y="4523"/>
                </a:cubicBezTo>
                <a:cubicBezTo>
                  <a:pt x="15201" y="4523"/>
                  <a:pt x="15465" y="4564"/>
                  <a:pt x="15735" y="4644"/>
                </a:cubicBezTo>
                <a:cubicBezTo>
                  <a:pt x="15802" y="6378"/>
                  <a:pt x="16402" y="8146"/>
                  <a:pt x="17236" y="9547"/>
                </a:cubicBezTo>
                <a:cubicBezTo>
                  <a:pt x="17803" y="10515"/>
                  <a:pt x="18604" y="11849"/>
                  <a:pt x="19738" y="12183"/>
                </a:cubicBezTo>
                <a:cubicBezTo>
                  <a:pt x="19901" y="12233"/>
                  <a:pt x="20058" y="12257"/>
                  <a:pt x="20208" y="12257"/>
                </a:cubicBezTo>
                <a:cubicBezTo>
                  <a:pt x="21040" y="12257"/>
                  <a:pt x="21639" y="11524"/>
                  <a:pt x="21639" y="10648"/>
                </a:cubicBezTo>
                <a:cubicBezTo>
                  <a:pt x="21639" y="9481"/>
                  <a:pt x="20905" y="8413"/>
                  <a:pt x="20272" y="7479"/>
                </a:cubicBezTo>
                <a:cubicBezTo>
                  <a:pt x="19504" y="6378"/>
                  <a:pt x="18637" y="5344"/>
                  <a:pt x="17570" y="4544"/>
                </a:cubicBezTo>
                <a:cubicBezTo>
                  <a:pt x="17270" y="4344"/>
                  <a:pt x="16936" y="4143"/>
                  <a:pt x="16569" y="3977"/>
                </a:cubicBezTo>
                <a:cubicBezTo>
                  <a:pt x="16569" y="3743"/>
                  <a:pt x="16569" y="3543"/>
                  <a:pt x="16602" y="3343"/>
                </a:cubicBezTo>
                <a:cubicBezTo>
                  <a:pt x="16669" y="2409"/>
                  <a:pt x="17003" y="1341"/>
                  <a:pt x="17937" y="908"/>
                </a:cubicBezTo>
                <a:cubicBezTo>
                  <a:pt x="18205" y="795"/>
                  <a:pt x="18483" y="745"/>
                  <a:pt x="18762" y="745"/>
                </a:cubicBezTo>
                <a:cubicBezTo>
                  <a:pt x="19555" y="745"/>
                  <a:pt x="20355" y="1148"/>
                  <a:pt x="20972" y="1642"/>
                </a:cubicBezTo>
                <a:cubicBezTo>
                  <a:pt x="22607" y="2909"/>
                  <a:pt x="23341" y="5077"/>
                  <a:pt x="23808" y="7012"/>
                </a:cubicBezTo>
                <a:cubicBezTo>
                  <a:pt x="23903" y="7203"/>
                  <a:pt x="24059" y="7288"/>
                  <a:pt x="24193" y="7288"/>
                </a:cubicBezTo>
                <a:cubicBezTo>
                  <a:pt x="24340" y="7288"/>
                  <a:pt x="24459" y="7186"/>
                  <a:pt x="24441" y="7012"/>
                </a:cubicBezTo>
                <a:cubicBezTo>
                  <a:pt x="24008" y="4811"/>
                  <a:pt x="23307" y="2476"/>
                  <a:pt x="21439" y="1008"/>
                </a:cubicBezTo>
                <a:cubicBezTo>
                  <a:pt x="20680" y="438"/>
                  <a:pt x="19722" y="1"/>
                  <a:pt x="1876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351097" y="4784594"/>
            <a:ext cx="215141" cy="189693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209450" y="4632196"/>
            <a:ext cx="99485" cy="87705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 flipH="1">
            <a:off x="1330050" y="1024638"/>
            <a:ext cx="6367800" cy="29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7" name="Google Shape;127;p8"/>
          <p:cNvSpPr txBox="1">
            <a:spLocks noGrp="1"/>
          </p:cNvSpPr>
          <p:nvPr>
            <p:ph type="subTitle" idx="1"/>
          </p:nvPr>
        </p:nvSpPr>
        <p:spPr>
          <a:xfrm>
            <a:off x="2871000" y="3630375"/>
            <a:ext cx="3285900" cy="63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8"/>
          <p:cNvSpPr/>
          <p:nvPr/>
        </p:nvSpPr>
        <p:spPr>
          <a:xfrm rot="-5400000" flipH="1">
            <a:off x="7154175" y="-175568"/>
            <a:ext cx="1994237" cy="2094277"/>
          </a:xfrm>
          <a:custGeom>
            <a:avLst/>
            <a:gdLst/>
            <a:ahLst/>
            <a:cxnLst/>
            <a:rect l="l" t="t" r="r" b="b"/>
            <a:pathLst>
              <a:path w="76827" h="80681" extrusionOk="0">
                <a:moveTo>
                  <a:pt x="7096" y="0"/>
                </a:moveTo>
                <a:cubicBezTo>
                  <a:pt x="4774" y="0"/>
                  <a:pt x="2454" y="476"/>
                  <a:pt x="339" y="1448"/>
                </a:cubicBezTo>
                <a:lnTo>
                  <a:pt x="1" y="80681"/>
                </a:lnTo>
                <a:lnTo>
                  <a:pt x="73405" y="80681"/>
                </a:lnTo>
                <a:cubicBezTo>
                  <a:pt x="76826" y="73559"/>
                  <a:pt x="76130" y="64627"/>
                  <a:pt x="71654" y="58142"/>
                </a:cubicBezTo>
                <a:cubicBezTo>
                  <a:pt x="67521" y="52180"/>
                  <a:pt x="60344" y="48488"/>
                  <a:pt x="53107" y="48488"/>
                </a:cubicBezTo>
                <a:cubicBezTo>
                  <a:pt x="52473" y="48488"/>
                  <a:pt x="51838" y="48516"/>
                  <a:pt x="51204" y="48574"/>
                </a:cubicBezTo>
                <a:cubicBezTo>
                  <a:pt x="45157" y="49111"/>
                  <a:pt x="39587" y="52075"/>
                  <a:pt x="33659" y="53487"/>
                </a:cubicBezTo>
                <a:cubicBezTo>
                  <a:pt x="31911" y="53911"/>
                  <a:pt x="30047" y="54152"/>
                  <a:pt x="28198" y="54152"/>
                </a:cubicBezTo>
                <a:cubicBezTo>
                  <a:pt x="23796" y="54152"/>
                  <a:pt x="19480" y="52786"/>
                  <a:pt x="17029" y="49270"/>
                </a:cubicBezTo>
                <a:cubicBezTo>
                  <a:pt x="13826" y="44635"/>
                  <a:pt x="15119" y="38289"/>
                  <a:pt x="17427" y="33177"/>
                </a:cubicBezTo>
                <a:cubicBezTo>
                  <a:pt x="19734" y="28084"/>
                  <a:pt x="22977" y="23151"/>
                  <a:pt x="23414" y="17561"/>
                </a:cubicBezTo>
                <a:cubicBezTo>
                  <a:pt x="23872" y="11912"/>
                  <a:pt x="21166" y="6123"/>
                  <a:pt x="16511" y="2880"/>
                </a:cubicBezTo>
                <a:cubicBezTo>
                  <a:pt x="13768" y="981"/>
                  <a:pt x="10430" y="0"/>
                  <a:pt x="70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 rot="5400000" flipH="1">
            <a:off x="512725" y="3280133"/>
            <a:ext cx="1114460" cy="2940081"/>
          </a:xfrm>
          <a:custGeom>
            <a:avLst/>
            <a:gdLst/>
            <a:ahLst/>
            <a:cxnLst/>
            <a:rect l="l" t="t" r="r" b="b"/>
            <a:pathLst>
              <a:path w="34097" h="89952" extrusionOk="0">
                <a:moveTo>
                  <a:pt x="6827" y="1"/>
                </a:moveTo>
                <a:cubicBezTo>
                  <a:pt x="4501" y="1"/>
                  <a:pt x="2262" y="226"/>
                  <a:pt x="338" y="633"/>
                </a:cubicBezTo>
                <a:lnTo>
                  <a:pt x="0" y="89951"/>
                </a:lnTo>
                <a:lnTo>
                  <a:pt x="8097" y="89812"/>
                </a:lnTo>
                <a:cubicBezTo>
                  <a:pt x="17327" y="89235"/>
                  <a:pt x="25980" y="83347"/>
                  <a:pt x="30058" y="75032"/>
                </a:cubicBezTo>
                <a:cubicBezTo>
                  <a:pt x="34096" y="66757"/>
                  <a:pt x="32763" y="55935"/>
                  <a:pt x="26338" y="49291"/>
                </a:cubicBezTo>
                <a:cubicBezTo>
                  <a:pt x="23653" y="46546"/>
                  <a:pt x="20271" y="44556"/>
                  <a:pt x="17645" y="41771"/>
                </a:cubicBezTo>
                <a:cubicBezTo>
                  <a:pt x="14999" y="38947"/>
                  <a:pt x="13129" y="34869"/>
                  <a:pt x="14502" y="31288"/>
                </a:cubicBezTo>
                <a:cubicBezTo>
                  <a:pt x="16093" y="27150"/>
                  <a:pt x="21086" y="25519"/>
                  <a:pt x="24011" y="22177"/>
                </a:cubicBezTo>
                <a:cubicBezTo>
                  <a:pt x="28327" y="17144"/>
                  <a:pt x="26796" y="8769"/>
                  <a:pt x="21842" y="4373"/>
                </a:cubicBezTo>
                <a:cubicBezTo>
                  <a:pt x="18358" y="1267"/>
                  <a:pt x="12345" y="1"/>
                  <a:pt x="68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 rot="-3143622">
            <a:off x="8426556" y="1595105"/>
            <a:ext cx="247401" cy="218106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 rot="-3143597">
            <a:off x="2156226" y="4336009"/>
            <a:ext cx="258585" cy="228004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>
            <a:spLocks noGrp="1"/>
          </p:cNvSpPr>
          <p:nvPr>
            <p:ph type="title"/>
          </p:nvPr>
        </p:nvSpPr>
        <p:spPr>
          <a:xfrm>
            <a:off x="623400" y="445025"/>
            <a:ext cx="780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260500" y="1283000"/>
            <a:ext cx="842700" cy="3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4"/>
          <p:cNvSpPr txBox="1">
            <a:spLocks noGrp="1"/>
          </p:cNvSpPr>
          <p:nvPr>
            <p:ph type="subTitle" idx="1"/>
          </p:nvPr>
        </p:nvSpPr>
        <p:spPr>
          <a:xfrm flipH="1">
            <a:off x="2103125" y="1630900"/>
            <a:ext cx="2176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6" name="Google Shape;246;p14"/>
          <p:cNvSpPr txBox="1">
            <a:spLocks noGrp="1"/>
          </p:cNvSpPr>
          <p:nvPr>
            <p:ph type="title" idx="3"/>
          </p:nvPr>
        </p:nvSpPr>
        <p:spPr>
          <a:xfrm>
            <a:off x="2103200" y="1283000"/>
            <a:ext cx="21765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7" name="Google Shape;247;p14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4864275" y="1283000"/>
            <a:ext cx="842700" cy="3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8" name="Google Shape;248;p14"/>
          <p:cNvSpPr txBox="1">
            <a:spLocks noGrp="1"/>
          </p:cNvSpPr>
          <p:nvPr>
            <p:ph type="subTitle" idx="5"/>
          </p:nvPr>
        </p:nvSpPr>
        <p:spPr>
          <a:xfrm flipH="1">
            <a:off x="5706900" y="1630900"/>
            <a:ext cx="2176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9" name="Google Shape;249;p14"/>
          <p:cNvSpPr txBox="1">
            <a:spLocks noGrp="1"/>
          </p:cNvSpPr>
          <p:nvPr>
            <p:ph type="title" idx="6"/>
          </p:nvPr>
        </p:nvSpPr>
        <p:spPr>
          <a:xfrm>
            <a:off x="5706975" y="1283000"/>
            <a:ext cx="21765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50" name="Google Shape;250;p14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1260500" y="2444838"/>
            <a:ext cx="842700" cy="3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14"/>
          <p:cNvSpPr txBox="1">
            <a:spLocks noGrp="1"/>
          </p:cNvSpPr>
          <p:nvPr>
            <p:ph type="subTitle" idx="8"/>
          </p:nvPr>
        </p:nvSpPr>
        <p:spPr>
          <a:xfrm flipH="1">
            <a:off x="2103125" y="2792738"/>
            <a:ext cx="2176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2" name="Google Shape;252;p14"/>
          <p:cNvSpPr txBox="1">
            <a:spLocks noGrp="1"/>
          </p:cNvSpPr>
          <p:nvPr>
            <p:ph type="title" idx="9"/>
          </p:nvPr>
        </p:nvSpPr>
        <p:spPr>
          <a:xfrm>
            <a:off x="2103200" y="2444838"/>
            <a:ext cx="21765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53" name="Google Shape;253;p14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4864275" y="2444838"/>
            <a:ext cx="842700" cy="3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4"/>
          <p:cNvSpPr txBox="1">
            <a:spLocks noGrp="1"/>
          </p:cNvSpPr>
          <p:nvPr>
            <p:ph type="subTitle" idx="14"/>
          </p:nvPr>
        </p:nvSpPr>
        <p:spPr>
          <a:xfrm flipH="1">
            <a:off x="5706900" y="2792738"/>
            <a:ext cx="2176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5" name="Google Shape;255;p14"/>
          <p:cNvSpPr txBox="1">
            <a:spLocks noGrp="1"/>
          </p:cNvSpPr>
          <p:nvPr>
            <p:ph type="title" idx="15"/>
          </p:nvPr>
        </p:nvSpPr>
        <p:spPr>
          <a:xfrm>
            <a:off x="5706975" y="2444838"/>
            <a:ext cx="21765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56" name="Google Shape;256;p14"/>
          <p:cNvSpPr txBox="1">
            <a:spLocks noGrp="1"/>
          </p:cNvSpPr>
          <p:nvPr>
            <p:ph type="title" idx="16" hasCustomPrompt="1"/>
          </p:nvPr>
        </p:nvSpPr>
        <p:spPr>
          <a:xfrm flipH="1">
            <a:off x="1260500" y="3606675"/>
            <a:ext cx="842700" cy="3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14"/>
          <p:cNvSpPr txBox="1">
            <a:spLocks noGrp="1"/>
          </p:cNvSpPr>
          <p:nvPr>
            <p:ph type="subTitle" idx="17"/>
          </p:nvPr>
        </p:nvSpPr>
        <p:spPr>
          <a:xfrm flipH="1">
            <a:off x="2103125" y="3954575"/>
            <a:ext cx="2176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title" idx="18"/>
          </p:nvPr>
        </p:nvSpPr>
        <p:spPr>
          <a:xfrm>
            <a:off x="2103200" y="3606675"/>
            <a:ext cx="21765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59" name="Google Shape;259;p14"/>
          <p:cNvSpPr txBox="1">
            <a:spLocks noGrp="1"/>
          </p:cNvSpPr>
          <p:nvPr>
            <p:ph type="title" idx="19" hasCustomPrompt="1"/>
          </p:nvPr>
        </p:nvSpPr>
        <p:spPr>
          <a:xfrm flipH="1">
            <a:off x="4864275" y="3606675"/>
            <a:ext cx="842700" cy="3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4"/>
          <p:cNvSpPr txBox="1">
            <a:spLocks noGrp="1"/>
          </p:cNvSpPr>
          <p:nvPr>
            <p:ph type="subTitle" idx="20"/>
          </p:nvPr>
        </p:nvSpPr>
        <p:spPr>
          <a:xfrm flipH="1">
            <a:off x="5706900" y="3954575"/>
            <a:ext cx="2176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1" name="Google Shape;261;p14"/>
          <p:cNvSpPr txBox="1">
            <a:spLocks noGrp="1"/>
          </p:cNvSpPr>
          <p:nvPr>
            <p:ph type="title" idx="21"/>
          </p:nvPr>
        </p:nvSpPr>
        <p:spPr>
          <a:xfrm>
            <a:off x="5706975" y="3606675"/>
            <a:ext cx="21765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2" name="Google Shape;262;p14"/>
          <p:cNvSpPr/>
          <p:nvPr/>
        </p:nvSpPr>
        <p:spPr>
          <a:xfrm rot="5400000">
            <a:off x="7976704" y="1051900"/>
            <a:ext cx="1637425" cy="697169"/>
          </a:xfrm>
          <a:custGeom>
            <a:avLst/>
            <a:gdLst/>
            <a:ahLst/>
            <a:cxnLst/>
            <a:rect l="l" t="t" r="r" b="b"/>
            <a:pathLst>
              <a:path w="17010" h="7242" extrusionOk="0">
                <a:moveTo>
                  <a:pt x="1" y="1"/>
                </a:moveTo>
                <a:cubicBezTo>
                  <a:pt x="677" y="4099"/>
                  <a:pt x="4238" y="7242"/>
                  <a:pt x="8515" y="7242"/>
                </a:cubicBezTo>
                <a:cubicBezTo>
                  <a:pt x="12792" y="7242"/>
                  <a:pt x="16333" y="4099"/>
                  <a:pt x="1700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4"/>
          <p:cNvSpPr/>
          <p:nvPr/>
        </p:nvSpPr>
        <p:spPr>
          <a:xfrm>
            <a:off x="-734100" y="3874168"/>
            <a:ext cx="1994602" cy="1704648"/>
          </a:xfrm>
          <a:custGeom>
            <a:avLst/>
            <a:gdLst/>
            <a:ahLst/>
            <a:cxnLst/>
            <a:rect l="l" t="t" r="r" b="b"/>
            <a:pathLst>
              <a:path w="75862" h="64834" extrusionOk="0">
                <a:moveTo>
                  <a:pt x="27486" y="0"/>
                </a:moveTo>
                <a:cubicBezTo>
                  <a:pt x="14236" y="0"/>
                  <a:pt x="1" y="11922"/>
                  <a:pt x="4464" y="32119"/>
                </a:cubicBezTo>
                <a:cubicBezTo>
                  <a:pt x="7408" y="45427"/>
                  <a:pt x="22347" y="63271"/>
                  <a:pt x="37187" y="64723"/>
                </a:cubicBezTo>
                <a:cubicBezTo>
                  <a:pt x="37950" y="64797"/>
                  <a:pt x="38755" y="64834"/>
                  <a:pt x="39593" y="64834"/>
                </a:cubicBezTo>
                <a:cubicBezTo>
                  <a:pt x="53258" y="64834"/>
                  <a:pt x="75862" y="55139"/>
                  <a:pt x="69752" y="38346"/>
                </a:cubicBezTo>
                <a:cubicBezTo>
                  <a:pt x="65972" y="27962"/>
                  <a:pt x="54255" y="28240"/>
                  <a:pt x="46358" y="22849"/>
                </a:cubicBezTo>
                <a:cubicBezTo>
                  <a:pt x="38023" y="17180"/>
                  <a:pt x="46975" y="9660"/>
                  <a:pt x="39376" y="3872"/>
                </a:cubicBezTo>
                <a:cubicBezTo>
                  <a:pt x="35961" y="1249"/>
                  <a:pt x="31775" y="0"/>
                  <a:pt x="274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4"/>
          <p:cNvSpPr/>
          <p:nvPr/>
        </p:nvSpPr>
        <p:spPr>
          <a:xfrm rot="-2700000">
            <a:off x="8069271" y="-492718"/>
            <a:ext cx="1402437" cy="1721733"/>
          </a:xfrm>
          <a:custGeom>
            <a:avLst/>
            <a:gdLst/>
            <a:ahLst/>
            <a:cxnLst/>
            <a:rect l="l" t="t" r="r" b="b"/>
            <a:pathLst>
              <a:path w="56098" h="68870" extrusionOk="0">
                <a:moveTo>
                  <a:pt x="27540" y="1"/>
                </a:moveTo>
                <a:cubicBezTo>
                  <a:pt x="25846" y="1"/>
                  <a:pt x="24016" y="377"/>
                  <a:pt x="22022" y="1226"/>
                </a:cubicBezTo>
                <a:cubicBezTo>
                  <a:pt x="3980" y="8924"/>
                  <a:pt x="18521" y="22730"/>
                  <a:pt x="17626" y="35302"/>
                </a:cubicBezTo>
                <a:cubicBezTo>
                  <a:pt x="16950" y="44552"/>
                  <a:pt x="1" y="49286"/>
                  <a:pt x="7799" y="60247"/>
                </a:cubicBezTo>
                <a:cubicBezTo>
                  <a:pt x="12119" y="66326"/>
                  <a:pt x="17081" y="68870"/>
                  <a:pt x="22065" y="68870"/>
                </a:cubicBezTo>
                <a:cubicBezTo>
                  <a:pt x="38955" y="68870"/>
                  <a:pt x="56098" y="39657"/>
                  <a:pt x="49355" y="19766"/>
                </a:cubicBezTo>
                <a:cubicBezTo>
                  <a:pt x="42898" y="13377"/>
                  <a:pt x="37638" y="1"/>
                  <a:pt x="275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265;p14"/>
          <p:cNvGrpSpPr/>
          <p:nvPr/>
        </p:nvGrpSpPr>
        <p:grpSpPr>
          <a:xfrm>
            <a:off x="542150" y="3492275"/>
            <a:ext cx="342125" cy="362875"/>
            <a:chOff x="2638525" y="4006350"/>
            <a:chExt cx="342125" cy="362875"/>
          </a:xfrm>
        </p:grpSpPr>
        <p:sp>
          <p:nvSpPr>
            <p:cNvPr id="266" name="Google Shape;266;p14"/>
            <p:cNvSpPr/>
            <p:nvPr/>
          </p:nvSpPr>
          <p:spPr>
            <a:xfrm>
              <a:off x="2751525" y="4006350"/>
              <a:ext cx="107900" cy="153550"/>
            </a:xfrm>
            <a:custGeom>
              <a:avLst/>
              <a:gdLst/>
              <a:ahLst/>
              <a:cxnLst/>
              <a:rect l="l" t="t" r="r" b="b"/>
              <a:pathLst>
                <a:path w="4316" h="6142" extrusionOk="0">
                  <a:moveTo>
                    <a:pt x="804" y="1"/>
                  </a:moveTo>
                  <a:cubicBezTo>
                    <a:pt x="666" y="1"/>
                    <a:pt x="542" y="60"/>
                    <a:pt x="439" y="193"/>
                  </a:cubicBezTo>
                  <a:cubicBezTo>
                    <a:pt x="0" y="758"/>
                    <a:pt x="188" y="1867"/>
                    <a:pt x="230" y="2516"/>
                  </a:cubicBezTo>
                  <a:cubicBezTo>
                    <a:pt x="314" y="3625"/>
                    <a:pt x="314" y="4796"/>
                    <a:pt x="398" y="5905"/>
                  </a:cubicBezTo>
                  <a:cubicBezTo>
                    <a:pt x="398" y="6063"/>
                    <a:pt x="519" y="6142"/>
                    <a:pt x="634" y="6142"/>
                  </a:cubicBezTo>
                  <a:cubicBezTo>
                    <a:pt x="733" y="6142"/>
                    <a:pt x="827" y="6084"/>
                    <a:pt x="837" y="5968"/>
                  </a:cubicBezTo>
                  <a:cubicBezTo>
                    <a:pt x="942" y="4482"/>
                    <a:pt x="816" y="3039"/>
                    <a:pt x="753" y="1553"/>
                  </a:cubicBezTo>
                  <a:cubicBezTo>
                    <a:pt x="753" y="1410"/>
                    <a:pt x="692" y="688"/>
                    <a:pt x="935" y="688"/>
                  </a:cubicBezTo>
                  <a:cubicBezTo>
                    <a:pt x="976" y="688"/>
                    <a:pt x="1027" y="709"/>
                    <a:pt x="1088" y="758"/>
                  </a:cubicBezTo>
                  <a:cubicBezTo>
                    <a:pt x="1402" y="1030"/>
                    <a:pt x="1716" y="1574"/>
                    <a:pt x="1988" y="1888"/>
                  </a:cubicBezTo>
                  <a:cubicBezTo>
                    <a:pt x="2741" y="2808"/>
                    <a:pt x="2971" y="4085"/>
                    <a:pt x="3892" y="4859"/>
                  </a:cubicBezTo>
                  <a:cubicBezTo>
                    <a:pt x="3940" y="4902"/>
                    <a:pt x="3992" y="4920"/>
                    <a:pt x="4042" y="4920"/>
                  </a:cubicBezTo>
                  <a:cubicBezTo>
                    <a:pt x="4188" y="4920"/>
                    <a:pt x="4315" y="4764"/>
                    <a:pt x="4268" y="4608"/>
                  </a:cubicBezTo>
                  <a:cubicBezTo>
                    <a:pt x="4045" y="3956"/>
                    <a:pt x="1929" y="1"/>
                    <a:pt x="8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2638525" y="4152650"/>
              <a:ext cx="149700" cy="96650"/>
            </a:xfrm>
            <a:custGeom>
              <a:avLst/>
              <a:gdLst/>
              <a:ahLst/>
              <a:cxnLst/>
              <a:rect l="l" t="t" r="r" b="b"/>
              <a:pathLst>
                <a:path w="5988" h="3866" extrusionOk="0">
                  <a:moveTo>
                    <a:pt x="4733" y="0"/>
                  </a:moveTo>
                  <a:cubicBezTo>
                    <a:pt x="4699" y="0"/>
                    <a:pt x="4663" y="10"/>
                    <a:pt x="4625" y="32"/>
                  </a:cubicBezTo>
                  <a:cubicBezTo>
                    <a:pt x="3579" y="660"/>
                    <a:pt x="1" y="1183"/>
                    <a:pt x="147" y="2962"/>
                  </a:cubicBezTo>
                  <a:cubicBezTo>
                    <a:pt x="231" y="3757"/>
                    <a:pt x="1695" y="3757"/>
                    <a:pt x="2198" y="3757"/>
                  </a:cubicBezTo>
                  <a:cubicBezTo>
                    <a:pt x="2817" y="3757"/>
                    <a:pt x="3388" y="3714"/>
                    <a:pt x="3966" y="3714"/>
                  </a:cubicBezTo>
                  <a:cubicBezTo>
                    <a:pt x="4462" y="3714"/>
                    <a:pt x="4963" y="3745"/>
                    <a:pt x="5503" y="3861"/>
                  </a:cubicBezTo>
                  <a:cubicBezTo>
                    <a:pt x="5524" y="3864"/>
                    <a:pt x="5543" y="3866"/>
                    <a:pt x="5561" y="3866"/>
                  </a:cubicBezTo>
                  <a:cubicBezTo>
                    <a:pt x="5910" y="3866"/>
                    <a:pt x="5988" y="3331"/>
                    <a:pt x="5650" y="3192"/>
                  </a:cubicBezTo>
                  <a:cubicBezTo>
                    <a:pt x="5110" y="3017"/>
                    <a:pt x="4570" y="2943"/>
                    <a:pt x="4024" y="2943"/>
                  </a:cubicBezTo>
                  <a:cubicBezTo>
                    <a:pt x="3786" y="2943"/>
                    <a:pt x="3547" y="2957"/>
                    <a:pt x="3307" y="2982"/>
                  </a:cubicBezTo>
                  <a:cubicBezTo>
                    <a:pt x="3214" y="2998"/>
                    <a:pt x="2779" y="3031"/>
                    <a:pt x="2303" y="3031"/>
                  </a:cubicBezTo>
                  <a:cubicBezTo>
                    <a:pt x="1493" y="3031"/>
                    <a:pt x="562" y="2936"/>
                    <a:pt x="984" y="2501"/>
                  </a:cubicBezTo>
                  <a:cubicBezTo>
                    <a:pt x="1465" y="1999"/>
                    <a:pt x="2218" y="1727"/>
                    <a:pt x="2846" y="1476"/>
                  </a:cubicBezTo>
                  <a:cubicBezTo>
                    <a:pt x="3495" y="1183"/>
                    <a:pt x="4353" y="974"/>
                    <a:pt x="4876" y="451"/>
                  </a:cubicBezTo>
                  <a:cubicBezTo>
                    <a:pt x="5036" y="309"/>
                    <a:pt x="4924" y="0"/>
                    <a:pt x="4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2761450" y="4236700"/>
              <a:ext cx="91050" cy="132525"/>
            </a:xfrm>
            <a:custGeom>
              <a:avLst/>
              <a:gdLst/>
              <a:ahLst/>
              <a:cxnLst/>
              <a:rect l="l" t="t" r="r" b="b"/>
              <a:pathLst>
                <a:path w="3642" h="5301" extrusionOk="0">
                  <a:moveTo>
                    <a:pt x="179" y="1"/>
                  </a:moveTo>
                  <a:cubicBezTo>
                    <a:pt x="117" y="1"/>
                    <a:pt x="63" y="39"/>
                    <a:pt x="63" y="123"/>
                  </a:cubicBezTo>
                  <a:cubicBezTo>
                    <a:pt x="1" y="1148"/>
                    <a:pt x="126" y="2152"/>
                    <a:pt x="335" y="3178"/>
                  </a:cubicBezTo>
                  <a:cubicBezTo>
                    <a:pt x="461" y="3847"/>
                    <a:pt x="649" y="4705"/>
                    <a:pt x="1193" y="5144"/>
                  </a:cubicBezTo>
                  <a:cubicBezTo>
                    <a:pt x="1331" y="5255"/>
                    <a:pt x="1469" y="5301"/>
                    <a:pt x="1601" y="5301"/>
                  </a:cubicBezTo>
                  <a:cubicBezTo>
                    <a:pt x="1970" y="5301"/>
                    <a:pt x="2295" y="4939"/>
                    <a:pt x="2449" y="4600"/>
                  </a:cubicBezTo>
                  <a:cubicBezTo>
                    <a:pt x="2637" y="4224"/>
                    <a:pt x="2721" y="3784"/>
                    <a:pt x="2742" y="3366"/>
                  </a:cubicBezTo>
                  <a:cubicBezTo>
                    <a:pt x="2825" y="2508"/>
                    <a:pt x="3369" y="1713"/>
                    <a:pt x="3579" y="876"/>
                  </a:cubicBezTo>
                  <a:cubicBezTo>
                    <a:pt x="3642" y="611"/>
                    <a:pt x="3431" y="438"/>
                    <a:pt x="3222" y="438"/>
                  </a:cubicBezTo>
                  <a:cubicBezTo>
                    <a:pt x="3084" y="438"/>
                    <a:pt x="2946" y="513"/>
                    <a:pt x="2888" y="688"/>
                  </a:cubicBezTo>
                  <a:cubicBezTo>
                    <a:pt x="2658" y="1420"/>
                    <a:pt x="2114" y="2403"/>
                    <a:pt x="2114" y="3178"/>
                  </a:cubicBezTo>
                  <a:cubicBezTo>
                    <a:pt x="2114" y="3572"/>
                    <a:pt x="1933" y="4676"/>
                    <a:pt x="1582" y="4676"/>
                  </a:cubicBezTo>
                  <a:cubicBezTo>
                    <a:pt x="1486" y="4676"/>
                    <a:pt x="1377" y="4593"/>
                    <a:pt x="1256" y="4391"/>
                  </a:cubicBezTo>
                  <a:cubicBezTo>
                    <a:pt x="566" y="3282"/>
                    <a:pt x="440" y="1399"/>
                    <a:pt x="356" y="165"/>
                  </a:cubicBezTo>
                  <a:cubicBezTo>
                    <a:pt x="345" y="60"/>
                    <a:pt x="256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2835725" y="4095025"/>
              <a:ext cx="144925" cy="102475"/>
            </a:xfrm>
            <a:custGeom>
              <a:avLst/>
              <a:gdLst/>
              <a:ahLst/>
              <a:cxnLst/>
              <a:rect l="l" t="t" r="r" b="b"/>
              <a:pathLst>
                <a:path w="5797" h="4099" extrusionOk="0">
                  <a:moveTo>
                    <a:pt x="4327" y="1"/>
                  </a:moveTo>
                  <a:cubicBezTo>
                    <a:pt x="4079" y="1"/>
                    <a:pt x="3837" y="27"/>
                    <a:pt x="3641" y="57"/>
                  </a:cubicBezTo>
                  <a:cubicBezTo>
                    <a:pt x="3118" y="140"/>
                    <a:pt x="2637" y="433"/>
                    <a:pt x="2114" y="433"/>
                  </a:cubicBezTo>
                  <a:cubicBezTo>
                    <a:pt x="1465" y="454"/>
                    <a:pt x="838" y="475"/>
                    <a:pt x="210" y="538"/>
                  </a:cubicBezTo>
                  <a:cubicBezTo>
                    <a:pt x="1" y="580"/>
                    <a:pt x="64" y="935"/>
                    <a:pt x="273" y="935"/>
                  </a:cubicBezTo>
                  <a:cubicBezTo>
                    <a:pt x="1026" y="977"/>
                    <a:pt x="1758" y="998"/>
                    <a:pt x="2512" y="1019"/>
                  </a:cubicBezTo>
                  <a:cubicBezTo>
                    <a:pt x="2700" y="1019"/>
                    <a:pt x="3118" y="873"/>
                    <a:pt x="3223" y="852"/>
                  </a:cubicBezTo>
                  <a:cubicBezTo>
                    <a:pt x="3549" y="761"/>
                    <a:pt x="3858" y="710"/>
                    <a:pt x="4171" y="710"/>
                  </a:cubicBezTo>
                  <a:cubicBezTo>
                    <a:pt x="4361" y="710"/>
                    <a:pt x="4553" y="728"/>
                    <a:pt x="4750" y="768"/>
                  </a:cubicBezTo>
                  <a:cubicBezTo>
                    <a:pt x="5483" y="935"/>
                    <a:pt x="3955" y="2233"/>
                    <a:pt x="3788" y="2337"/>
                  </a:cubicBezTo>
                  <a:cubicBezTo>
                    <a:pt x="3369" y="2693"/>
                    <a:pt x="2972" y="3300"/>
                    <a:pt x="2407" y="3404"/>
                  </a:cubicBezTo>
                  <a:cubicBezTo>
                    <a:pt x="2007" y="3484"/>
                    <a:pt x="2085" y="4099"/>
                    <a:pt x="2476" y="4099"/>
                  </a:cubicBezTo>
                  <a:cubicBezTo>
                    <a:pt x="2494" y="4099"/>
                    <a:pt x="2513" y="4098"/>
                    <a:pt x="2533" y="4095"/>
                  </a:cubicBezTo>
                  <a:cubicBezTo>
                    <a:pt x="3244" y="3969"/>
                    <a:pt x="3767" y="3342"/>
                    <a:pt x="4290" y="2860"/>
                  </a:cubicBezTo>
                  <a:cubicBezTo>
                    <a:pt x="4897" y="2316"/>
                    <a:pt x="5797" y="1793"/>
                    <a:pt x="5692" y="873"/>
                  </a:cubicBezTo>
                  <a:cubicBezTo>
                    <a:pt x="5617" y="168"/>
                    <a:pt x="4952" y="1"/>
                    <a:pt x="43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2834675" y="4180075"/>
              <a:ext cx="136050" cy="127975"/>
            </a:xfrm>
            <a:custGeom>
              <a:avLst/>
              <a:gdLst/>
              <a:ahLst/>
              <a:cxnLst/>
              <a:rect l="l" t="t" r="r" b="b"/>
              <a:pathLst>
                <a:path w="5442" h="5119" extrusionOk="0">
                  <a:moveTo>
                    <a:pt x="2526" y="1"/>
                  </a:moveTo>
                  <a:cubicBezTo>
                    <a:pt x="2316" y="1"/>
                    <a:pt x="2101" y="247"/>
                    <a:pt x="2219" y="484"/>
                  </a:cubicBezTo>
                  <a:cubicBezTo>
                    <a:pt x="2533" y="1237"/>
                    <a:pt x="2909" y="2011"/>
                    <a:pt x="3495" y="2639"/>
                  </a:cubicBezTo>
                  <a:cubicBezTo>
                    <a:pt x="3638" y="2822"/>
                    <a:pt x="4634" y="4316"/>
                    <a:pt x="4106" y="4316"/>
                  </a:cubicBezTo>
                  <a:cubicBezTo>
                    <a:pt x="4092" y="4316"/>
                    <a:pt x="4076" y="4315"/>
                    <a:pt x="4060" y="4313"/>
                  </a:cubicBezTo>
                  <a:cubicBezTo>
                    <a:pt x="3516" y="4250"/>
                    <a:pt x="3119" y="3831"/>
                    <a:pt x="2637" y="3664"/>
                  </a:cubicBezTo>
                  <a:cubicBezTo>
                    <a:pt x="1842" y="3455"/>
                    <a:pt x="1173" y="2911"/>
                    <a:pt x="357" y="2785"/>
                  </a:cubicBezTo>
                  <a:cubicBezTo>
                    <a:pt x="147" y="2785"/>
                    <a:pt x="1" y="3099"/>
                    <a:pt x="210" y="3204"/>
                  </a:cubicBezTo>
                  <a:cubicBezTo>
                    <a:pt x="1173" y="3664"/>
                    <a:pt x="2135" y="4229"/>
                    <a:pt x="3077" y="4752"/>
                  </a:cubicBezTo>
                  <a:cubicBezTo>
                    <a:pt x="3420" y="4943"/>
                    <a:pt x="3810" y="5118"/>
                    <a:pt x="4185" y="5118"/>
                  </a:cubicBezTo>
                  <a:cubicBezTo>
                    <a:pt x="4427" y="5118"/>
                    <a:pt x="4663" y="5045"/>
                    <a:pt x="4876" y="4857"/>
                  </a:cubicBezTo>
                  <a:cubicBezTo>
                    <a:pt x="5441" y="4375"/>
                    <a:pt x="4960" y="3538"/>
                    <a:pt x="4667" y="3036"/>
                  </a:cubicBezTo>
                  <a:cubicBezTo>
                    <a:pt x="4458" y="2702"/>
                    <a:pt x="4248" y="2388"/>
                    <a:pt x="3997" y="2095"/>
                  </a:cubicBezTo>
                  <a:cubicBezTo>
                    <a:pt x="3474" y="1551"/>
                    <a:pt x="3160" y="797"/>
                    <a:pt x="2763" y="149"/>
                  </a:cubicBezTo>
                  <a:cubicBezTo>
                    <a:pt x="2701" y="44"/>
                    <a:pt x="2614" y="1"/>
                    <a:pt x="2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>
            <a:spLocks noGrp="1"/>
          </p:cNvSpPr>
          <p:nvPr>
            <p:ph type="subTitle" idx="1"/>
          </p:nvPr>
        </p:nvSpPr>
        <p:spPr>
          <a:xfrm flipH="1">
            <a:off x="1992475" y="1394588"/>
            <a:ext cx="5158800" cy="17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3" name="Google Shape;303;p16"/>
          <p:cNvSpPr txBox="1">
            <a:spLocks noGrp="1"/>
          </p:cNvSpPr>
          <p:nvPr>
            <p:ph type="ctrTitle"/>
          </p:nvPr>
        </p:nvSpPr>
        <p:spPr>
          <a:xfrm flipH="1">
            <a:off x="1992725" y="3289913"/>
            <a:ext cx="51588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16"/>
          <p:cNvSpPr/>
          <p:nvPr/>
        </p:nvSpPr>
        <p:spPr>
          <a:xfrm rot="-5400000">
            <a:off x="1329093" y="2147869"/>
            <a:ext cx="1742737" cy="4858124"/>
          </a:xfrm>
          <a:custGeom>
            <a:avLst/>
            <a:gdLst/>
            <a:ahLst/>
            <a:cxnLst/>
            <a:rect l="l" t="t" r="r" b="b"/>
            <a:pathLst>
              <a:path w="32605" h="90891" extrusionOk="0">
                <a:moveTo>
                  <a:pt x="0" y="1"/>
                </a:moveTo>
                <a:lnTo>
                  <a:pt x="0" y="90890"/>
                </a:lnTo>
                <a:cubicBezTo>
                  <a:pt x="7361" y="89757"/>
                  <a:pt x="16312" y="85062"/>
                  <a:pt x="19893" y="78557"/>
                </a:cubicBezTo>
                <a:cubicBezTo>
                  <a:pt x="23454" y="72032"/>
                  <a:pt x="23792" y="63836"/>
                  <a:pt x="20788" y="57033"/>
                </a:cubicBezTo>
                <a:cubicBezTo>
                  <a:pt x="18640" y="52239"/>
                  <a:pt x="15039" y="48260"/>
                  <a:pt x="12453" y="43705"/>
                </a:cubicBezTo>
                <a:cubicBezTo>
                  <a:pt x="9887" y="39130"/>
                  <a:pt x="8415" y="33341"/>
                  <a:pt x="10941" y="28746"/>
                </a:cubicBezTo>
                <a:cubicBezTo>
                  <a:pt x="12871" y="25205"/>
                  <a:pt x="16690" y="23176"/>
                  <a:pt x="20311" y="21445"/>
                </a:cubicBezTo>
                <a:cubicBezTo>
                  <a:pt x="23971" y="19734"/>
                  <a:pt x="27830" y="18023"/>
                  <a:pt x="30217" y="14761"/>
                </a:cubicBezTo>
                <a:cubicBezTo>
                  <a:pt x="32604" y="11538"/>
                  <a:pt x="29780" y="2189"/>
                  <a:pt x="26398" y="20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6"/>
          <p:cNvSpPr/>
          <p:nvPr/>
        </p:nvSpPr>
        <p:spPr>
          <a:xfrm>
            <a:off x="4093524" y="4425395"/>
            <a:ext cx="343752" cy="303049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6"/>
          <p:cNvSpPr/>
          <p:nvPr/>
        </p:nvSpPr>
        <p:spPr>
          <a:xfrm>
            <a:off x="7786125" y="443575"/>
            <a:ext cx="741057" cy="578832"/>
          </a:xfrm>
          <a:custGeom>
            <a:avLst/>
            <a:gdLst/>
            <a:ahLst/>
            <a:cxnLst/>
            <a:rect l="l" t="t" r="r" b="b"/>
            <a:pathLst>
              <a:path w="40656" h="31756" extrusionOk="0">
                <a:moveTo>
                  <a:pt x="2495" y="19514"/>
                </a:moveTo>
                <a:cubicBezTo>
                  <a:pt x="1858" y="20021"/>
                  <a:pt x="1388" y="20759"/>
                  <a:pt x="1267" y="21551"/>
                </a:cubicBezTo>
                <a:cubicBezTo>
                  <a:pt x="1149" y="22300"/>
                  <a:pt x="1" y="22113"/>
                  <a:pt x="116" y="21363"/>
                </a:cubicBezTo>
                <a:cubicBezTo>
                  <a:pt x="464" y="19135"/>
                  <a:pt x="2774" y="17268"/>
                  <a:pt x="5047" y="17731"/>
                </a:cubicBezTo>
                <a:cubicBezTo>
                  <a:pt x="5695" y="16507"/>
                  <a:pt x="6669" y="15805"/>
                  <a:pt x="8132" y="15870"/>
                </a:cubicBezTo>
                <a:cubicBezTo>
                  <a:pt x="9153" y="15918"/>
                  <a:pt x="10186" y="16172"/>
                  <a:pt x="11207" y="16094"/>
                </a:cubicBezTo>
                <a:cubicBezTo>
                  <a:pt x="11976" y="16035"/>
                  <a:pt x="12680" y="15826"/>
                  <a:pt x="13315" y="15394"/>
                </a:cubicBezTo>
                <a:cubicBezTo>
                  <a:pt x="11766" y="14193"/>
                  <a:pt x="10218" y="12994"/>
                  <a:pt x="8667" y="11796"/>
                </a:cubicBezTo>
                <a:cubicBezTo>
                  <a:pt x="8141" y="11391"/>
                  <a:pt x="7615" y="10987"/>
                  <a:pt x="7084" y="10589"/>
                </a:cubicBezTo>
                <a:cubicBezTo>
                  <a:pt x="6852" y="10413"/>
                  <a:pt x="6575" y="10188"/>
                  <a:pt x="6328" y="10037"/>
                </a:cubicBezTo>
                <a:cubicBezTo>
                  <a:pt x="6064" y="9878"/>
                  <a:pt x="5930" y="9570"/>
                  <a:pt x="6064" y="9281"/>
                </a:cubicBezTo>
                <a:cubicBezTo>
                  <a:pt x="6244" y="8839"/>
                  <a:pt x="6561" y="7952"/>
                  <a:pt x="6971" y="7692"/>
                </a:cubicBezTo>
                <a:cubicBezTo>
                  <a:pt x="7258" y="7447"/>
                  <a:pt x="7680" y="7212"/>
                  <a:pt x="8004" y="7028"/>
                </a:cubicBezTo>
                <a:cubicBezTo>
                  <a:pt x="8598" y="6693"/>
                  <a:pt x="9207" y="6376"/>
                  <a:pt x="9815" y="6068"/>
                </a:cubicBezTo>
                <a:cubicBezTo>
                  <a:pt x="11446" y="5240"/>
                  <a:pt x="13101" y="4452"/>
                  <a:pt x="14759" y="3677"/>
                </a:cubicBezTo>
                <a:cubicBezTo>
                  <a:pt x="16593" y="2818"/>
                  <a:pt x="18435" y="1975"/>
                  <a:pt x="20285" y="1147"/>
                </a:cubicBezTo>
                <a:cubicBezTo>
                  <a:pt x="20537" y="1034"/>
                  <a:pt x="22796" y="1"/>
                  <a:pt x="22981" y="5"/>
                </a:cubicBezTo>
                <a:cubicBezTo>
                  <a:pt x="24213" y="26"/>
                  <a:pt x="24372" y="263"/>
                  <a:pt x="25378" y="843"/>
                </a:cubicBezTo>
                <a:cubicBezTo>
                  <a:pt x="27769" y="2227"/>
                  <a:pt x="30165" y="3604"/>
                  <a:pt x="32583" y="4939"/>
                </a:cubicBezTo>
                <a:cubicBezTo>
                  <a:pt x="34945" y="6240"/>
                  <a:pt x="37361" y="7546"/>
                  <a:pt x="39815" y="8665"/>
                </a:cubicBezTo>
                <a:cubicBezTo>
                  <a:pt x="39924" y="8694"/>
                  <a:pt x="40023" y="8751"/>
                  <a:pt x="40100" y="8832"/>
                </a:cubicBezTo>
                <a:cubicBezTo>
                  <a:pt x="40274" y="8885"/>
                  <a:pt x="40400" y="9027"/>
                  <a:pt x="40446" y="9214"/>
                </a:cubicBezTo>
                <a:cubicBezTo>
                  <a:pt x="40622" y="9935"/>
                  <a:pt x="40656" y="11278"/>
                  <a:pt x="40373" y="11970"/>
                </a:cubicBezTo>
                <a:cubicBezTo>
                  <a:pt x="39916" y="13093"/>
                  <a:pt x="39046" y="14237"/>
                  <a:pt x="38277" y="15166"/>
                </a:cubicBezTo>
                <a:cubicBezTo>
                  <a:pt x="37261" y="16392"/>
                  <a:pt x="36140" y="17553"/>
                  <a:pt x="35010" y="18672"/>
                </a:cubicBezTo>
                <a:cubicBezTo>
                  <a:pt x="34639" y="19039"/>
                  <a:pt x="34268" y="19401"/>
                  <a:pt x="33893" y="19762"/>
                </a:cubicBezTo>
                <a:lnTo>
                  <a:pt x="34276" y="26768"/>
                </a:lnTo>
                <a:cubicBezTo>
                  <a:pt x="34283" y="26833"/>
                  <a:pt x="34258" y="26895"/>
                  <a:pt x="34212" y="26939"/>
                </a:cubicBezTo>
                <a:lnTo>
                  <a:pt x="34096" y="27057"/>
                </a:lnTo>
                <a:cubicBezTo>
                  <a:pt x="33015" y="28163"/>
                  <a:pt x="31414" y="29215"/>
                  <a:pt x="30039" y="29886"/>
                </a:cubicBezTo>
                <a:cubicBezTo>
                  <a:pt x="26851" y="31435"/>
                  <a:pt x="23437" y="31755"/>
                  <a:pt x="20065" y="30567"/>
                </a:cubicBezTo>
                <a:cubicBezTo>
                  <a:pt x="19766" y="30462"/>
                  <a:pt x="19468" y="30349"/>
                  <a:pt x="19170" y="30234"/>
                </a:cubicBezTo>
                <a:cubicBezTo>
                  <a:pt x="16670" y="29268"/>
                  <a:pt x="13887" y="27801"/>
                  <a:pt x="12108" y="25743"/>
                </a:cubicBezTo>
                <a:cubicBezTo>
                  <a:pt x="11198" y="24689"/>
                  <a:pt x="10209" y="22983"/>
                  <a:pt x="10718" y="21541"/>
                </a:cubicBezTo>
                <a:cubicBezTo>
                  <a:pt x="10723" y="21535"/>
                  <a:pt x="10725" y="21526"/>
                  <a:pt x="10729" y="21520"/>
                </a:cubicBezTo>
                <a:cubicBezTo>
                  <a:pt x="10733" y="21505"/>
                  <a:pt x="10737" y="21493"/>
                  <a:pt x="10744" y="21478"/>
                </a:cubicBezTo>
                <a:cubicBezTo>
                  <a:pt x="11133" y="20470"/>
                  <a:pt x="11576" y="19466"/>
                  <a:pt x="12007" y="18475"/>
                </a:cubicBezTo>
                <a:cubicBezTo>
                  <a:pt x="12215" y="17995"/>
                  <a:pt x="12426" y="17513"/>
                  <a:pt x="12638" y="17033"/>
                </a:cubicBezTo>
                <a:cubicBezTo>
                  <a:pt x="12076" y="17209"/>
                  <a:pt x="11488" y="17287"/>
                  <a:pt x="10901" y="17263"/>
                </a:cubicBezTo>
                <a:cubicBezTo>
                  <a:pt x="10033" y="17238"/>
                  <a:pt x="9178" y="17081"/>
                  <a:pt x="8313" y="17041"/>
                </a:cubicBezTo>
                <a:cubicBezTo>
                  <a:pt x="7290" y="16995"/>
                  <a:pt x="6632" y="17337"/>
                  <a:pt x="6146" y="18160"/>
                </a:cubicBezTo>
                <a:cubicBezTo>
                  <a:pt x="7434" y="19078"/>
                  <a:pt x="7686" y="23062"/>
                  <a:pt x="6445" y="23922"/>
                </a:cubicBezTo>
                <a:cubicBezTo>
                  <a:pt x="6076" y="24177"/>
                  <a:pt x="5691" y="23947"/>
                  <a:pt x="5567" y="23626"/>
                </a:cubicBezTo>
                <a:cubicBezTo>
                  <a:pt x="5511" y="23712"/>
                  <a:pt x="5448" y="23798"/>
                  <a:pt x="5383" y="23884"/>
                </a:cubicBezTo>
                <a:cubicBezTo>
                  <a:pt x="5267" y="24033"/>
                  <a:pt x="5100" y="24119"/>
                  <a:pt x="4911" y="24104"/>
                </a:cubicBezTo>
                <a:cubicBezTo>
                  <a:pt x="4452" y="24070"/>
                  <a:pt x="4182" y="23532"/>
                  <a:pt x="4475" y="23150"/>
                </a:cubicBezTo>
                <a:cubicBezTo>
                  <a:pt x="4955" y="22528"/>
                  <a:pt x="5123" y="21872"/>
                  <a:pt x="5131" y="21130"/>
                </a:cubicBezTo>
                <a:cubicBezTo>
                  <a:pt x="5003" y="21157"/>
                  <a:pt x="4873" y="21168"/>
                  <a:pt x="4744" y="21155"/>
                </a:cubicBezTo>
                <a:cubicBezTo>
                  <a:pt x="4442" y="21715"/>
                  <a:pt x="4205" y="22304"/>
                  <a:pt x="4090" y="22930"/>
                </a:cubicBezTo>
                <a:cubicBezTo>
                  <a:pt x="3951" y="23676"/>
                  <a:pt x="2805" y="23475"/>
                  <a:pt x="2941" y="22731"/>
                </a:cubicBezTo>
                <a:cubicBezTo>
                  <a:pt x="3086" y="21950"/>
                  <a:pt x="3381" y="21212"/>
                  <a:pt x="3765" y="20520"/>
                </a:cubicBezTo>
                <a:cubicBezTo>
                  <a:pt x="3719" y="20441"/>
                  <a:pt x="3681" y="20359"/>
                  <a:pt x="3650" y="20273"/>
                </a:cubicBezTo>
                <a:cubicBezTo>
                  <a:pt x="3620" y="20191"/>
                  <a:pt x="3593" y="20105"/>
                  <a:pt x="3572" y="20017"/>
                </a:cubicBezTo>
                <a:cubicBezTo>
                  <a:pt x="3159" y="20533"/>
                  <a:pt x="2799" y="21289"/>
                  <a:pt x="2815" y="21851"/>
                </a:cubicBezTo>
                <a:cubicBezTo>
                  <a:pt x="2841" y="22595"/>
                  <a:pt x="1680" y="22700"/>
                  <a:pt x="1654" y="21939"/>
                </a:cubicBezTo>
                <a:cubicBezTo>
                  <a:pt x="1629" y="21157"/>
                  <a:pt x="1973" y="20244"/>
                  <a:pt x="2495" y="19514"/>
                </a:cubicBezTo>
                <a:close/>
                <a:moveTo>
                  <a:pt x="38717" y="9444"/>
                </a:moveTo>
                <a:cubicBezTo>
                  <a:pt x="38290" y="9281"/>
                  <a:pt x="37866" y="9084"/>
                  <a:pt x="37456" y="8891"/>
                </a:cubicBezTo>
                <a:cubicBezTo>
                  <a:pt x="36781" y="8573"/>
                  <a:pt x="36114" y="8231"/>
                  <a:pt x="35452" y="7885"/>
                </a:cubicBezTo>
                <a:cubicBezTo>
                  <a:pt x="33815" y="7030"/>
                  <a:pt x="32195" y="6133"/>
                  <a:pt x="30586" y="5226"/>
                </a:cubicBezTo>
                <a:cubicBezTo>
                  <a:pt x="28631" y="4125"/>
                  <a:pt x="26686" y="3004"/>
                  <a:pt x="24741" y="1881"/>
                </a:cubicBezTo>
                <a:cubicBezTo>
                  <a:pt x="24196" y="1567"/>
                  <a:pt x="23312" y="934"/>
                  <a:pt x="22723" y="1478"/>
                </a:cubicBezTo>
                <a:cubicBezTo>
                  <a:pt x="22465" y="1715"/>
                  <a:pt x="22033" y="1944"/>
                  <a:pt x="21723" y="2107"/>
                </a:cubicBezTo>
                <a:cubicBezTo>
                  <a:pt x="21161" y="2405"/>
                  <a:pt x="20583" y="2677"/>
                  <a:pt x="20005" y="2943"/>
                </a:cubicBezTo>
                <a:cubicBezTo>
                  <a:pt x="18460" y="3654"/>
                  <a:pt x="16888" y="4320"/>
                  <a:pt x="15323" y="4987"/>
                </a:cubicBezTo>
                <a:cubicBezTo>
                  <a:pt x="13705" y="5674"/>
                  <a:pt x="12081" y="6351"/>
                  <a:pt x="10471" y="7061"/>
                </a:cubicBezTo>
                <a:cubicBezTo>
                  <a:pt x="9895" y="7315"/>
                  <a:pt x="9318" y="7575"/>
                  <a:pt x="8755" y="7854"/>
                </a:cubicBezTo>
                <a:cubicBezTo>
                  <a:pt x="8614" y="7923"/>
                  <a:pt x="8371" y="8038"/>
                  <a:pt x="8174" y="8155"/>
                </a:cubicBezTo>
                <a:cubicBezTo>
                  <a:pt x="9182" y="8822"/>
                  <a:pt x="10178" y="9516"/>
                  <a:pt x="11167" y="10209"/>
                </a:cubicBezTo>
                <a:cubicBezTo>
                  <a:pt x="12567" y="11192"/>
                  <a:pt x="13958" y="12190"/>
                  <a:pt x="15340" y="13204"/>
                </a:cubicBezTo>
                <a:cubicBezTo>
                  <a:pt x="15346" y="13204"/>
                  <a:pt x="15352" y="13204"/>
                  <a:pt x="15360" y="13206"/>
                </a:cubicBezTo>
                <a:cubicBezTo>
                  <a:pt x="16576" y="13409"/>
                  <a:pt x="18550" y="11898"/>
                  <a:pt x="19445" y="11184"/>
                </a:cubicBezTo>
                <a:cubicBezTo>
                  <a:pt x="20151" y="10618"/>
                  <a:pt x="20830" y="10019"/>
                  <a:pt x="21503" y="9417"/>
                </a:cubicBezTo>
                <a:cubicBezTo>
                  <a:pt x="21958" y="9011"/>
                  <a:pt x="22452" y="8535"/>
                  <a:pt x="22943" y="8179"/>
                </a:cubicBezTo>
                <a:cubicBezTo>
                  <a:pt x="23033" y="8114"/>
                  <a:pt x="23154" y="8122"/>
                  <a:pt x="23234" y="8199"/>
                </a:cubicBezTo>
                <a:cubicBezTo>
                  <a:pt x="23343" y="8306"/>
                  <a:pt x="23442" y="8422"/>
                  <a:pt x="23530" y="8545"/>
                </a:cubicBezTo>
                <a:cubicBezTo>
                  <a:pt x="23657" y="8717"/>
                  <a:pt x="24060" y="9220"/>
                  <a:pt x="23796" y="9423"/>
                </a:cubicBezTo>
                <a:cubicBezTo>
                  <a:pt x="23706" y="9490"/>
                  <a:pt x="23616" y="9482"/>
                  <a:pt x="23534" y="9442"/>
                </a:cubicBezTo>
                <a:cubicBezTo>
                  <a:pt x="23375" y="9537"/>
                  <a:pt x="23211" y="9656"/>
                  <a:pt x="23066" y="9761"/>
                </a:cubicBezTo>
                <a:cubicBezTo>
                  <a:pt x="22758" y="9983"/>
                  <a:pt x="22454" y="10213"/>
                  <a:pt x="22153" y="10444"/>
                </a:cubicBezTo>
                <a:cubicBezTo>
                  <a:pt x="21358" y="11050"/>
                  <a:pt x="20568" y="11657"/>
                  <a:pt x="19755" y="12236"/>
                </a:cubicBezTo>
                <a:cubicBezTo>
                  <a:pt x="18865" y="12867"/>
                  <a:pt x="17664" y="13690"/>
                  <a:pt x="16576" y="14112"/>
                </a:cubicBezTo>
                <a:cubicBezTo>
                  <a:pt x="16779" y="14260"/>
                  <a:pt x="16980" y="14409"/>
                  <a:pt x="17182" y="14558"/>
                </a:cubicBezTo>
                <a:cubicBezTo>
                  <a:pt x="19483" y="16253"/>
                  <a:pt x="21778" y="17957"/>
                  <a:pt x="24070" y="19669"/>
                </a:cubicBezTo>
                <a:cubicBezTo>
                  <a:pt x="24867" y="20262"/>
                  <a:pt x="25665" y="20856"/>
                  <a:pt x="26464" y="21451"/>
                </a:cubicBezTo>
                <a:cubicBezTo>
                  <a:pt x="26776" y="21679"/>
                  <a:pt x="27101" y="21933"/>
                  <a:pt x="27423" y="22157"/>
                </a:cubicBezTo>
                <a:cubicBezTo>
                  <a:pt x="28075" y="21275"/>
                  <a:pt x="28870" y="20411"/>
                  <a:pt x="29605" y="19611"/>
                </a:cubicBezTo>
                <a:cubicBezTo>
                  <a:pt x="30678" y="18443"/>
                  <a:pt x="31778" y="17297"/>
                  <a:pt x="32874" y="16151"/>
                </a:cubicBezTo>
                <a:cubicBezTo>
                  <a:pt x="34191" y="14774"/>
                  <a:pt x="35521" y="13395"/>
                  <a:pt x="36781" y="11968"/>
                </a:cubicBezTo>
                <a:cubicBezTo>
                  <a:pt x="37242" y="11446"/>
                  <a:pt x="38353" y="10199"/>
                  <a:pt x="38719" y="9446"/>
                </a:cubicBezTo>
                <a:close/>
                <a:moveTo>
                  <a:pt x="5016" y="19713"/>
                </a:moveTo>
                <a:cubicBezTo>
                  <a:pt x="4922" y="19695"/>
                  <a:pt x="4834" y="19655"/>
                  <a:pt x="4758" y="19596"/>
                </a:cubicBezTo>
                <a:cubicBezTo>
                  <a:pt x="4727" y="19573"/>
                  <a:pt x="4693" y="19552"/>
                  <a:pt x="4658" y="19533"/>
                </a:cubicBezTo>
                <a:cubicBezTo>
                  <a:pt x="4666" y="19684"/>
                  <a:pt x="4729" y="19894"/>
                  <a:pt x="4811" y="19994"/>
                </a:cubicBezTo>
                <a:cubicBezTo>
                  <a:pt x="4815" y="19998"/>
                  <a:pt x="4821" y="20003"/>
                  <a:pt x="4811" y="20003"/>
                </a:cubicBezTo>
                <a:cubicBezTo>
                  <a:pt x="4915" y="19994"/>
                  <a:pt x="4955" y="19971"/>
                  <a:pt x="5041" y="19908"/>
                </a:cubicBezTo>
                <a:lnTo>
                  <a:pt x="5041" y="19908"/>
                </a:lnTo>
                <a:cubicBezTo>
                  <a:pt x="5033" y="19843"/>
                  <a:pt x="5024" y="19778"/>
                  <a:pt x="5016" y="19713"/>
                </a:cubicBezTo>
                <a:close/>
                <a:moveTo>
                  <a:pt x="14153" y="14650"/>
                </a:moveTo>
                <a:cubicBezTo>
                  <a:pt x="14302" y="14485"/>
                  <a:pt x="14440" y="14313"/>
                  <a:pt x="14570" y="14135"/>
                </a:cubicBezTo>
                <a:cubicBezTo>
                  <a:pt x="13206" y="13112"/>
                  <a:pt x="11840" y="12095"/>
                  <a:pt x="10461" y="11096"/>
                </a:cubicBezTo>
                <a:cubicBezTo>
                  <a:pt x="9532" y="10423"/>
                  <a:pt x="8589" y="9736"/>
                  <a:pt x="7627" y="9109"/>
                </a:cubicBezTo>
                <a:cubicBezTo>
                  <a:pt x="7600" y="9216"/>
                  <a:pt x="7585" y="9323"/>
                  <a:pt x="7598" y="9381"/>
                </a:cubicBezTo>
                <a:cubicBezTo>
                  <a:pt x="9752" y="11175"/>
                  <a:pt x="11936" y="12932"/>
                  <a:pt x="14153" y="14650"/>
                </a:cubicBezTo>
                <a:close/>
                <a:moveTo>
                  <a:pt x="28239" y="25290"/>
                </a:moveTo>
                <a:cubicBezTo>
                  <a:pt x="28151" y="25713"/>
                  <a:pt x="27673" y="26147"/>
                  <a:pt x="27268" y="25825"/>
                </a:cubicBezTo>
                <a:cubicBezTo>
                  <a:pt x="26730" y="25512"/>
                  <a:pt x="26193" y="25129"/>
                  <a:pt x="25686" y="24770"/>
                </a:cubicBezTo>
                <a:cubicBezTo>
                  <a:pt x="24856" y="24184"/>
                  <a:pt x="24039" y="23580"/>
                  <a:pt x="23224" y="22972"/>
                </a:cubicBezTo>
                <a:cubicBezTo>
                  <a:pt x="21088" y="21382"/>
                  <a:pt x="18973" y="19762"/>
                  <a:pt x="16863" y="18137"/>
                </a:cubicBezTo>
                <a:cubicBezTo>
                  <a:pt x="16019" y="17486"/>
                  <a:pt x="15174" y="16834"/>
                  <a:pt x="14329" y="16180"/>
                </a:cubicBezTo>
                <a:cubicBezTo>
                  <a:pt x="13925" y="17098"/>
                  <a:pt x="13520" y="18018"/>
                  <a:pt x="13120" y="18936"/>
                </a:cubicBezTo>
                <a:cubicBezTo>
                  <a:pt x="12693" y="19919"/>
                  <a:pt x="12255" y="20912"/>
                  <a:pt x="11871" y="21903"/>
                </a:cubicBezTo>
                <a:lnTo>
                  <a:pt x="11854" y="21943"/>
                </a:lnTo>
                <a:cubicBezTo>
                  <a:pt x="11509" y="22907"/>
                  <a:pt x="12433" y="24269"/>
                  <a:pt x="13020" y="24951"/>
                </a:cubicBezTo>
                <a:cubicBezTo>
                  <a:pt x="14663" y="26851"/>
                  <a:pt x="17299" y="28216"/>
                  <a:pt x="19604" y="29106"/>
                </a:cubicBezTo>
                <a:cubicBezTo>
                  <a:pt x="19885" y="29217"/>
                  <a:pt x="20170" y="29322"/>
                  <a:pt x="20455" y="29421"/>
                </a:cubicBezTo>
                <a:lnTo>
                  <a:pt x="20466" y="29425"/>
                </a:lnTo>
                <a:cubicBezTo>
                  <a:pt x="23318" y="30431"/>
                  <a:pt x="26208" y="30244"/>
                  <a:pt x="28964" y="29050"/>
                </a:cubicBezTo>
                <a:cubicBezTo>
                  <a:pt x="30391" y="28432"/>
                  <a:pt x="31902" y="27476"/>
                  <a:pt x="33046" y="26395"/>
                </a:cubicBezTo>
                <a:lnTo>
                  <a:pt x="32742" y="20856"/>
                </a:lnTo>
                <a:cubicBezTo>
                  <a:pt x="31864" y="21683"/>
                  <a:pt x="30978" y="22505"/>
                  <a:pt x="30106" y="23339"/>
                </a:cubicBezTo>
                <a:cubicBezTo>
                  <a:pt x="29731" y="23699"/>
                  <a:pt x="29356" y="24060"/>
                  <a:pt x="28995" y="24433"/>
                </a:cubicBezTo>
                <a:cubicBezTo>
                  <a:pt x="28754" y="24682"/>
                  <a:pt x="28501" y="24949"/>
                  <a:pt x="28293" y="25225"/>
                </a:cubicBezTo>
                <a:cubicBezTo>
                  <a:pt x="28276" y="25248"/>
                  <a:pt x="28258" y="25271"/>
                  <a:pt x="28237" y="25292"/>
                </a:cubicBezTo>
                <a:close/>
                <a:moveTo>
                  <a:pt x="15069" y="15361"/>
                </a:moveTo>
                <a:cubicBezTo>
                  <a:pt x="15528" y="15717"/>
                  <a:pt x="15987" y="16071"/>
                  <a:pt x="16450" y="16423"/>
                </a:cubicBezTo>
                <a:cubicBezTo>
                  <a:pt x="18414" y="17926"/>
                  <a:pt x="20401" y="19401"/>
                  <a:pt x="22406" y="20849"/>
                </a:cubicBezTo>
                <a:cubicBezTo>
                  <a:pt x="24077" y="22050"/>
                  <a:pt x="25770" y="23234"/>
                  <a:pt x="27499" y="24353"/>
                </a:cubicBezTo>
                <a:cubicBezTo>
                  <a:pt x="27759" y="24031"/>
                  <a:pt x="28073" y="23714"/>
                  <a:pt x="28358" y="23427"/>
                </a:cubicBezTo>
                <a:cubicBezTo>
                  <a:pt x="28870" y="22911"/>
                  <a:pt x="29400" y="22411"/>
                  <a:pt x="29926" y="21910"/>
                </a:cubicBezTo>
                <a:cubicBezTo>
                  <a:pt x="31286" y="20621"/>
                  <a:pt x="32656" y="19347"/>
                  <a:pt x="33991" y="18035"/>
                </a:cubicBezTo>
                <a:cubicBezTo>
                  <a:pt x="35150" y="16897"/>
                  <a:pt x="36305" y="15725"/>
                  <a:pt x="37363" y="14491"/>
                </a:cubicBezTo>
                <a:cubicBezTo>
                  <a:pt x="38080" y="13655"/>
                  <a:pt x="38990" y="12536"/>
                  <a:pt x="39415" y="11517"/>
                </a:cubicBezTo>
                <a:cubicBezTo>
                  <a:pt x="39526" y="11255"/>
                  <a:pt x="39524" y="10838"/>
                  <a:pt x="39489" y="10461"/>
                </a:cubicBezTo>
                <a:cubicBezTo>
                  <a:pt x="38514" y="11735"/>
                  <a:pt x="37475" y="12953"/>
                  <a:pt x="36397" y="14141"/>
                </a:cubicBezTo>
                <a:cubicBezTo>
                  <a:pt x="35085" y="15587"/>
                  <a:pt x="33725" y="16989"/>
                  <a:pt x="32382" y="18408"/>
                </a:cubicBezTo>
                <a:cubicBezTo>
                  <a:pt x="30953" y="19917"/>
                  <a:pt x="29549" y="21442"/>
                  <a:pt x="28216" y="23037"/>
                </a:cubicBezTo>
                <a:cubicBezTo>
                  <a:pt x="28033" y="23324"/>
                  <a:pt x="27268" y="23515"/>
                  <a:pt x="26992" y="23398"/>
                </a:cubicBezTo>
                <a:cubicBezTo>
                  <a:pt x="26977" y="23389"/>
                  <a:pt x="26962" y="23383"/>
                  <a:pt x="26950" y="23375"/>
                </a:cubicBezTo>
                <a:cubicBezTo>
                  <a:pt x="25558" y="22396"/>
                  <a:pt x="24192" y="21367"/>
                  <a:pt x="22830" y="20348"/>
                </a:cubicBezTo>
                <a:cubicBezTo>
                  <a:pt x="21008" y="18986"/>
                  <a:pt x="19191" y="17618"/>
                  <a:pt x="17379" y="16245"/>
                </a:cubicBezTo>
                <a:cubicBezTo>
                  <a:pt x="16752" y="15771"/>
                  <a:pt x="16123" y="15300"/>
                  <a:pt x="15495" y="14828"/>
                </a:cubicBezTo>
                <a:cubicBezTo>
                  <a:pt x="15360" y="15011"/>
                  <a:pt x="15218" y="15191"/>
                  <a:pt x="15069" y="1536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7392300" y="1015587"/>
            <a:ext cx="1751712" cy="1128479"/>
          </a:xfrm>
          <a:custGeom>
            <a:avLst/>
            <a:gdLst/>
            <a:ahLst/>
            <a:cxnLst/>
            <a:rect l="l" t="t" r="r" b="b"/>
            <a:pathLst>
              <a:path w="59862" h="38564" extrusionOk="0">
                <a:moveTo>
                  <a:pt x="3698" y="478"/>
                </a:moveTo>
                <a:cubicBezTo>
                  <a:pt x="3771" y="325"/>
                  <a:pt x="3702" y="140"/>
                  <a:pt x="3547" y="71"/>
                </a:cubicBezTo>
                <a:cubicBezTo>
                  <a:pt x="3394" y="0"/>
                  <a:pt x="3212" y="71"/>
                  <a:pt x="3142" y="226"/>
                </a:cubicBezTo>
                <a:lnTo>
                  <a:pt x="2979" y="589"/>
                </a:lnTo>
                <a:lnTo>
                  <a:pt x="2893" y="786"/>
                </a:lnTo>
                <a:cubicBezTo>
                  <a:pt x="2761" y="1090"/>
                  <a:pt x="3134" y="1356"/>
                  <a:pt x="3379" y="1134"/>
                </a:cubicBezTo>
                <a:cubicBezTo>
                  <a:pt x="3411" y="1105"/>
                  <a:pt x="3434" y="1071"/>
                  <a:pt x="3451" y="1033"/>
                </a:cubicBezTo>
                <a:lnTo>
                  <a:pt x="3539" y="836"/>
                </a:lnTo>
                <a:close/>
                <a:moveTo>
                  <a:pt x="59320" y="38473"/>
                </a:moveTo>
                <a:cubicBezTo>
                  <a:pt x="59668" y="38563"/>
                  <a:pt x="59861" y="38096"/>
                  <a:pt x="59555" y="37914"/>
                </a:cubicBezTo>
                <a:cubicBezTo>
                  <a:pt x="59532" y="37901"/>
                  <a:pt x="59509" y="37891"/>
                  <a:pt x="59484" y="37884"/>
                </a:cubicBezTo>
                <a:cubicBezTo>
                  <a:pt x="59289" y="37830"/>
                  <a:pt x="59094" y="37775"/>
                  <a:pt x="58899" y="37721"/>
                </a:cubicBezTo>
                <a:cubicBezTo>
                  <a:pt x="58738" y="37679"/>
                  <a:pt x="58574" y="37773"/>
                  <a:pt x="58528" y="37931"/>
                </a:cubicBezTo>
                <a:cubicBezTo>
                  <a:pt x="58484" y="38090"/>
                  <a:pt x="58572" y="38258"/>
                  <a:pt x="58729" y="38308"/>
                </a:cubicBezTo>
                <a:cubicBezTo>
                  <a:pt x="58926" y="38364"/>
                  <a:pt x="59123" y="38419"/>
                  <a:pt x="59320" y="38473"/>
                </a:cubicBezTo>
                <a:close/>
                <a:moveTo>
                  <a:pt x="56967" y="37763"/>
                </a:moveTo>
                <a:cubicBezTo>
                  <a:pt x="57281" y="37866"/>
                  <a:pt x="57512" y="37467"/>
                  <a:pt x="57267" y="37245"/>
                </a:cubicBezTo>
                <a:cubicBezTo>
                  <a:pt x="57235" y="37218"/>
                  <a:pt x="57197" y="37197"/>
                  <a:pt x="57158" y="37182"/>
                </a:cubicBezTo>
                <a:cubicBezTo>
                  <a:pt x="56967" y="37120"/>
                  <a:pt x="56774" y="37057"/>
                  <a:pt x="56583" y="36990"/>
                </a:cubicBezTo>
                <a:cubicBezTo>
                  <a:pt x="56261" y="36885"/>
                  <a:pt x="56039" y="37287"/>
                  <a:pt x="56280" y="37505"/>
                </a:cubicBezTo>
                <a:cubicBezTo>
                  <a:pt x="56309" y="37532"/>
                  <a:pt x="56345" y="37553"/>
                  <a:pt x="56384" y="37568"/>
                </a:cubicBezTo>
                <a:cubicBezTo>
                  <a:pt x="56575" y="37635"/>
                  <a:pt x="56772" y="37698"/>
                  <a:pt x="56965" y="37763"/>
                </a:cubicBezTo>
                <a:close/>
                <a:moveTo>
                  <a:pt x="54651" y="36937"/>
                </a:moveTo>
                <a:cubicBezTo>
                  <a:pt x="54808" y="36998"/>
                  <a:pt x="54987" y="36920"/>
                  <a:pt x="55047" y="36763"/>
                </a:cubicBezTo>
                <a:cubicBezTo>
                  <a:pt x="55108" y="36606"/>
                  <a:pt x="55031" y="36428"/>
                  <a:pt x="54873" y="36367"/>
                </a:cubicBezTo>
                <a:cubicBezTo>
                  <a:pt x="54683" y="36294"/>
                  <a:pt x="54494" y="36220"/>
                  <a:pt x="54305" y="36145"/>
                </a:cubicBezTo>
                <a:cubicBezTo>
                  <a:pt x="53997" y="36021"/>
                  <a:pt x="53737" y="36415"/>
                  <a:pt x="53987" y="36654"/>
                </a:cubicBezTo>
                <a:cubicBezTo>
                  <a:pt x="54014" y="36679"/>
                  <a:pt x="54046" y="36698"/>
                  <a:pt x="54081" y="36713"/>
                </a:cubicBezTo>
                <a:cubicBezTo>
                  <a:pt x="54270" y="36788"/>
                  <a:pt x="54460" y="36864"/>
                  <a:pt x="54651" y="36937"/>
                </a:cubicBezTo>
                <a:close/>
                <a:moveTo>
                  <a:pt x="52379" y="35996"/>
                </a:moveTo>
                <a:cubicBezTo>
                  <a:pt x="52702" y="36135"/>
                  <a:pt x="52968" y="35715"/>
                  <a:pt x="52702" y="35483"/>
                </a:cubicBezTo>
                <a:cubicBezTo>
                  <a:pt x="52679" y="35464"/>
                  <a:pt x="52656" y="35449"/>
                  <a:pt x="52629" y="35437"/>
                </a:cubicBezTo>
                <a:cubicBezTo>
                  <a:pt x="52444" y="35355"/>
                  <a:pt x="52260" y="35271"/>
                  <a:pt x="52076" y="35187"/>
                </a:cubicBezTo>
                <a:cubicBezTo>
                  <a:pt x="51923" y="35120"/>
                  <a:pt x="51747" y="35187"/>
                  <a:pt x="51675" y="35338"/>
                </a:cubicBezTo>
                <a:cubicBezTo>
                  <a:pt x="51606" y="35489"/>
                  <a:pt x="51671" y="35669"/>
                  <a:pt x="51820" y="35743"/>
                </a:cubicBezTo>
                <a:cubicBezTo>
                  <a:pt x="52006" y="35826"/>
                  <a:pt x="52193" y="35912"/>
                  <a:pt x="52379" y="35996"/>
                </a:cubicBezTo>
                <a:close/>
                <a:moveTo>
                  <a:pt x="50160" y="34932"/>
                </a:moveTo>
                <a:cubicBezTo>
                  <a:pt x="50309" y="35009"/>
                  <a:pt x="50493" y="34950"/>
                  <a:pt x="50573" y="34802"/>
                </a:cubicBezTo>
                <a:cubicBezTo>
                  <a:pt x="50650" y="34651"/>
                  <a:pt x="50592" y="34466"/>
                  <a:pt x="50443" y="34389"/>
                </a:cubicBezTo>
                <a:cubicBezTo>
                  <a:pt x="50263" y="34297"/>
                  <a:pt x="50083" y="34202"/>
                  <a:pt x="49904" y="34108"/>
                </a:cubicBezTo>
                <a:cubicBezTo>
                  <a:pt x="49588" y="33942"/>
                  <a:pt x="49295" y="34353"/>
                  <a:pt x="49552" y="34600"/>
                </a:cubicBezTo>
                <a:cubicBezTo>
                  <a:pt x="49573" y="34617"/>
                  <a:pt x="49594" y="34634"/>
                  <a:pt x="49617" y="34647"/>
                </a:cubicBezTo>
                <a:cubicBezTo>
                  <a:pt x="49797" y="34743"/>
                  <a:pt x="49978" y="34837"/>
                  <a:pt x="50160" y="34932"/>
                </a:cubicBezTo>
                <a:close/>
                <a:moveTo>
                  <a:pt x="48010" y="33733"/>
                </a:moveTo>
                <a:cubicBezTo>
                  <a:pt x="48291" y="33903"/>
                  <a:pt x="48611" y="33565"/>
                  <a:pt x="48412" y="33289"/>
                </a:cubicBezTo>
                <a:cubicBezTo>
                  <a:pt x="48389" y="33257"/>
                  <a:pt x="48360" y="33230"/>
                  <a:pt x="48324" y="33209"/>
                </a:cubicBezTo>
                <a:cubicBezTo>
                  <a:pt x="48152" y="33104"/>
                  <a:pt x="47980" y="32999"/>
                  <a:pt x="47809" y="32892"/>
                </a:cubicBezTo>
                <a:cubicBezTo>
                  <a:pt x="47526" y="32714"/>
                  <a:pt x="47197" y="33062"/>
                  <a:pt x="47406" y="33341"/>
                </a:cubicBezTo>
                <a:cubicBezTo>
                  <a:pt x="47429" y="33368"/>
                  <a:pt x="47454" y="33391"/>
                  <a:pt x="47484" y="33410"/>
                </a:cubicBezTo>
                <a:cubicBezTo>
                  <a:pt x="47658" y="33519"/>
                  <a:pt x="47832" y="33626"/>
                  <a:pt x="48010" y="33733"/>
                </a:cubicBezTo>
                <a:close/>
                <a:moveTo>
                  <a:pt x="45946" y="32381"/>
                </a:moveTo>
                <a:cubicBezTo>
                  <a:pt x="46082" y="32480"/>
                  <a:pt x="46272" y="32448"/>
                  <a:pt x="46371" y="32310"/>
                </a:cubicBezTo>
                <a:cubicBezTo>
                  <a:pt x="46469" y="32174"/>
                  <a:pt x="46438" y="31983"/>
                  <a:pt x="46302" y="31884"/>
                </a:cubicBezTo>
                <a:cubicBezTo>
                  <a:pt x="46138" y="31767"/>
                  <a:pt x="45975" y="31648"/>
                  <a:pt x="45816" y="31528"/>
                </a:cubicBezTo>
                <a:cubicBezTo>
                  <a:pt x="45522" y="31314"/>
                  <a:pt x="45164" y="31690"/>
                  <a:pt x="45401" y="31975"/>
                </a:cubicBezTo>
                <a:cubicBezTo>
                  <a:pt x="45415" y="31989"/>
                  <a:pt x="45430" y="32004"/>
                  <a:pt x="45447" y="32016"/>
                </a:cubicBezTo>
                <a:cubicBezTo>
                  <a:pt x="45610" y="32140"/>
                  <a:pt x="45778" y="32262"/>
                  <a:pt x="45946" y="32381"/>
                </a:cubicBezTo>
                <a:close/>
                <a:moveTo>
                  <a:pt x="44003" y="30851"/>
                </a:moveTo>
                <a:cubicBezTo>
                  <a:pt x="44254" y="31069"/>
                  <a:pt x="44634" y="30784"/>
                  <a:pt x="44472" y="30474"/>
                </a:cubicBezTo>
                <a:cubicBezTo>
                  <a:pt x="44455" y="30443"/>
                  <a:pt x="44432" y="30415"/>
                  <a:pt x="44405" y="30392"/>
                </a:cubicBezTo>
                <a:cubicBezTo>
                  <a:pt x="44254" y="30260"/>
                  <a:pt x="44105" y="30126"/>
                  <a:pt x="43959" y="29990"/>
                </a:cubicBezTo>
                <a:cubicBezTo>
                  <a:pt x="43714" y="29766"/>
                  <a:pt x="43341" y="30032"/>
                  <a:pt x="43470" y="30336"/>
                </a:cubicBezTo>
                <a:cubicBezTo>
                  <a:pt x="43487" y="30375"/>
                  <a:pt x="43512" y="30409"/>
                  <a:pt x="43542" y="30436"/>
                </a:cubicBezTo>
                <a:cubicBezTo>
                  <a:pt x="43695" y="30577"/>
                  <a:pt x="43848" y="30715"/>
                  <a:pt x="44003" y="30851"/>
                </a:cubicBezTo>
                <a:close/>
                <a:moveTo>
                  <a:pt x="42234" y="29114"/>
                </a:moveTo>
                <a:cubicBezTo>
                  <a:pt x="42458" y="29357"/>
                  <a:pt x="42850" y="29133"/>
                  <a:pt x="42752" y="28814"/>
                </a:cubicBezTo>
                <a:cubicBezTo>
                  <a:pt x="42739" y="28774"/>
                  <a:pt x="42718" y="28739"/>
                  <a:pt x="42691" y="28707"/>
                </a:cubicBezTo>
                <a:cubicBezTo>
                  <a:pt x="42569" y="28571"/>
                  <a:pt x="42450" y="28435"/>
                  <a:pt x="42333" y="28297"/>
                </a:cubicBezTo>
                <a:cubicBezTo>
                  <a:pt x="42532" y="28257"/>
                  <a:pt x="42731" y="28219"/>
                  <a:pt x="42930" y="28179"/>
                </a:cubicBezTo>
                <a:cubicBezTo>
                  <a:pt x="43095" y="28148"/>
                  <a:pt x="43204" y="27986"/>
                  <a:pt x="43171" y="27821"/>
                </a:cubicBezTo>
                <a:cubicBezTo>
                  <a:pt x="43139" y="27655"/>
                  <a:pt x="42978" y="27548"/>
                  <a:pt x="42812" y="27580"/>
                </a:cubicBezTo>
                <a:cubicBezTo>
                  <a:pt x="42613" y="27620"/>
                  <a:pt x="42414" y="27657"/>
                  <a:pt x="42215" y="27695"/>
                </a:cubicBezTo>
                <a:cubicBezTo>
                  <a:pt x="41989" y="27739"/>
                  <a:pt x="41913" y="27982"/>
                  <a:pt x="42008" y="28148"/>
                </a:cubicBezTo>
                <a:cubicBezTo>
                  <a:pt x="41836" y="28183"/>
                  <a:pt x="41695" y="28361"/>
                  <a:pt x="41781" y="28567"/>
                </a:cubicBezTo>
                <a:cubicBezTo>
                  <a:pt x="41792" y="28594"/>
                  <a:pt x="41809" y="28619"/>
                  <a:pt x="41827" y="28642"/>
                </a:cubicBezTo>
                <a:cubicBezTo>
                  <a:pt x="41957" y="28802"/>
                  <a:pt x="42096" y="28959"/>
                  <a:pt x="42234" y="29112"/>
                </a:cubicBezTo>
                <a:close/>
                <a:moveTo>
                  <a:pt x="40715" y="27144"/>
                </a:moveTo>
                <a:cubicBezTo>
                  <a:pt x="40910" y="27437"/>
                  <a:pt x="41364" y="27230"/>
                  <a:pt x="41262" y="26882"/>
                </a:cubicBezTo>
                <a:cubicBezTo>
                  <a:pt x="41253" y="26857"/>
                  <a:pt x="41241" y="26834"/>
                  <a:pt x="41228" y="26813"/>
                </a:cubicBezTo>
                <a:cubicBezTo>
                  <a:pt x="41119" y="26645"/>
                  <a:pt x="41014" y="26475"/>
                  <a:pt x="40914" y="26303"/>
                </a:cubicBezTo>
                <a:cubicBezTo>
                  <a:pt x="40763" y="26039"/>
                  <a:pt x="40344" y="26142"/>
                  <a:pt x="40344" y="26465"/>
                </a:cubicBezTo>
                <a:cubicBezTo>
                  <a:pt x="40346" y="26517"/>
                  <a:pt x="40360" y="26568"/>
                  <a:pt x="40386" y="26612"/>
                </a:cubicBezTo>
                <a:cubicBezTo>
                  <a:pt x="40492" y="26792"/>
                  <a:pt x="40601" y="26968"/>
                  <a:pt x="40715" y="27144"/>
                </a:cubicBezTo>
                <a:close/>
                <a:moveTo>
                  <a:pt x="39554" y="24931"/>
                </a:moveTo>
                <a:cubicBezTo>
                  <a:pt x="39677" y="25241"/>
                  <a:pt x="40142" y="25153"/>
                  <a:pt x="40142" y="24813"/>
                </a:cubicBezTo>
                <a:cubicBezTo>
                  <a:pt x="40142" y="24776"/>
                  <a:pt x="40134" y="24738"/>
                  <a:pt x="40122" y="24704"/>
                </a:cubicBezTo>
                <a:cubicBezTo>
                  <a:pt x="40071" y="24579"/>
                  <a:pt x="40023" y="24453"/>
                  <a:pt x="39977" y="24325"/>
                </a:cubicBezTo>
                <a:lnTo>
                  <a:pt x="39912" y="24147"/>
                </a:lnTo>
                <a:cubicBezTo>
                  <a:pt x="39822" y="23866"/>
                  <a:pt x="39409" y="23872"/>
                  <a:pt x="39329" y="24162"/>
                </a:cubicBezTo>
                <a:cubicBezTo>
                  <a:pt x="39313" y="24220"/>
                  <a:pt x="39313" y="24285"/>
                  <a:pt x="39334" y="24344"/>
                </a:cubicBezTo>
                <a:cubicBezTo>
                  <a:pt x="39369" y="24445"/>
                  <a:pt x="39405" y="24547"/>
                  <a:pt x="39443" y="24648"/>
                </a:cubicBezTo>
                <a:cubicBezTo>
                  <a:pt x="39478" y="24742"/>
                  <a:pt x="39516" y="24836"/>
                  <a:pt x="39554" y="24931"/>
                </a:cubicBezTo>
                <a:close/>
                <a:moveTo>
                  <a:pt x="38875" y="22517"/>
                </a:moveTo>
                <a:cubicBezTo>
                  <a:pt x="38925" y="22843"/>
                  <a:pt x="39396" y="22871"/>
                  <a:pt x="39474" y="22533"/>
                </a:cubicBezTo>
                <a:cubicBezTo>
                  <a:pt x="39482" y="22498"/>
                  <a:pt x="39482" y="22460"/>
                  <a:pt x="39478" y="22422"/>
                </a:cubicBezTo>
                <a:lnTo>
                  <a:pt x="39449" y="22236"/>
                </a:lnTo>
                <a:lnTo>
                  <a:pt x="39432" y="22120"/>
                </a:lnTo>
                <a:lnTo>
                  <a:pt x="39417" y="22007"/>
                </a:lnTo>
                <a:lnTo>
                  <a:pt x="39398" y="21833"/>
                </a:lnTo>
                <a:cubicBezTo>
                  <a:pt x="39369" y="21519"/>
                  <a:pt x="38925" y="21450"/>
                  <a:pt x="38808" y="21762"/>
                </a:cubicBezTo>
                <a:cubicBezTo>
                  <a:pt x="38791" y="21804"/>
                  <a:pt x="38787" y="21850"/>
                  <a:pt x="38791" y="21894"/>
                </a:cubicBezTo>
                <a:lnTo>
                  <a:pt x="38812" y="22081"/>
                </a:lnTo>
                <a:lnTo>
                  <a:pt x="38826" y="22202"/>
                </a:lnTo>
                <a:lnTo>
                  <a:pt x="38843" y="22322"/>
                </a:lnTo>
                <a:close/>
                <a:moveTo>
                  <a:pt x="38753" y="20014"/>
                </a:moveTo>
                <a:cubicBezTo>
                  <a:pt x="38730" y="20354"/>
                  <a:pt x="39202" y="20471"/>
                  <a:pt x="39340" y="20150"/>
                </a:cubicBezTo>
                <a:cubicBezTo>
                  <a:pt x="39352" y="20119"/>
                  <a:pt x="39359" y="20088"/>
                  <a:pt x="39361" y="20056"/>
                </a:cubicBezTo>
                <a:lnTo>
                  <a:pt x="39373" y="19876"/>
                </a:lnTo>
                <a:lnTo>
                  <a:pt x="39384" y="19754"/>
                </a:lnTo>
                <a:lnTo>
                  <a:pt x="39396" y="19631"/>
                </a:lnTo>
                <a:lnTo>
                  <a:pt x="39415" y="19463"/>
                </a:lnTo>
                <a:cubicBezTo>
                  <a:pt x="39455" y="19142"/>
                  <a:pt x="39023" y="18985"/>
                  <a:pt x="38849" y="19268"/>
                </a:cubicBezTo>
                <a:cubicBezTo>
                  <a:pt x="38826" y="19306"/>
                  <a:pt x="38814" y="19346"/>
                  <a:pt x="38808" y="19390"/>
                </a:cubicBezTo>
                <a:lnTo>
                  <a:pt x="38789" y="19570"/>
                </a:lnTo>
                <a:lnTo>
                  <a:pt x="38776" y="19700"/>
                </a:lnTo>
                <a:lnTo>
                  <a:pt x="38766" y="19830"/>
                </a:lnTo>
                <a:close/>
                <a:moveTo>
                  <a:pt x="39271" y="17537"/>
                </a:moveTo>
                <a:cubicBezTo>
                  <a:pt x="39151" y="17841"/>
                  <a:pt x="39520" y="18099"/>
                  <a:pt x="39763" y="17877"/>
                </a:cubicBezTo>
                <a:cubicBezTo>
                  <a:pt x="39795" y="17845"/>
                  <a:pt x="39820" y="17810"/>
                  <a:pt x="39837" y="17770"/>
                </a:cubicBezTo>
                <a:cubicBezTo>
                  <a:pt x="39910" y="17592"/>
                  <a:pt x="39989" y="17411"/>
                  <a:pt x="40080" y="17242"/>
                </a:cubicBezTo>
                <a:cubicBezTo>
                  <a:pt x="40233" y="16944"/>
                  <a:pt x="39870" y="16651"/>
                  <a:pt x="39612" y="16864"/>
                </a:cubicBezTo>
                <a:cubicBezTo>
                  <a:pt x="39583" y="16890"/>
                  <a:pt x="39558" y="16921"/>
                  <a:pt x="39539" y="16954"/>
                </a:cubicBezTo>
                <a:cubicBezTo>
                  <a:pt x="39440" y="17141"/>
                  <a:pt x="39350" y="17342"/>
                  <a:pt x="39271" y="17537"/>
                </a:cubicBezTo>
                <a:close/>
                <a:moveTo>
                  <a:pt x="40645" y="15399"/>
                </a:moveTo>
                <a:cubicBezTo>
                  <a:pt x="40421" y="15634"/>
                  <a:pt x="40681" y="16022"/>
                  <a:pt x="40991" y="15890"/>
                </a:cubicBezTo>
                <a:cubicBezTo>
                  <a:pt x="41029" y="15873"/>
                  <a:pt x="41063" y="15850"/>
                  <a:pt x="41090" y="15821"/>
                </a:cubicBezTo>
                <a:cubicBezTo>
                  <a:pt x="41220" y="15678"/>
                  <a:pt x="41362" y="15540"/>
                  <a:pt x="41507" y="15412"/>
                </a:cubicBezTo>
                <a:cubicBezTo>
                  <a:pt x="41635" y="15301"/>
                  <a:pt x="41645" y="15108"/>
                  <a:pt x="41534" y="14980"/>
                </a:cubicBezTo>
                <a:cubicBezTo>
                  <a:pt x="41423" y="14855"/>
                  <a:pt x="41228" y="14842"/>
                  <a:pt x="41102" y="14955"/>
                </a:cubicBezTo>
                <a:cubicBezTo>
                  <a:pt x="40943" y="15096"/>
                  <a:pt x="40792" y="15244"/>
                  <a:pt x="40645" y="15399"/>
                </a:cubicBezTo>
                <a:close/>
                <a:moveTo>
                  <a:pt x="42657" y="13865"/>
                </a:moveTo>
                <a:cubicBezTo>
                  <a:pt x="42377" y="14014"/>
                  <a:pt x="42490" y="14450"/>
                  <a:pt x="42815" y="14438"/>
                </a:cubicBezTo>
                <a:cubicBezTo>
                  <a:pt x="42863" y="14435"/>
                  <a:pt x="42907" y="14423"/>
                  <a:pt x="42949" y="14402"/>
                </a:cubicBezTo>
                <a:cubicBezTo>
                  <a:pt x="43121" y="14308"/>
                  <a:pt x="43297" y="14220"/>
                  <a:pt x="43475" y="14140"/>
                </a:cubicBezTo>
                <a:cubicBezTo>
                  <a:pt x="43776" y="14004"/>
                  <a:pt x="43674" y="13545"/>
                  <a:pt x="43336" y="13557"/>
                </a:cubicBezTo>
                <a:cubicBezTo>
                  <a:pt x="43299" y="13557"/>
                  <a:pt x="43259" y="13568"/>
                  <a:pt x="43223" y="13582"/>
                </a:cubicBezTo>
                <a:cubicBezTo>
                  <a:pt x="43032" y="13670"/>
                  <a:pt x="42842" y="13765"/>
                  <a:pt x="42657" y="13865"/>
                </a:cubicBezTo>
                <a:close/>
                <a:moveTo>
                  <a:pt x="45013" y="12970"/>
                </a:moveTo>
                <a:cubicBezTo>
                  <a:pt x="44847" y="13010"/>
                  <a:pt x="44745" y="13174"/>
                  <a:pt x="44785" y="13337"/>
                </a:cubicBezTo>
                <a:cubicBezTo>
                  <a:pt x="44822" y="13503"/>
                  <a:pt x="44986" y="13605"/>
                  <a:pt x="45151" y="13568"/>
                </a:cubicBezTo>
                <a:cubicBezTo>
                  <a:pt x="45344" y="13522"/>
                  <a:pt x="45537" y="13482"/>
                  <a:pt x="45732" y="13448"/>
                </a:cubicBezTo>
                <a:cubicBezTo>
                  <a:pt x="46067" y="13385"/>
                  <a:pt x="46067" y="12912"/>
                  <a:pt x="45736" y="12845"/>
                </a:cubicBezTo>
                <a:cubicBezTo>
                  <a:pt x="45700" y="12838"/>
                  <a:pt x="45665" y="12838"/>
                  <a:pt x="45629" y="12845"/>
                </a:cubicBezTo>
                <a:cubicBezTo>
                  <a:pt x="45422" y="12882"/>
                  <a:pt x="45216" y="12924"/>
                  <a:pt x="45013" y="12970"/>
                </a:cubicBezTo>
                <a:close/>
                <a:moveTo>
                  <a:pt x="47509" y="12698"/>
                </a:moveTo>
                <a:cubicBezTo>
                  <a:pt x="47341" y="12696"/>
                  <a:pt x="47201" y="12830"/>
                  <a:pt x="47199" y="13000"/>
                </a:cubicBezTo>
                <a:cubicBezTo>
                  <a:pt x="47197" y="13167"/>
                  <a:pt x="47331" y="13306"/>
                  <a:pt x="47498" y="13310"/>
                </a:cubicBezTo>
                <a:cubicBezTo>
                  <a:pt x="47693" y="13310"/>
                  <a:pt x="47897" y="13323"/>
                  <a:pt x="48089" y="13337"/>
                </a:cubicBezTo>
                <a:cubicBezTo>
                  <a:pt x="48257" y="13352"/>
                  <a:pt x="48408" y="13228"/>
                  <a:pt x="48421" y="13059"/>
                </a:cubicBezTo>
                <a:cubicBezTo>
                  <a:pt x="48435" y="12889"/>
                  <a:pt x="48310" y="12740"/>
                  <a:pt x="48140" y="12729"/>
                </a:cubicBezTo>
                <a:cubicBezTo>
                  <a:pt x="47932" y="12713"/>
                  <a:pt x="47716" y="12698"/>
                  <a:pt x="47509" y="12698"/>
                </a:cubicBezTo>
                <a:close/>
                <a:moveTo>
                  <a:pt x="50003" y="13071"/>
                </a:moveTo>
                <a:cubicBezTo>
                  <a:pt x="49841" y="13023"/>
                  <a:pt x="49670" y="13113"/>
                  <a:pt x="49621" y="13274"/>
                </a:cubicBezTo>
                <a:cubicBezTo>
                  <a:pt x="49571" y="13436"/>
                  <a:pt x="49663" y="13608"/>
                  <a:pt x="49825" y="13656"/>
                </a:cubicBezTo>
                <a:cubicBezTo>
                  <a:pt x="50011" y="13712"/>
                  <a:pt x="50198" y="13775"/>
                  <a:pt x="50380" y="13847"/>
                </a:cubicBezTo>
                <a:cubicBezTo>
                  <a:pt x="50676" y="13964"/>
                  <a:pt x="50946" y="13595"/>
                  <a:pt x="50705" y="13344"/>
                </a:cubicBezTo>
                <a:cubicBezTo>
                  <a:pt x="50676" y="13314"/>
                  <a:pt x="50640" y="13293"/>
                  <a:pt x="50602" y="13276"/>
                </a:cubicBezTo>
                <a:cubicBezTo>
                  <a:pt x="50405" y="13201"/>
                  <a:pt x="50206" y="13132"/>
                  <a:pt x="50003" y="13071"/>
                </a:cubicBezTo>
                <a:close/>
                <a:moveTo>
                  <a:pt x="52279" y="14194"/>
                </a:moveTo>
                <a:cubicBezTo>
                  <a:pt x="51985" y="13979"/>
                  <a:pt x="51627" y="14354"/>
                  <a:pt x="51866" y="14639"/>
                </a:cubicBezTo>
                <a:cubicBezTo>
                  <a:pt x="51879" y="14655"/>
                  <a:pt x="51893" y="14668"/>
                  <a:pt x="51910" y="14681"/>
                </a:cubicBezTo>
                <a:cubicBezTo>
                  <a:pt x="52065" y="14796"/>
                  <a:pt x="52216" y="14920"/>
                  <a:pt x="52358" y="15052"/>
                </a:cubicBezTo>
                <a:cubicBezTo>
                  <a:pt x="52595" y="15270"/>
                  <a:pt x="52968" y="15018"/>
                  <a:pt x="52849" y="14710"/>
                </a:cubicBezTo>
                <a:cubicBezTo>
                  <a:pt x="52832" y="14668"/>
                  <a:pt x="52805" y="14632"/>
                  <a:pt x="52771" y="14603"/>
                </a:cubicBezTo>
                <a:cubicBezTo>
                  <a:pt x="52614" y="14458"/>
                  <a:pt x="52451" y="14320"/>
                  <a:pt x="52279" y="14194"/>
                </a:cubicBezTo>
                <a:close/>
                <a:moveTo>
                  <a:pt x="53972" y="16089"/>
                </a:moveTo>
                <a:cubicBezTo>
                  <a:pt x="53805" y="15812"/>
                  <a:pt x="53364" y="15957"/>
                  <a:pt x="53411" y="16296"/>
                </a:cubicBezTo>
                <a:cubicBezTo>
                  <a:pt x="53417" y="16336"/>
                  <a:pt x="53429" y="16374"/>
                  <a:pt x="53450" y="16407"/>
                </a:cubicBezTo>
                <a:cubicBezTo>
                  <a:pt x="53553" y="16573"/>
                  <a:pt x="53649" y="16745"/>
                  <a:pt x="53737" y="16919"/>
                </a:cubicBezTo>
                <a:cubicBezTo>
                  <a:pt x="53895" y="17221"/>
                  <a:pt x="54347" y="17084"/>
                  <a:pt x="54314" y="16749"/>
                </a:cubicBezTo>
                <a:cubicBezTo>
                  <a:pt x="54310" y="16711"/>
                  <a:pt x="54299" y="16676"/>
                  <a:pt x="54282" y="16644"/>
                </a:cubicBezTo>
                <a:cubicBezTo>
                  <a:pt x="54186" y="16456"/>
                  <a:pt x="54083" y="16269"/>
                  <a:pt x="53972" y="16089"/>
                </a:cubicBezTo>
                <a:close/>
                <a:moveTo>
                  <a:pt x="54934" y="18434"/>
                </a:moveTo>
                <a:cubicBezTo>
                  <a:pt x="54865" y="18118"/>
                  <a:pt x="54404" y="18109"/>
                  <a:pt x="54335" y="18449"/>
                </a:cubicBezTo>
                <a:cubicBezTo>
                  <a:pt x="54328" y="18486"/>
                  <a:pt x="54328" y="18526"/>
                  <a:pt x="54339" y="18566"/>
                </a:cubicBezTo>
                <a:cubicBezTo>
                  <a:pt x="54381" y="18757"/>
                  <a:pt x="54416" y="18945"/>
                  <a:pt x="54444" y="19140"/>
                </a:cubicBezTo>
                <a:cubicBezTo>
                  <a:pt x="54465" y="19308"/>
                  <a:pt x="54618" y="19425"/>
                  <a:pt x="54785" y="19402"/>
                </a:cubicBezTo>
                <a:cubicBezTo>
                  <a:pt x="54953" y="19381"/>
                  <a:pt x="55070" y="19226"/>
                  <a:pt x="55049" y="19061"/>
                </a:cubicBezTo>
                <a:cubicBezTo>
                  <a:pt x="55020" y="18849"/>
                  <a:pt x="54982" y="18642"/>
                  <a:pt x="54934" y="18434"/>
                </a:cubicBezTo>
                <a:close/>
                <a:moveTo>
                  <a:pt x="55031" y="20978"/>
                </a:moveTo>
                <a:cubicBezTo>
                  <a:pt x="55087" y="20616"/>
                  <a:pt x="54586" y="20475"/>
                  <a:pt x="54446" y="20815"/>
                </a:cubicBezTo>
                <a:cubicBezTo>
                  <a:pt x="54437" y="20834"/>
                  <a:pt x="54431" y="20853"/>
                  <a:pt x="54429" y="20873"/>
                </a:cubicBezTo>
                <a:cubicBezTo>
                  <a:pt x="54396" y="21064"/>
                  <a:pt x="54354" y="21253"/>
                  <a:pt x="54303" y="21439"/>
                </a:cubicBezTo>
                <a:cubicBezTo>
                  <a:pt x="54253" y="21605"/>
                  <a:pt x="54347" y="21777"/>
                  <a:pt x="54513" y="21823"/>
                </a:cubicBezTo>
                <a:cubicBezTo>
                  <a:pt x="54678" y="21869"/>
                  <a:pt x="54850" y="21770"/>
                  <a:pt x="54892" y="21605"/>
                </a:cubicBezTo>
                <a:cubicBezTo>
                  <a:pt x="54949" y="21397"/>
                  <a:pt x="54995" y="21190"/>
                  <a:pt x="55031" y="20978"/>
                </a:cubicBezTo>
                <a:close/>
                <a:moveTo>
                  <a:pt x="54079" y="23349"/>
                </a:moveTo>
                <a:cubicBezTo>
                  <a:pt x="54280" y="23047"/>
                  <a:pt x="53890" y="22705"/>
                  <a:pt x="53616" y="22957"/>
                </a:cubicBezTo>
                <a:cubicBezTo>
                  <a:pt x="53601" y="22971"/>
                  <a:pt x="53587" y="22986"/>
                  <a:pt x="53576" y="23003"/>
                </a:cubicBezTo>
                <a:cubicBezTo>
                  <a:pt x="53467" y="23164"/>
                  <a:pt x="53350" y="23317"/>
                  <a:pt x="53226" y="23466"/>
                </a:cubicBezTo>
                <a:cubicBezTo>
                  <a:pt x="53010" y="23724"/>
                  <a:pt x="53306" y="24097"/>
                  <a:pt x="53614" y="23927"/>
                </a:cubicBezTo>
                <a:cubicBezTo>
                  <a:pt x="53643" y="23910"/>
                  <a:pt x="53670" y="23887"/>
                  <a:pt x="53693" y="23860"/>
                </a:cubicBezTo>
                <a:cubicBezTo>
                  <a:pt x="53830" y="23696"/>
                  <a:pt x="53958" y="23527"/>
                  <a:pt x="54079" y="23351"/>
                </a:cubicBezTo>
                <a:close/>
                <a:moveTo>
                  <a:pt x="52287" y="25145"/>
                </a:moveTo>
                <a:cubicBezTo>
                  <a:pt x="52426" y="25048"/>
                  <a:pt x="52457" y="24857"/>
                  <a:pt x="52358" y="24719"/>
                </a:cubicBezTo>
                <a:cubicBezTo>
                  <a:pt x="52262" y="24581"/>
                  <a:pt x="52071" y="24549"/>
                  <a:pt x="51933" y="24648"/>
                </a:cubicBezTo>
                <a:cubicBezTo>
                  <a:pt x="51774" y="24761"/>
                  <a:pt x="51608" y="24870"/>
                  <a:pt x="51443" y="24973"/>
                </a:cubicBezTo>
                <a:cubicBezTo>
                  <a:pt x="51164" y="25140"/>
                  <a:pt x="51311" y="25578"/>
                  <a:pt x="51646" y="25534"/>
                </a:cubicBezTo>
                <a:cubicBezTo>
                  <a:pt x="51686" y="25528"/>
                  <a:pt x="51726" y="25516"/>
                  <a:pt x="51759" y="25495"/>
                </a:cubicBezTo>
                <a:cubicBezTo>
                  <a:pt x="51939" y="25386"/>
                  <a:pt x="52117" y="25268"/>
                  <a:pt x="52287" y="25145"/>
                </a:cubicBezTo>
                <a:close/>
                <a:moveTo>
                  <a:pt x="50076" y="26335"/>
                </a:moveTo>
                <a:cubicBezTo>
                  <a:pt x="50386" y="26211"/>
                  <a:pt x="50303" y="25746"/>
                  <a:pt x="49957" y="25746"/>
                </a:cubicBezTo>
                <a:cubicBezTo>
                  <a:pt x="49921" y="25746"/>
                  <a:pt x="49883" y="25752"/>
                  <a:pt x="49850" y="25767"/>
                </a:cubicBezTo>
                <a:cubicBezTo>
                  <a:pt x="49665" y="25840"/>
                  <a:pt x="49479" y="25912"/>
                  <a:pt x="49290" y="25979"/>
                </a:cubicBezTo>
                <a:cubicBezTo>
                  <a:pt x="48965" y="26098"/>
                  <a:pt x="49051" y="26572"/>
                  <a:pt x="49395" y="26572"/>
                </a:cubicBezTo>
                <a:cubicBezTo>
                  <a:pt x="49429" y="26572"/>
                  <a:pt x="49460" y="26565"/>
                  <a:pt x="49492" y="26555"/>
                </a:cubicBezTo>
                <a:cubicBezTo>
                  <a:pt x="49689" y="26486"/>
                  <a:pt x="49883" y="26410"/>
                  <a:pt x="50076" y="26333"/>
                </a:cubicBezTo>
                <a:close/>
                <a:moveTo>
                  <a:pt x="47712" y="27081"/>
                </a:moveTo>
                <a:cubicBezTo>
                  <a:pt x="47775" y="27064"/>
                  <a:pt x="47832" y="27029"/>
                  <a:pt x="47874" y="26976"/>
                </a:cubicBezTo>
                <a:cubicBezTo>
                  <a:pt x="48056" y="26746"/>
                  <a:pt x="47842" y="26417"/>
                  <a:pt x="47559" y="26490"/>
                </a:cubicBezTo>
                <a:cubicBezTo>
                  <a:pt x="47362" y="26540"/>
                  <a:pt x="47165" y="26593"/>
                  <a:pt x="46970" y="26641"/>
                </a:cubicBezTo>
                <a:cubicBezTo>
                  <a:pt x="46901" y="26658"/>
                  <a:pt x="46840" y="26700"/>
                  <a:pt x="46799" y="26756"/>
                </a:cubicBezTo>
                <a:cubicBezTo>
                  <a:pt x="46627" y="26985"/>
                  <a:pt x="46843" y="27305"/>
                  <a:pt x="47119" y="27234"/>
                </a:cubicBezTo>
                <a:cubicBezTo>
                  <a:pt x="47316" y="27184"/>
                  <a:pt x="47515" y="27133"/>
                  <a:pt x="47712" y="27081"/>
                </a:cubicBezTo>
                <a:close/>
                <a:moveTo>
                  <a:pt x="45329" y="27666"/>
                </a:moveTo>
                <a:cubicBezTo>
                  <a:pt x="45640" y="27599"/>
                  <a:pt x="45654" y="27146"/>
                  <a:pt x="45323" y="27068"/>
                </a:cubicBezTo>
                <a:cubicBezTo>
                  <a:pt x="45281" y="27060"/>
                  <a:pt x="45237" y="27062"/>
                  <a:pt x="45195" y="27071"/>
                </a:cubicBezTo>
                <a:cubicBezTo>
                  <a:pt x="44996" y="27117"/>
                  <a:pt x="44799" y="27161"/>
                  <a:pt x="44600" y="27205"/>
                </a:cubicBezTo>
                <a:cubicBezTo>
                  <a:pt x="44275" y="27276"/>
                  <a:pt x="44282" y="27747"/>
                  <a:pt x="44621" y="27804"/>
                </a:cubicBezTo>
                <a:cubicBezTo>
                  <a:pt x="44657" y="27810"/>
                  <a:pt x="44694" y="27808"/>
                  <a:pt x="44730" y="27800"/>
                </a:cubicBezTo>
                <a:cubicBezTo>
                  <a:pt x="44931" y="27756"/>
                  <a:pt x="45130" y="27712"/>
                  <a:pt x="45329" y="27666"/>
                </a:cubicBezTo>
                <a:close/>
                <a:moveTo>
                  <a:pt x="40518" y="28619"/>
                </a:moveTo>
                <a:cubicBezTo>
                  <a:pt x="40826" y="28573"/>
                  <a:pt x="40874" y="28135"/>
                  <a:pt x="40562" y="28028"/>
                </a:cubicBezTo>
                <a:cubicBezTo>
                  <a:pt x="40516" y="28014"/>
                  <a:pt x="40465" y="28009"/>
                  <a:pt x="40419" y="28018"/>
                </a:cubicBezTo>
                <a:cubicBezTo>
                  <a:pt x="40218" y="28051"/>
                  <a:pt x="40019" y="28085"/>
                  <a:pt x="39818" y="28116"/>
                </a:cubicBezTo>
                <a:cubicBezTo>
                  <a:pt x="39503" y="28167"/>
                  <a:pt x="39463" y="28615"/>
                  <a:pt x="39782" y="28714"/>
                </a:cubicBezTo>
                <a:cubicBezTo>
                  <a:pt x="39824" y="28724"/>
                  <a:pt x="39868" y="28726"/>
                  <a:pt x="39912" y="28720"/>
                </a:cubicBezTo>
                <a:lnTo>
                  <a:pt x="40518" y="28619"/>
                </a:lnTo>
                <a:close/>
                <a:moveTo>
                  <a:pt x="38095" y="28994"/>
                </a:moveTo>
                <a:cubicBezTo>
                  <a:pt x="38395" y="28957"/>
                  <a:pt x="38460" y="28538"/>
                  <a:pt x="38177" y="28412"/>
                </a:cubicBezTo>
                <a:cubicBezTo>
                  <a:pt x="38124" y="28389"/>
                  <a:pt x="38068" y="28380"/>
                  <a:pt x="38011" y="28389"/>
                </a:cubicBezTo>
                <a:cubicBezTo>
                  <a:pt x="37812" y="28416"/>
                  <a:pt x="37611" y="28443"/>
                  <a:pt x="37410" y="28470"/>
                </a:cubicBezTo>
                <a:cubicBezTo>
                  <a:pt x="37085" y="28510"/>
                  <a:pt x="37041" y="28978"/>
                  <a:pt x="37374" y="29070"/>
                </a:cubicBezTo>
                <a:cubicBezTo>
                  <a:pt x="37412" y="29078"/>
                  <a:pt x="37449" y="29080"/>
                  <a:pt x="37487" y="29076"/>
                </a:cubicBezTo>
                <a:cubicBezTo>
                  <a:pt x="37690" y="29049"/>
                  <a:pt x="37892" y="29022"/>
                  <a:pt x="38095" y="28994"/>
                </a:cubicBezTo>
                <a:close/>
                <a:moveTo>
                  <a:pt x="35662" y="29298"/>
                </a:moveTo>
                <a:cubicBezTo>
                  <a:pt x="36018" y="29252"/>
                  <a:pt x="36026" y="28747"/>
                  <a:pt x="35672" y="28691"/>
                </a:cubicBezTo>
                <a:cubicBezTo>
                  <a:pt x="35647" y="28688"/>
                  <a:pt x="35622" y="28688"/>
                  <a:pt x="35597" y="28691"/>
                </a:cubicBezTo>
                <a:cubicBezTo>
                  <a:pt x="35394" y="28714"/>
                  <a:pt x="35192" y="28735"/>
                  <a:pt x="34991" y="28755"/>
                </a:cubicBezTo>
                <a:cubicBezTo>
                  <a:pt x="34677" y="28785"/>
                  <a:pt x="34610" y="29227"/>
                  <a:pt x="34912" y="29344"/>
                </a:cubicBezTo>
                <a:cubicBezTo>
                  <a:pt x="34958" y="29361"/>
                  <a:pt x="35006" y="29367"/>
                  <a:pt x="35052" y="29363"/>
                </a:cubicBezTo>
                <a:cubicBezTo>
                  <a:pt x="35255" y="29342"/>
                  <a:pt x="35461" y="29321"/>
                  <a:pt x="35662" y="29298"/>
                </a:cubicBezTo>
                <a:close/>
                <a:moveTo>
                  <a:pt x="33220" y="29531"/>
                </a:moveTo>
                <a:cubicBezTo>
                  <a:pt x="33581" y="29497"/>
                  <a:pt x="33600" y="28984"/>
                  <a:pt x="33241" y="28923"/>
                </a:cubicBezTo>
                <a:cubicBezTo>
                  <a:pt x="33218" y="28921"/>
                  <a:pt x="33195" y="28919"/>
                  <a:pt x="33172" y="28921"/>
                </a:cubicBezTo>
                <a:cubicBezTo>
                  <a:pt x="32971" y="28938"/>
                  <a:pt x="32768" y="28952"/>
                  <a:pt x="32564" y="28967"/>
                </a:cubicBezTo>
                <a:cubicBezTo>
                  <a:pt x="32258" y="28988"/>
                  <a:pt x="32168" y="29409"/>
                  <a:pt x="32460" y="29550"/>
                </a:cubicBezTo>
                <a:cubicBezTo>
                  <a:pt x="32508" y="29571"/>
                  <a:pt x="32558" y="29581"/>
                  <a:pt x="32610" y="29577"/>
                </a:cubicBezTo>
                <a:cubicBezTo>
                  <a:pt x="32814" y="29562"/>
                  <a:pt x="33017" y="29546"/>
                  <a:pt x="33220" y="29531"/>
                </a:cubicBezTo>
                <a:close/>
                <a:moveTo>
                  <a:pt x="30775" y="29690"/>
                </a:moveTo>
                <a:cubicBezTo>
                  <a:pt x="31104" y="29669"/>
                  <a:pt x="31175" y="29221"/>
                  <a:pt x="30865" y="29099"/>
                </a:cubicBezTo>
                <a:cubicBezTo>
                  <a:pt x="30827" y="29085"/>
                  <a:pt x="30785" y="29078"/>
                  <a:pt x="30743" y="29080"/>
                </a:cubicBezTo>
                <a:cubicBezTo>
                  <a:pt x="30542" y="29089"/>
                  <a:pt x="30339" y="29099"/>
                  <a:pt x="30135" y="29108"/>
                </a:cubicBezTo>
                <a:cubicBezTo>
                  <a:pt x="29829" y="29118"/>
                  <a:pt x="29725" y="29537"/>
                  <a:pt x="30014" y="29686"/>
                </a:cubicBezTo>
                <a:cubicBezTo>
                  <a:pt x="30058" y="29709"/>
                  <a:pt x="30110" y="29720"/>
                  <a:pt x="30161" y="29717"/>
                </a:cubicBezTo>
                <a:cubicBezTo>
                  <a:pt x="30364" y="29709"/>
                  <a:pt x="30569" y="29699"/>
                  <a:pt x="30775" y="29690"/>
                </a:cubicBezTo>
                <a:close/>
                <a:moveTo>
                  <a:pt x="28320" y="29770"/>
                </a:moveTo>
                <a:cubicBezTo>
                  <a:pt x="28492" y="29774"/>
                  <a:pt x="28631" y="29634"/>
                  <a:pt x="28631" y="29462"/>
                </a:cubicBezTo>
                <a:cubicBezTo>
                  <a:pt x="28629" y="29290"/>
                  <a:pt x="28484" y="29154"/>
                  <a:pt x="28312" y="29160"/>
                </a:cubicBezTo>
                <a:cubicBezTo>
                  <a:pt x="28109" y="29162"/>
                  <a:pt x="27908" y="29166"/>
                  <a:pt x="27704" y="29168"/>
                </a:cubicBezTo>
                <a:cubicBezTo>
                  <a:pt x="27535" y="29168"/>
                  <a:pt x="27398" y="29305"/>
                  <a:pt x="27400" y="29474"/>
                </a:cubicBezTo>
                <a:cubicBezTo>
                  <a:pt x="27400" y="29642"/>
                  <a:pt x="27539" y="29778"/>
                  <a:pt x="27706" y="29778"/>
                </a:cubicBezTo>
                <a:cubicBezTo>
                  <a:pt x="27912" y="29778"/>
                  <a:pt x="28115" y="29774"/>
                  <a:pt x="28320" y="29770"/>
                </a:cubicBezTo>
                <a:close/>
                <a:moveTo>
                  <a:pt x="25866" y="29768"/>
                </a:moveTo>
                <a:cubicBezTo>
                  <a:pt x="26038" y="29774"/>
                  <a:pt x="26181" y="29640"/>
                  <a:pt x="26185" y="29468"/>
                </a:cubicBezTo>
                <a:cubicBezTo>
                  <a:pt x="26187" y="29298"/>
                  <a:pt x="26051" y="29158"/>
                  <a:pt x="25879" y="29158"/>
                </a:cubicBezTo>
                <a:cubicBezTo>
                  <a:pt x="25678" y="29154"/>
                  <a:pt x="25475" y="29149"/>
                  <a:pt x="25271" y="29143"/>
                </a:cubicBezTo>
                <a:cubicBezTo>
                  <a:pt x="24946" y="29133"/>
                  <a:pt x="24827" y="29577"/>
                  <a:pt x="25137" y="29728"/>
                </a:cubicBezTo>
                <a:cubicBezTo>
                  <a:pt x="25175" y="29743"/>
                  <a:pt x="25213" y="29751"/>
                  <a:pt x="25252" y="29753"/>
                </a:cubicBezTo>
                <a:cubicBezTo>
                  <a:pt x="25458" y="29759"/>
                  <a:pt x="25661" y="29764"/>
                  <a:pt x="25866" y="29768"/>
                </a:cubicBezTo>
                <a:close/>
                <a:moveTo>
                  <a:pt x="23412" y="29673"/>
                </a:moveTo>
                <a:cubicBezTo>
                  <a:pt x="23743" y="29694"/>
                  <a:pt x="23871" y="29235"/>
                  <a:pt x="23553" y="29089"/>
                </a:cubicBezTo>
                <a:cubicBezTo>
                  <a:pt x="23519" y="29074"/>
                  <a:pt x="23486" y="29066"/>
                  <a:pt x="23450" y="29064"/>
                </a:cubicBezTo>
                <a:lnTo>
                  <a:pt x="23098" y="29043"/>
                </a:lnTo>
                <a:lnTo>
                  <a:pt x="22842" y="29026"/>
                </a:lnTo>
                <a:cubicBezTo>
                  <a:pt x="22505" y="29005"/>
                  <a:pt x="22385" y="29466"/>
                  <a:pt x="22698" y="29608"/>
                </a:cubicBezTo>
                <a:cubicBezTo>
                  <a:pt x="22729" y="29623"/>
                  <a:pt x="22765" y="29634"/>
                  <a:pt x="22802" y="29636"/>
                </a:cubicBezTo>
                <a:lnTo>
                  <a:pt x="23060" y="29652"/>
                </a:lnTo>
                <a:lnTo>
                  <a:pt x="23414" y="29673"/>
                </a:lnTo>
                <a:close/>
                <a:moveTo>
                  <a:pt x="20962" y="29479"/>
                </a:moveTo>
                <a:cubicBezTo>
                  <a:pt x="21132" y="29497"/>
                  <a:pt x="21285" y="29376"/>
                  <a:pt x="21302" y="29206"/>
                </a:cubicBezTo>
                <a:cubicBezTo>
                  <a:pt x="21321" y="29038"/>
                  <a:pt x="21197" y="28885"/>
                  <a:pt x="21027" y="28871"/>
                </a:cubicBezTo>
                <a:cubicBezTo>
                  <a:pt x="20826" y="28850"/>
                  <a:pt x="20625" y="28829"/>
                  <a:pt x="20424" y="28806"/>
                </a:cubicBezTo>
                <a:cubicBezTo>
                  <a:pt x="20118" y="28768"/>
                  <a:pt x="19950" y="29170"/>
                  <a:pt x="20214" y="29359"/>
                </a:cubicBezTo>
                <a:cubicBezTo>
                  <a:pt x="20254" y="29388"/>
                  <a:pt x="20302" y="29407"/>
                  <a:pt x="20353" y="29411"/>
                </a:cubicBezTo>
                <a:cubicBezTo>
                  <a:pt x="20556" y="29437"/>
                  <a:pt x="20759" y="29458"/>
                  <a:pt x="20962" y="29479"/>
                </a:cubicBezTo>
                <a:close/>
                <a:moveTo>
                  <a:pt x="18523" y="29168"/>
                </a:moveTo>
                <a:cubicBezTo>
                  <a:pt x="18695" y="29206"/>
                  <a:pt x="18860" y="29091"/>
                  <a:pt x="18888" y="28919"/>
                </a:cubicBezTo>
                <a:cubicBezTo>
                  <a:pt x="18917" y="28745"/>
                  <a:pt x="18793" y="28586"/>
                  <a:pt x="18619" y="28567"/>
                </a:cubicBezTo>
                <a:lnTo>
                  <a:pt x="18372" y="28529"/>
                </a:lnTo>
                <a:lnTo>
                  <a:pt x="18020" y="28473"/>
                </a:lnTo>
                <a:cubicBezTo>
                  <a:pt x="17693" y="28420"/>
                  <a:pt x="17528" y="28844"/>
                  <a:pt x="17800" y="29028"/>
                </a:cubicBezTo>
                <a:cubicBezTo>
                  <a:pt x="17836" y="29051"/>
                  <a:pt x="17875" y="29066"/>
                  <a:pt x="17917" y="29074"/>
                </a:cubicBezTo>
                <a:lnTo>
                  <a:pt x="18276" y="29133"/>
                </a:lnTo>
                <a:lnTo>
                  <a:pt x="18523" y="29170"/>
                </a:lnTo>
                <a:close/>
                <a:moveTo>
                  <a:pt x="16102" y="28730"/>
                </a:moveTo>
                <a:cubicBezTo>
                  <a:pt x="16427" y="28802"/>
                  <a:pt x="16618" y="28370"/>
                  <a:pt x="16335" y="28177"/>
                </a:cubicBezTo>
                <a:cubicBezTo>
                  <a:pt x="16304" y="28156"/>
                  <a:pt x="16268" y="28141"/>
                  <a:pt x="16230" y="28135"/>
                </a:cubicBezTo>
                <a:lnTo>
                  <a:pt x="15993" y="28083"/>
                </a:lnTo>
                <a:lnTo>
                  <a:pt x="15639" y="28003"/>
                </a:lnTo>
                <a:cubicBezTo>
                  <a:pt x="15344" y="27938"/>
                  <a:pt x="15145" y="28286"/>
                  <a:pt x="15344" y="28508"/>
                </a:cubicBezTo>
                <a:cubicBezTo>
                  <a:pt x="15386" y="28552"/>
                  <a:pt x="15440" y="28584"/>
                  <a:pt x="15501" y="28598"/>
                </a:cubicBezTo>
                <a:lnTo>
                  <a:pt x="15864" y="28680"/>
                </a:lnTo>
                <a:lnTo>
                  <a:pt x="16102" y="28732"/>
                </a:lnTo>
                <a:close/>
                <a:moveTo>
                  <a:pt x="13709" y="28144"/>
                </a:moveTo>
                <a:cubicBezTo>
                  <a:pt x="14007" y="28229"/>
                  <a:pt x="14231" y="27863"/>
                  <a:pt x="14015" y="27638"/>
                </a:cubicBezTo>
                <a:cubicBezTo>
                  <a:pt x="13977" y="27599"/>
                  <a:pt x="13931" y="27571"/>
                  <a:pt x="13879" y="27557"/>
                </a:cubicBezTo>
                <a:lnTo>
                  <a:pt x="13726" y="27513"/>
                </a:lnTo>
                <a:lnTo>
                  <a:pt x="13483" y="27441"/>
                </a:lnTo>
                <a:lnTo>
                  <a:pt x="13298" y="27387"/>
                </a:lnTo>
                <a:cubicBezTo>
                  <a:pt x="12980" y="27293"/>
                  <a:pt x="12762" y="27693"/>
                  <a:pt x="13011" y="27911"/>
                </a:cubicBezTo>
                <a:cubicBezTo>
                  <a:pt x="13045" y="27936"/>
                  <a:pt x="13080" y="27957"/>
                  <a:pt x="13120" y="27970"/>
                </a:cubicBezTo>
                <a:lnTo>
                  <a:pt x="13309" y="28026"/>
                </a:lnTo>
                <a:lnTo>
                  <a:pt x="13558" y="28100"/>
                </a:lnTo>
                <a:lnTo>
                  <a:pt x="13711" y="28141"/>
                </a:lnTo>
                <a:close/>
                <a:moveTo>
                  <a:pt x="11362" y="27383"/>
                </a:moveTo>
                <a:cubicBezTo>
                  <a:pt x="11683" y="27500"/>
                  <a:pt x="11930" y="27091"/>
                  <a:pt x="11666" y="26861"/>
                </a:cubicBezTo>
                <a:cubicBezTo>
                  <a:pt x="11641" y="26840"/>
                  <a:pt x="11611" y="26823"/>
                  <a:pt x="11580" y="26811"/>
                </a:cubicBezTo>
                <a:lnTo>
                  <a:pt x="11356" y="26727"/>
                </a:lnTo>
                <a:lnTo>
                  <a:pt x="11127" y="26639"/>
                </a:lnTo>
                <a:lnTo>
                  <a:pt x="11016" y="26593"/>
                </a:lnTo>
                <a:cubicBezTo>
                  <a:pt x="10693" y="26465"/>
                  <a:pt x="10429" y="26894"/>
                  <a:pt x="10721" y="27123"/>
                </a:cubicBezTo>
                <a:cubicBezTo>
                  <a:pt x="10742" y="27138"/>
                  <a:pt x="10763" y="27150"/>
                  <a:pt x="10788" y="27161"/>
                </a:cubicBezTo>
                <a:lnTo>
                  <a:pt x="10905" y="27207"/>
                </a:lnTo>
                <a:lnTo>
                  <a:pt x="11138" y="27297"/>
                </a:lnTo>
                <a:close/>
                <a:moveTo>
                  <a:pt x="9088" y="26415"/>
                </a:moveTo>
                <a:cubicBezTo>
                  <a:pt x="9404" y="26568"/>
                  <a:pt x="9692" y="26155"/>
                  <a:pt x="9423" y="25909"/>
                </a:cubicBezTo>
                <a:cubicBezTo>
                  <a:pt x="9404" y="25893"/>
                  <a:pt x="9381" y="25878"/>
                  <a:pt x="9358" y="25868"/>
                </a:cubicBezTo>
                <a:lnTo>
                  <a:pt x="9161" y="25769"/>
                </a:lnTo>
                <a:lnTo>
                  <a:pt x="8954" y="25664"/>
                </a:lnTo>
                <a:lnTo>
                  <a:pt x="8820" y="25595"/>
                </a:lnTo>
                <a:cubicBezTo>
                  <a:pt x="8531" y="25446"/>
                  <a:pt x="8237" y="25788"/>
                  <a:pt x="8436" y="26052"/>
                </a:cubicBezTo>
                <a:cubicBezTo>
                  <a:pt x="8461" y="26088"/>
                  <a:pt x="8497" y="26117"/>
                  <a:pt x="8535" y="26136"/>
                </a:cubicBezTo>
                <a:lnTo>
                  <a:pt x="8675" y="26209"/>
                </a:lnTo>
                <a:lnTo>
                  <a:pt x="8889" y="26316"/>
                </a:lnTo>
                <a:lnTo>
                  <a:pt x="9088" y="26415"/>
                </a:lnTo>
                <a:close/>
                <a:moveTo>
                  <a:pt x="6925" y="25207"/>
                </a:moveTo>
                <a:cubicBezTo>
                  <a:pt x="7173" y="25373"/>
                  <a:pt x="7493" y="25107"/>
                  <a:pt x="7370" y="24826"/>
                </a:cubicBezTo>
                <a:cubicBezTo>
                  <a:pt x="7346" y="24774"/>
                  <a:pt x="7307" y="24728"/>
                  <a:pt x="7256" y="24696"/>
                </a:cubicBezTo>
                <a:lnTo>
                  <a:pt x="7170" y="24639"/>
                </a:lnTo>
                <a:lnTo>
                  <a:pt x="6984" y="24518"/>
                </a:lnTo>
                <a:lnTo>
                  <a:pt x="6758" y="24363"/>
                </a:lnTo>
                <a:cubicBezTo>
                  <a:pt x="6485" y="24172"/>
                  <a:pt x="6135" y="24501"/>
                  <a:pt x="6334" y="24790"/>
                </a:cubicBezTo>
                <a:cubicBezTo>
                  <a:pt x="6353" y="24820"/>
                  <a:pt x="6378" y="24843"/>
                  <a:pt x="6406" y="24864"/>
                </a:cubicBezTo>
                <a:lnTo>
                  <a:pt x="6647" y="25027"/>
                </a:lnTo>
                <a:lnTo>
                  <a:pt x="6839" y="25153"/>
                </a:lnTo>
                <a:lnTo>
                  <a:pt x="6925" y="25207"/>
                </a:lnTo>
                <a:close/>
                <a:moveTo>
                  <a:pt x="4930" y="23726"/>
                </a:moveTo>
                <a:cubicBezTo>
                  <a:pt x="5182" y="23946"/>
                  <a:pt x="5559" y="23657"/>
                  <a:pt x="5402" y="23351"/>
                </a:cubicBezTo>
                <a:cubicBezTo>
                  <a:pt x="5385" y="23319"/>
                  <a:pt x="5362" y="23290"/>
                  <a:pt x="5335" y="23265"/>
                </a:cubicBezTo>
                <a:lnTo>
                  <a:pt x="5242" y="23187"/>
                </a:lnTo>
                <a:lnTo>
                  <a:pt x="5081" y="23045"/>
                </a:lnTo>
                <a:lnTo>
                  <a:pt x="4888" y="22867"/>
                </a:lnTo>
                <a:cubicBezTo>
                  <a:pt x="4651" y="22640"/>
                  <a:pt x="4264" y="22900"/>
                  <a:pt x="4400" y="23214"/>
                </a:cubicBezTo>
                <a:cubicBezTo>
                  <a:pt x="4415" y="23250"/>
                  <a:pt x="4438" y="23281"/>
                  <a:pt x="4467" y="23309"/>
                </a:cubicBezTo>
                <a:lnTo>
                  <a:pt x="4507" y="23346"/>
                </a:lnTo>
                <a:lnTo>
                  <a:pt x="4670" y="23497"/>
                </a:lnTo>
                <a:lnTo>
                  <a:pt x="4840" y="23646"/>
                </a:lnTo>
                <a:lnTo>
                  <a:pt x="4930" y="23726"/>
                </a:lnTo>
                <a:close/>
                <a:moveTo>
                  <a:pt x="3184" y="21949"/>
                </a:moveTo>
                <a:cubicBezTo>
                  <a:pt x="3293" y="22068"/>
                  <a:pt x="3478" y="22081"/>
                  <a:pt x="3601" y="21978"/>
                </a:cubicBezTo>
                <a:cubicBezTo>
                  <a:pt x="3727" y="21875"/>
                  <a:pt x="3750" y="21693"/>
                  <a:pt x="3656" y="21561"/>
                </a:cubicBezTo>
                <a:lnTo>
                  <a:pt x="3608" y="21504"/>
                </a:lnTo>
                <a:lnTo>
                  <a:pt x="3476" y="21339"/>
                </a:lnTo>
                <a:lnTo>
                  <a:pt x="3344" y="21173"/>
                </a:lnTo>
                <a:lnTo>
                  <a:pt x="3285" y="21094"/>
                </a:lnTo>
                <a:cubicBezTo>
                  <a:pt x="3184" y="20955"/>
                  <a:pt x="2992" y="20926"/>
                  <a:pt x="2855" y="21029"/>
                </a:cubicBezTo>
                <a:cubicBezTo>
                  <a:pt x="2717" y="21129"/>
                  <a:pt x="2690" y="21322"/>
                  <a:pt x="2792" y="21458"/>
                </a:cubicBezTo>
                <a:lnTo>
                  <a:pt x="2860" y="21546"/>
                </a:lnTo>
                <a:lnTo>
                  <a:pt x="2996" y="21720"/>
                </a:lnTo>
                <a:lnTo>
                  <a:pt x="3134" y="21892"/>
                </a:lnTo>
                <a:lnTo>
                  <a:pt x="3180" y="21949"/>
                </a:lnTo>
                <a:close/>
                <a:moveTo>
                  <a:pt x="1774" y="19891"/>
                </a:moveTo>
                <a:cubicBezTo>
                  <a:pt x="1944" y="20186"/>
                  <a:pt x="2388" y="20031"/>
                  <a:pt x="2344" y="19700"/>
                </a:cubicBezTo>
                <a:cubicBezTo>
                  <a:pt x="2338" y="19662"/>
                  <a:pt x="2327" y="19627"/>
                  <a:pt x="2308" y="19595"/>
                </a:cubicBezTo>
                <a:lnTo>
                  <a:pt x="2201" y="19396"/>
                </a:lnTo>
                <a:lnTo>
                  <a:pt x="2101" y="19207"/>
                </a:lnTo>
                <a:lnTo>
                  <a:pt x="2032" y="19067"/>
                </a:lnTo>
                <a:cubicBezTo>
                  <a:pt x="1893" y="18782"/>
                  <a:pt x="1451" y="18870"/>
                  <a:pt x="1451" y="19212"/>
                </a:cubicBezTo>
                <a:cubicBezTo>
                  <a:pt x="1453" y="19256"/>
                  <a:pt x="1464" y="19297"/>
                  <a:pt x="1483" y="19337"/>
                </a:cubicBezTo>
                <a:lnTo>
                  <a:pt x="1558" y="19486"/>
                </a:lnTo>
                <a:lnTo>
                  <a:pt x="1661" y="19685"/>
                </a:lnTo>
                <a:lnTo>
                  <a:pt x="1774" y="19891"/>
                </a:lnTo>
                <a:close/>
                <a:moveTo>
                  <a:pt x="770" y="17604"/>
                </a:moveTo>
                <a:cubicBezTo>
                  <a:pt x="825" y="17761"/>
                  <a:pt x="996" y="17845"/>
                  <a:pt x="1154" y="17793"/>
                </a:cubicBezTo>
                <a:cubicBezTo>
                  <a:pt x="1313" y="17740"/>
                  <a:pt x="1399" y="17571"/>
                  <a:pt x="1349" y="17411"/>
                </a:cubicBezTo>
                <a:lnTo>
                  <a:pt x="1279" y="17198"/>
                </a:lnTo>
                <a:lnTo>
                  <a:pt x="1214" y="16986"/>
                </a:lnTo>
                <a:lnTo>
                  <a:pt x="1175" y="16841"/>
                </a:lnTo>
                <a:cubicBezTo>
                  <a:pt x="1080" y="16521"/>
                  <a:pt x="621" y="16556"/>
                  <a:pt x="577" y="16887"/>
                </a:cubicBezTo>
                <a:cubicBezTo>
                  <a:pt x="571" y="16927"/>
                  <a:pt x="575" y="16967"/>
                  <a:pt x="586" y="17007"/>
                </a:cubicBezTo>
                <a:lnTo>
                  <a:pt x="630" y="17158"/>
                </a:lnTo>
                <a:lnTo>
                  <a:pt x="697" y="17382"/>
                </a:lnTo>
                <a:close/>
                <a:moveTo>
                  <a:pt x="190" y="15177"/>
                </a:moveTo>
                <a:cubicBezTo>
                  <a:pt x="244" y="15523"/>
                  <a:pt x="737" y="15527"/>
                  <a:pt x="795" y="15177"/>
                </a:cubicBezTo>
                <a:cubicBezTo>
                  <a:pt x="799" y="15148"/>
                  <a:pt x="799" y="15119"/>
                  <a:pt x="795" y="15089"/>
                </a:cubicBezTo>
                <a:lnTo>
                  <a:pt x="776" y="14966"/>
                </a:lnTo>
                <a:lnTo>
                  <a:pt x="743" y="14729"/>
                </a:lnTo>
                <a:lnTo>
                  <a:pt x="716" y="14494"/>
                </a:lnTo>
                <a:cubicBezTo>
                  <a:pt x="697" y="14326"/>
                  <a:pt x="546" y="14205"/>
                  <a:pt x="378" y="14224"/>
                </a:cubicBezTo>
                <a:cubicBezTo>
                  <a:pt x="208" y="14243"/>
                  <a:pt x="89" y="14396"/>
                  <a:pt x="108" y="14563"/>
                </a:cubicBezTo>
                <a:lnTo>
                  <a:pt x="137" y="14808"/>
                </a:lnTo>
                <a:lnTo>
                  <a:pt x="171" y="15054"/>
                </a:lnTo>
                <a:close/>
                <a:moveTo>
                  <a:pt x="1" y="12698"/>
                </a:moveTo>
                <a:cubicBezTo>
                  <a:pt x="1" y="13033"/>
                  <a:pt x="466" y="13128"/>
                  <a:pt x="594" y="12805"/>
                </a:cubicBezTo>
                <a:cubicBezTo>
                  <a:pt x="607" y="12771"/>
                  <a:pt x="613" y="12736"/>
                  <a:pt x="613" y="12700"/>
                </a:cubicBezTo>
                <a:lnTo>
                  <a:pt x="613" y="12503"/>
                </a:lnTo>
                <a:lnTo>
                  <a:pt x="615" y="12243"/>
                </a:lnTo>
                <a:lnTo>
                  <a:pt x="619" y="12099"/>
                </a:lnTo>
                <a:cubicBezTo>
                  <a:pt x="630" y="11759"/>
                  <a:pt x="152" y="11654"/>
                  <a:pt x="26" y="11988"/>
                </a:cubicBezTo>
                <a:cubicBezTo>
                  <a:pt x="16" y="12017"/>
                  <a:pt x="9" y="12048"/>
                  <a:pt x="9" y="12078"/>
                </a:cubicBezTo>
                <a:lnTo>
                  <a:pt x="5" y="12229"/>
                </a:lnTo>
                <a:lnTo>
                  <a:pt x="1" y="12499"/>
                </a:lnTo>
                <a:lnTo>
                  <a:pt x="1" y="12698"/>
                </a:lnTo>
                <a:close/>
                <a:moveTo>
                  <a:pt x="143" y="10223"/>
                </a:moveTo>
                <a:cubicBezTo>
                  <a:pt x="102" y="10552"/>
                  <a:pt x="550" y="10705"/>
                  <a:pt x="716" y="10405"/>
                </a:cubicBezTo>
                <a:cubicBezTo>
                  <a:pt x="734" y="10372"/>
                  <a:pt x="745" y="10336"/>
                  <a:pt x="749" y="10301"/>
                </a:cubicBezTo>
                <a:lnTo>
                  <a:pt x="776" y="10076"/>
                </a:lnTo>
                <a:lnTo>
                  <a:pt x="814" y="9793"/>
                </a:lnTo>
                <a:lnTo>
                  <a:pt x="827" y="9701"/>
                </a:lnTo>
                <a:cubicBezTo>
                  <a:pt x="856" y="9534"/>
                  <a:pt x="741" y="9372"/>
                  <a:pt x="571" y="9347"/>
                </a:cubicBezTo>
                <a:cubicBezTo>
                  <a:pt x="401" y="9322"/>
                  <a:pt x="244" y="9439"/>
                  <a:pt x="223" y="9611"/>
                </a:cubicBezTo>
                <a:lnTo>
                  <a:pt x="208" y="9710"/>
                </a:lnTo>
                <a:lnTo>
                  <a:pt x="171" y="9999"/>
                </a:lnTo>
                <a:lnTo>
                  <a:pt x="143" y="10223"/>
                </a:lnTo>
                <a:close/>
                <a:moveTo>
                  <a:pt x="552" y="7786"/>
                </a:moveTo>
                <a:cubicBezTo>
                  <a:pt x="479" y="8123"/>
                  <a:pt x="936" y="8308"/>
                  <a:pt x="1116" y="8006"/>
                </a:cubicBezTo>
                <a:cubicBezTo>
                  <a:pt x="1131" y="7978"/>
                  <a:pt x="1143" y="7949"/>
                  <a:pt x="1149" y="7918"/>
                </a:cubicBezTo>
                <a:lnTo>
                  <a:pt x="1187" y="7746"/>
                </a:lnTo>
                <a:lnTo>
                  <a:pt x="1256" y="7442"/>
                </a:lnTo>
                <a:lnTo>
                  <a:pt x="1284" y="7329"/>
                </a:lnTo>
                <a:cubicBezTo>
                  <a:pt x="1323" y="7165"/>
                  <a:pt x="1223" y="7000"/>
                  <a:pt x="1059" y="6960"/>
                </a:cubicBezTo>
                <a:cubicBezTo>
                  <a:pt x="896" y="6918"/>
                  <a:pt x="730" y="7019"/>
                  <a:pt x="690" y="7182"/>
                </a:cubicBezTo>
                <a:lnTo>
                  <a:pt x="661" y="7302"/>
                </a:lnTo>
                <a:lnTo>
                  <a:pt x="590" y="7612"/>
                </a:lnTo>
                <a:lnTo>
                  <a:pt x="554" y="7784"/>
                </a:lnTo>
                <a:close/>
                <a:moveTo>
                  <a:pt x="1175" y="5401"/>
                </a:moveTo>
                <a:cubicBezTo>
                  <a:pt x="1124" y="5562"/>
                  <a:pt x="1216" y="5732"/>
                  <a:pt x="1378" y="5780"/>
                </a:cubicBezTo>
                <a:cubicBezTo>
                  <a:pt x="1539" y="5828"/>
                  <a:pt x="1709" y="5738"/>
                  <a:pt x="1759" y="5577"/>
                </a:cubicBezTo>
                <a:lnTo>
                  <a:pt x="1858" y="5252"/>
                </a:lnTo>
                <a:lnTo>
                  <a:pt x="1937" y="4998"/>
                </a:lnTo>
                <a:cubicBezTo>
                  <a:pt x="2040" y="4686"/>
                  <a:pt x="1638" y="4451"/>
                  <a:pt x="1413" y="4709"/>
                </a:cubicBezTo>
                <a:cubicBezTo>
                  <a:pt x="1388" y="4738"/>
                  <a:pt x="1369" y="4774"/>
                  <a:pt x="1359" y="4812"/>
                </a:cubicBezTo>
                <a:lnTo>
                  <a:pt x="1275" y="5070"/>
                </a:lnTo>
                <a:lnTo>
                  <a:pt x="1175" y="5401"/>
                </a:lnTo>
                <a:close/>
                <a:moveTo>
                  <a:pt x="1965" y="3068"/>
                </a:moveTo>
                <a:cubicBezTo>
                  <a:pt x="1906" y="3225"/>
                  <a:pt x="1986" y="3401"/>
                  <a:pt x="2143" y="3460"/>
                </a:cubicBezTo>
                <a:cubicBezTo>
                  <a:pt x="2302" y="3519"/>
                  <a:pt x="2476" y="3439"/>
                  <a:pt x="2537" y="3282"/>
                </a:cubicBezTo>
                <a:lnTo>
                  <a:pt x="2669" y="2932"/>
                </a:lnTo>
                <a:lnTo>
                  <a:pt x="2753" y="2716"/>
                </a:lnTo>
                <a:cubicBezTo>
                  <a:pt x="2872" y="2416"/>
                  <a:pt x="2497" y="2154"/>
                  <a:pt x="2256" y="2387"/>
                </a:cubicBezTo>
                <a:cubicBezTo>
                  <a:pt x="2225" y="2416"/>
                  <a:pt x="2201" y="2452"/>
                  <a:pt x="2185" y="2492"/>
                </a:cubicBezTo>
                <a:lnTo>
                  <a:pt x="2099" y="271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16"/>
          <p:cNvGrpSpPr/>
          <p:nvPr/>
        </p:nvGrpSpPr>
        <p:grpSpPr>
          <a:xfrm rot="-709609">
            <a:off x="962045" y="853640"/>
            <a:ext cx="647008" cy="525757"/>
            <a:chOff x="7042300" y="2282250"/>
            <a:chExt cx="338975" cy="275450"/>
          </a:xfrm>
        </p:grpSpPr>
        <p:sp>
          <p:nvSpPr>
            <p:cNvPr id="309" name="Google Shape;309;p16"/>
            <p:cNvSpPr/>
            <p:nvPr/>
          </p:nvSpPr>
          <p:spPr>
            <a:xfrm>
              <a:off x="7137100" y="2282250"/>
              <a:ext cx="244175" cy="206875"/>
            </a:xfrm>
            <a:custGeom>
              <a:avLst/>
              <a:gdLst/>
              <a:ahLst/>
              <a:cxnLst/>
              <a:rect l="l" t="t" r="r" b="b"/>
              <a:pathLst>
                <a:path w="9767" h="8275" extrusionOk="0">
                  <a:moveTo>
                    <a:pt x="9766" y="0"/>
                  </a:moveTo>
                  <a:lnTo>
                    <a:pt x="727" y="5512"/>
                  </a:lnTo>
                  <a:lnTo>
                    <a:pt x="1" y="8275"/>
                  </a:lnTo>
                  <a:lnTo>
                    <a:pt x="2343" y="7147"/>
                  </a:lnTo>
                  <a:cubicBezTo>
                    <a:pt x="2343" y="7147"/>
                    <a:pt x="9398" y="409"/>
                    <a:pt x="97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7042300" y="2282250"/>
              <a:ext cx="338975" cy="137800"/>
            </a:xfrm>
            <a:custGeom>
              <a:avLst/>
              <a:gdLst/>
              <a:ahLst/>
              <a:cxnLst/>
              <a:rect l="l" t="t" r="r" b="b"/>
              <a:pathLst>
                <a:path w="13559" h="5512" extrusionOk="0">
                  <a:moveTo>
                    <a:pt x="13558" y="0"/>
                  </a:moveTo>
                  <a:lnTo>
                    <a:pt x="0" y="3887"/>
                  </a:lnTo>
                  <a:lnTo>
                    <a:pt x="4519" y="5512"/>
                  </a:lnTo>
                  <a:lnTo>
                    <a:pt x="135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7195675" y="2282250"/>
              <a:ext cx="185600" cy="275450"/>
            </a:xfrm>
            <a:custGeom>
              <a:avLst/>
              <a:gdLst/>
              <a:ahLst/>
              <a:cxnLst/>
              <a:rect l="l" t="t" r="r" b="b"/>
              <a:pathLst>
                <a:path w="7424" h="11018" extrusionOk="0">
                  <a:moveTo>
                    <a:pt x="7423" y="0"/>
                  </a:moveTo>
                  <a:lnTo>
                    <a:pt x="0" y="7147"/>
                  </a:lnTo>
                  <a:lnTo>
                    <a:pt x="2821" y="11018"/>
                  </a:lnTo>
                  <a:lnTo>
                    <a:pt x="74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16"/>
          <p:cNvSpPr/>
          <p:nvPr/>
        </p:nvSpPr>
        <p:spPr>
          <a:xfrm rot="900139">
            <a:off x="-141456" y="1159015"/>
            <a:ext cx="1218797" cy="841622"/>
          </a:xfrm>
          <a:custGeom>
            <a:avLst/>
            <a:gdLst/>
            <a:ahLst/>
            <a:cxnLst/>
            <a:rect l="l" t="t" r="r" b="b"/>
            <a:pathLst>
              <a:path w="44593" h="30793" extrusionOk="0">
                <a:moveTo>
                  <a:pt x="44488" y="547"/>
                </a:moveTo>
                <a:cubicBezTo>
                  <a:pt x="44593" y="227"/>
                  <a:pt x="44176" y="0"/>
                  <a:pt x="43960" y="260"/>
                </a:cubicBezTo>
                <a:cubicBezTo>
                  <a:pt x="43937" y="290"/>
                  <a:pt x="43920" y="321"/>
                  <a:pt x="43908" y="357"/>
                </a:cubicBezTo>
                <a:lnTo>
                  <a:pt x="43864" y="491"/>
                </a:lnTo>
                <a:lnTo>
                  <a:pt x="43820" y="621"/>
                </a:lnTo>
                <a:lnTo>
                  <a:pt x="43774" y="753"/>
                </a:lnTo>
                <a:lnTo>
                  <a:pt x="43709" y="925"/>
                </a:lnTo>
                <a:cubicBezTo>
                  <a:pt x="43591" y="1250"/>
                  <a:pt x="44019" y="1495"/>
                  <a:pt x="44239" y="1218"/>
                </a:cubicBezTo>
                <a:cubicBezTo>
                  <a:pt x="44258" y="1193"/>
                  <a:pt x="44272" y="1166"/>
                  <a:pt x="44283" y="1138"/>
                </a:cubicBezTo>
                <a:lnTo>
                  <a:pt x="44348" y="960"/>
                </a:lnTo>
                <a:lnTo>
                  <a:pt x="44396" y="824"/>
                </a:lnTo>
                <a:lnTo>
                  <a:pt x="44442" y="688"/>
                </a:lnTo>
                <a:lnTo>
                  <a:pt x="44488" y="552"/>
                </a:lnTo>
                <a:close/>
                <a:moveTo>
                  <a:pt x="541" y="26840"/>
                </a:moveTo>
                <a:cubicBezTo>
                  <a:pt x="409" y="26731"/>
                  <a:pt x="214" y="26752"/>
                  <a:pt x="107" y="26889"/>
                </a:cubicBezTo>
                <a:cubicBezTo>
                  <a:pt x="0" y="27023"/>
                  <a:pt x="25" y="27218"/>
                  <a:pt x="164" y="27320"/>
                </a:cubicBezTo>
                <a:lnTo>
                  <a:pt x="350" y="27467"/>
                </a:lnTo>
                <a:lnTo>
                  <a:pt x="507" y="27587"/>
                </a:lnTo>
                <a:lnTo>
                  <a:pt x="654" y="27698"/>
                </a:lnTo>
                <a:cubicBezTo>
                  <a:pt x="926" y="27897"/>
                  <a:pt x="1272" y="27578"/>
                  <a:pt x="1094" y="27291"/>
                </a:cubicBezTo>
                <a:cubicBezTo>
                  <a:pt x="1075" y="27257"/>
                  <a:pt x="1050" y="27230"/>
                  <a:pt x="1019" y="27207"/>
                </a:cubicBezTo>
                <a:lnTo>
                  <a:pt x="876" y="27100"/>
                </a:lnTo>
                <a:lnTo>
                  <a:pt x="723" y="26983"/>
                </a:lnTo>
                <a:close/>
                <a:moveTo>
                  <a:pt x="2515" y="28213"/>
                </a:moveTo>
                <a:cubicBezTo>
                  <a:pt x="2217" y="28041"/>
                  <a:pt x="1909" y="28402"/>
                  <a:pt x="2121" y="28668"/>
                </a:cubicBezTo>
                <a:cubicBezTo>
                  <a:pt x="2144" y="28695"/>
                  <a:pt x="2169" y="28718"/>
                  <a:pt x="2201" y="28737"/>
                </a:cubicBezTo>
                <a:lnTo>
                  <a:pt x="2387" y="28848"/>
                </a:lnTo>
                <a:lnTo>
                  <a:pt x="2544" y="28938"/>
                </a:lnTo>
                <a:lnTo>
                  <a:pt x="2741" y="29047"/>
                </a:lnTo>
                <a:cubicBezTo>
                  <a:pt x="3024" y="29200"/>
                  <a:pt x="3326" y="28869"/>
                  <a:pt x="3127" y="28592"/>
                </a:cubicBezTo>
                <a:cubicBezTo>
                  <a:pt x="3102" y="28559"/>
                  <a:pt x="3068" y="28532"/>
                  <a:pt x="3031" y="28511"/>
                </a:cubicBezTo>
                <a:lnTo>
                  <a:pt x="2848" y="28406"/>
                </a:lnTo>
                <a:lnTo>
                  <a:pt x="2697" y="28322"/>
                </a:lnTo>
                <a:lnTo>
                  <a:pt x="2515" y="28213"/>
                </a:lnTo>
                <a:close/>
                <a:moveTo>
                  <a:pt x="4653" y="29282"/>
                </a:moveTo>
                <a:cubicBezTo>
                  <a:pt x="4493" y="29217"/>
                  <a:pt x="4313" y="29295"/>
                  <a:pt x="4252" y="29454"/>
                </a:cubicBezTo>
                <a:cubicBezTo>
                  <a:pt x="4189" y="29613"/>
                  <a:pt x="4269" y="29791"/>
                  <a:pt x="4430" y="29852"/>
                </a:cubicBezTo>
                <a:lnTo>
                  <a:pt x="4565" y="29904"/>
                </a:lnTo>
                <a:lnTo>
                  <a:pt x="4720" y="29963"/>
                </a:lnTo>
                <a:lnTo>
                  <a:pt x="4875" y="30020"/>
                </a:lnTo>
                <a:lnTo>
                  <a:pt x="5011" y="30068"/>
                </a:lnTo>
                <a:cubicBezTo>
                  <a:pt x="5172" y="30133"/>
                  <a:pt x="5355" y="30049"/>
                  <a:pt x="5411" y="29886"/>
                </a:cubicBezTo>
                <a:cubicBezTo>
                  <a:pt x="5470" y="29722"/>
                  <a:pt x="5380" y="29542"/>
                  <a:pt x="5212" y="29492"/>
                </a:cubicBezTo>
                <a:lnTo>
                  <a:pt x="5082" y="29445"/>
                </a:lnTo>
                <a:lnTo>
                  <a:pt x="4936" y="29391"/>
                </a:lnTo>
                <a:lnTo>
                  <a:pt x="4787" y="29334"/>
                </a:lnTo>
                <a:lnTo>
                  <a:pt x="4651" y="29282"/>
                </a:lnTo>
                <a:close/>
                <a:moveTo>
                  <a:pt x="6937" y="29965"/>
                </a:moveTo>
                <a:cubicBezTo>
                  <a:pt x="6621" y="29904"/>
                  <a:pt x="6434" y="30311"/>
                  <a:pt x="6700" y="30514"/>
                </a:cubicBezTo>
                <a:cubicBezTo>
                  <a:pt x="6736" y="30539"/>
                  <a:pt x="6778" y="30556"/>
                  <a:pt x="6820" y="30565"/>
                </a:cubicBezTo>
                <a:lnTo>
                  <a:pt x="7012" y="30602"/>
                </a:lnTo>
                <a:lnTo>
                  <a:pt x="7163" y="30627"/>
                </a:lnTo>
                <a:lnTo>
                  <a:pt x="7312" y="30653"/>
                </a:lnTo>
                <a:lnTo>
                  <a:pt x="7436" y="30671"/>
                </a:lnTo>
                <a:cubicBezTo>
                  <a:pt x="7800" y="30715"/>
                  <a:pt x="7926" y="30210"/>
                  <a:pt x="7582" y="30080"/>
                </a:cubicBezTo>
                <a:cubicBezTo>
                  <a:pt x="7562" y="30074"/>
                  <a:pt x="7543" y="30068"/>
                  <a:pt x="7522" y="30066"/>
                </a:cubicBezTo>
                <a:lnTo>
                  <a:pt x="7406" y="30049"/>
                </a:lnTo>
                <a:lnTo>
                  <a:pt x="7262" y="30026"/>
                </a:lnTo>
                <a:lnTo>
                  <a:pt x="7119" y="29999"/>
                </a:lnTo>
                <a:lnTo>
                  <a:pt x="6935" y="29965"/>
                </a:lnTo>
                <a:close/>
                <a:moveTo>
                  <a:pt x="9301" y="30181"/>
                </a:moveTo>
                <a:cubicBezTo>
                  <a:pt x="8961" y="30192"/>
                  <a:pt x="8886" y="30665"/>
                  <a:pt x="9213" y="30778"/>
                </a:cubicBezTo>
                <a:cubicBezTo>
                  <a:pt x="9246" y="30787"/>
                  <a:pt x="9280" y="30793"/>
                  <a:pt x="9314" y="30791"/>
                </a:cubicBezTo>
                <a:lnTo>
                  <a:pt x="9391" y="30791"/>
                </a:lnTo>
                <a:lnTo>
                  <a:pt x="9538" y="30787"/>
                </a:lnTo>
                <a:lnTo>
                  <a:pt x="9684" y="30782"/>
                </a:lnTo>
                <a:lnTo>
                  <a:pt x="9829" y="30774"/>
                </a:lnTo>
                <a:lnTo>
                  <a:pt x="9938" y="30768"/>
                </a:lnTo>
                <a:cubicBezTo>
                  <a:pt x="10250" y="30747"/>
                  <a:pt x="10338" y="30311"/>
                  <a:pt x="10030" y="30179"/>
                </a:cubicBezTo>
                <a:cubicBezTo>
                  <a:pt x="9986" y="30162"/>
                  <a:pt x="9940" y="30154"/>
                  <a:pt x="9896" y="30158"/>
                </a:cubicBezTo>
                <a:lnTo>
                  <a:pt x="9793" y="30164"/>
                </a:lnTo>
                <a:lnTo>
                  <a:pt x="9655" y="30171"/>
                </a:lnTo>
                <a:lnTo>
                  <a:pt x="9517" y="30177"/>
                </a:lnTo>
                <a:lnTo>
                  <a:pt x="9381" y="30181"/>
                </a:lnTo>
                <a:lnTo>
                  <a:pt x="9301" y="30181"/>
                </a:lnTo>
                <a:close/>
                <a:moveTo>
                  <a:pt x="11661" y="29900"/>
                </a:moveTo>
                <a:cubicBezTo>
                  <a:pt x="11346" y="29971"/>
                  <a:pt x="11342" y="30433"/>
                  <a:pt x="11675" y="30497"/>
                </a:cubicBezTo>
                <a:cubicBezTo>
                  <a:pt x="11717" y="30506"/>
                  <a:pt x="11757" y="30504"/>
                  <a:pt x="11797" y="30495"/>
                </a:cubicBezTo>
                <a:lnTo>
                  <a:pt x="11960" y="30458"/>
                </a:lnTo>
                <a:lnTo>
                  <a:pt x="12101" y="30422"/>
                </a:lnTo>
                <a:lnTo>
                  <a:pt x="12239" y="30386"/>
                </a:lnTo>
                <a:lnTo>
                  <a:pt x="12407" y="30340"/>
                </a:lnTo>
                <a:cubicBezTo>
                  <a:pt x="12568" y="30294"/>
                  <a:pt x="12662" y="30124"/>
                  <a:pt x="12614" y="29963"/>
                </a:cubicBezTo>
                <a:cubicBezTo>
                  <a:pt x="12568" y="29800"/>
                  <a:pt x="12398" y="29707"/>
                  <a:pt x="12237" y="29753"/>
                </a:cubicBezTo>
                <a:lnTo>
                  <a:pt x="12082" y="29795"/>
                </a:lnTo>
                <a:lnTo>
                  <a:pt x="11950" y="29831"/>
                </a:lnTo>
                <a:lnTo>
                  <a:pt x="11820" y="29862"/>
                </a:lnTo>
                <a:lnTo>
                  <a:pt x="11663" y="29900"/>
                </a:lnTo>
                <a:close/>
                <a:moveTo>
                  <a:pt x="13920" y="29148"/>
                </a:moveTo>
                <a:cubicBezTo>
                  <a:pt x="13622" y="29282"/>
                  <a:pt x="13712" y="29733"/>
                  <a:pt x="14050" y="29733"/>
                </a:cubicBezTo>
                <a:cubicBezTo>
                  <a:pt x="14092" y="29733"/>
                  <a:pt x="14132" y="29722"/>
                  <a:pt x="14169" y="29705"/>
                </a:cubicBezTo>
                <a:lnTo>
                  <a:pt x="14253" y="29670"/>
                </a:lnTo>
                <a:lnTo>
                  <a:pt x="14385" y="29609"/>
                </a:lnTo>
                <a:lnTo>
                  <a:pt x="14515" y="29548"/>
                </a:lnTo>
                <a:lnTo>
                  <a:pt x="14645" y="29487"/>
                </a:lnTo>
                <a:lnTo>
                  <a:pt x="14737" y="29441"/>
                </a:lnTo>
                <a:cubicBezTo>
                  <a:pt x="14888" y="29366"/>
                  <a:pt x="14949" y="29181"/>
                  <a:pt x="14873" y="29030"/>
                </a:cubicBezTo>
                <a:cubicBezTo>
                  <a:pt x="14798" y="28880"/>
                  <a:pt x="14614" y="28819"/>
                  <a:pt x="14463" y="28894"/>
                </a:cubicBezTo>
                <a:lnTo>
                  <a:pt x="14253" y="28997"/>
                </a:lnTo>
                <a:lnTo>
                  <a:pt x="14130" y="29056"/>
                </a:lnTo>
                <a:lnTo>
                  <a:pt x="13922" y="29148"/>
                </a:lnTo>
                <a:close/>
                <a:moveTo>
                  <a:pt x="16016" y="27995"/>
                </a:moveTo>
                <a:cubicBezTo>
                  <a:pt x="15875" y="28089"/>
                  <a:pt x="15835" y="28278"/>
                  <a:pt x="15930" y="28419"/>
                </a:cubicBezTo>
                <a:cubicBezTo>
                  <a:pt x="16024" y="28559"/>
                  <a:pt x="16213" y="28597"/>
                  <a:pt x="16353" y="28504"/>
                </a:cubicBezTo>
                <a:lnTo>
                  <a:pt x="16510" y="28400"/>
                </a:lnTo>
                <a:lnTo>
                  <a:pt x="16630" y="28316"/>
                </a:lnTo>
                <a:lnTo>
                  <a:pt x="16749" y="28234"/>
                </a:lnTo>
                <a:lnTo>
                  <a:pt x="16864" y="28150"/>
                </a:lnTo>
                <a:cubicBezTo>
                  <a:pt x="17147" y="27945"/>
                  <a:pt x="16921" y="27503"/>
                  <a:pt x="16586" y="27614"/>
                </a:cubicBezTo>
                <a:cubicBezTo>
                  <a:pt x="16558" y="27624"/>
                  <a:pt x="16531" y="27637"/>
                  <a:pt x="16508" y="27656"/>
                </a:cubicBezTo>
                <a:lnTo>
                  <a:pt x="16282" y="27815"/>
                </a:lnTo>
                <a:cubicBezTo>
                  <a:pt x="16192" y="27876"/>
                  <a:pt x="16104" y="27937"/>
                  <a:pt x="16014" y="27997"/>
                </a:cubicBezTo>
                <a:close/>
                <a:moveTo>
                  <a:pt x="17908" y="26526"/>
                </a:moveTo>
                <a:cubicBezTo>
                  <a:pt x="17659" y="26755"/>
                  <a:pt x="17906" y="27161"/>
                  <a:pt x="18229" y="27035"/>
                </a:cubicBezTo>
                <a:cubicBezTo>
                  <a:pt x="18262" y="27021"/>
                  <a:pt x="18292" y="27002"/>
                  <a:pt x="18317" y="26979"/>
                </a:cubicBezTo>
                <a:cubicBezTo>
                  <a:pt x="18472" y="26840"/>
                  <a:pt x="18621" y="26700"/>
                  <a:pt x="18772" y="26558"/>
                </a:cubicBezTo>
                <a:cubicBezTo>
                  <a:pt x="18893" y="26440"/>
                  <a:pt x="18897" y="26245"/>
                  <a:pt x="18780" y="26124"/>
                </a:cubicBezTo>
                <a:cubicBezTo>
                  <a:pt x="18663" y="26002"/>
                  <a:pt x="18470" y="26000"/>
                  <a:pt x="18348" y="26115"/>
                </a:cubicBezTo>
                <a:cubicBezTo>
                  <a:pt x="18204" y="26256"/>
                  <a:pt x="18057" y="26392"/>
                  <a:pt x="17908" y="26526"/>
                </a:cubicBezTo>
                <a:close/>
                <a:moveTo>
                  <a:pt x="19587" y="24808"/>
                </a:moveTo>
                <a:cubicBezTo>
                  <a:pt x="19520" y="24885"/>
                  <a:pt x="19497" y="24992"/>
                  <a:pt x="19526" y="25088"/>
                </a:cubicBezTo>
                <a:cubicBezTo>
                  <a:pt x="19591" y="25323"/>
                  <a:pt x="19893" y="25390"/>
                  <a:pt x="20052" y="25204"/>
                </a:cubicBezTo>
                <a:cubicBezTo>
                  <a:pt x="20186" y="25049"/>
                  <a:pt x="20318" y="24889"/>
                  <a:pt x="20448" y="24730"/>
                </a:cubicBezTo>
                <a:cubicBezTo>
                  <a:pt x="20658" y="24468"/>
                  <a:pt x="20356" y="24108"/>
                  <a:pt x="20060" y="24273"/>
                </a:cubicBezTo>
                <a:cubicBezTo>
                  <a:pt x="20027" y="24290"/>
                  <a:pt x="19998" y="24315"/>
                  <a:pt x="19972" y="24347"/>
                </a:cubicBezTo>
                <a:cubicBezTo>
                  <a:pt x="19847" y="24504"/>
                  <a:pt x="19719" y="24655"/>
                  <a:pt x="19587" y="24808"/>
                </a:cubicBezTo>
                <a:close/>
                <a:moveTo>
                  <a:pt x="21050" y="22896"/>
                </a:moveTo>
                <a:cubicBezTo>
                  <a:pt x="20962" y="23035"/>
                  <a:pt x="20999" y="23221"/>
                  <a:pt x="21136" y="23313"/>
                </a:cubicBezTo>
                <a:cubicBezTo>
                  <a:pt x="21274" y="23406"/>
                  <a:pt x="21460" y="23372"/>
                  <a:pt x="21557" y="23238"/>
                </a:cubicBezTo>
                <a:cubicBezTo>
                  <a:pt x="21672" y="23068"/>
                  <a:pt x="21785" y="22894"/>
                  <a:pt x="21896" y="22720"/>
                </a:cubicBezTo>
                <a:cubicBezTo>
                  <a:pt x="22081" y="22431"/>
                  <a:pt x="21718" y="22104"/>
                  <a:pt x="21446" y="22320"/>
                </a:cubicBezTo>
                <a:cubicBezTo>
                  <a:pt x="21421" y="22339"/>
                  <a:pt x="21400" y="22364"/>
                  <a:pt x="21381" y="22393"/>
                </a:cubicBezTo>
                <a:cubicBezTo>
                  <a:pt x="21272" y="22561"/>
                  <a:pt x="21163" y="22729"/>
                  <a:pt x="21050" y="22896"/>
                </a:cubicBezTo>
                <a:close/>
                <a:moveTo>
                  <a:pt x="22290" y="20832"/>
                </a:moveTo>
                <a:cubicBezTo>
                  <a:pt x="22209" y="20981"/>
                  <a:pt x="22267" y="21169"/>
                  <a:pt x="22418" y="21249"/>
                </a:cubicBezTo>
                <a:cubicBezTo>
                  <a:pt x="22569" y="21327"/>
                  <a:pt x="22756" y="21268"/>
                  <a:pt x="22833" y="21115"/>
                </a:cubicBezTo>
                <a:cubicBezTo>
                  <a:pt x="22927" y="20933"/>
                  <a:pt x="23024" y="20748"/>
                  <a:pt x="23114" y="20566"/>
                </a:cubicBezTo>
                <a:cubicBezTo>
                  <a:pt x="23258" y="20264"/>
                  <a:pt x="22890" y="19983"/>
                  <a:pt x="22638" y="20201"/>
                </a:cubicBezTo>
                <a:cubicBezTo>
                  <a:pt x="22609" y="20226"/>
                  <a:pt x="22584" y="20260"/>
                  <a:pt x="22567" y="20295"/>
                </a:cubicBezTo>
                <a:cubicBezTo>
                  <a:pt x="22477" y="20476"/>
                  <a:pt x="22385" y="20654"/>
                  <a:pt x="22290" y="20832"/>
                </a:cubicBezTo>
                <a:close/>
                <a:moveTo>
                  <a:pt x="23302" y="18644"/>
                </a:moveTo>
                <a:cubicBezTo>
                  <a:pt x="23183" y="18944"/>
                  <a:pt x="23558" y="19208"/>
                  <a:pt x="23803" y="18973"/>
                </a:cubicBezTo>
                <a:cubicBezTo>
                  <a:pt x="23833" y="18944"/>
                  <a:pt x="23856" y="18908"/>
                  <a:pt x="23873" y="18868"/>
                </a:cubicBezTo>
                <a:cubicBezTo>
                  <a:pt x="23948" y="18678"/>
                  <a:pt x="24021" y="18485"/>
                  <a:pt x="24093" y="18292"/>
                </a:cubicBezTo>
                <a:cubicBezTo>
                  <a:pt x="24206" y="17986"/>
                  <a:pt x="23820" y="17730"/>
                  <a:pt x="23577" y="17984"/>
                </a:cubicBezTo>
                <a:cubicBezTo>
                  <a:pt x="23552" y="18011"/>
                  <a:pt x="23533" y="18045"/>
                  <a:pt x="23518" y="18082"/>
                </a:cubicBezTo>
                <a:cubicBezTo>
                  <a:pt x="23449" y="18271"/>
                  <a:pt x="23378" y="18458"/>
                  <a:pt x="23302" y="18644"/>
                </a:cubicBezTo>
                <a:close/>
                <a:moveTo>
                  <a:pt x="24072" y="16362"/>
                </a:moveTo>
                <a:cubicBezTo>
                  <a:pt x="24023" y="16527"/>
                  <a:pt x="24120" y="16697"/>
                  <a:pt x="24285" y="16741"/>
                </a:cubicBezTo>
                <a:cubicBezTo>
                  <a:pt x="24451" y="16785"/>
                  <a:pt x="24621" y="16687"/>
                  <a:pt x="24661" y="16519"/>
                </a:cubicBezTo>
                <a:cubicBezTo>
                  <a:pt x="24715" y="16320"/>
                  <a:pt x="24765" y="16121"/>
                  <a:pt x="24816" y="15920"/>
                </a:cubicBezTo>
                <a:cubicBezTo>
                  <a:pt x="24853" y="15756"/>
                  <a:pt x="24753" y="15591"/>
                  <a:pt x="24589" y="15553"/>
                </a:cubicBezTo>
                <a:cubicBezTo>
                  <a:pt x="24424" y="15513"/>
                  <a:pt x="24260" y="15614"/>
                  <a:pt x="24220" y="15779"/>
                </a:cubicBezTo>
                <a:cubicBezTo>
                  <a:pt x="24174" y="15974"/>
                  <a:pt x="24124" y="16169"/>
                  <a:pt x="24072" y="16362"/>
                </a:cubicBezTo>
                <a:close/>
                <a:moveTo>
                  <a:pt x="24564" y="14010"/>
                </a:moveTo>
                <a:cubicBezTo>
                  <a:pt x="24524" y="14333"/>
                  <a:pt x="24941" y="14486"/>
                  <a:pt x="25119" y="14222"/>
                </a:cubicBezTo>
                <a:cubicBezTo>
                  <a:pt x="25147" y="14184"/>
                  <a:pt x="25163" y="14140"/>
                  <a:pt x="25170" y="14094"/>
                </a:cubicBezTo>
                <a:cubicBezTo>
                  <a:pt x="25199" y="13889"/>
                  <a:pt x="25224" y="13686"/>
                  <a:pt x="25247" y="13478"/>
                </a:cubicBezTo>
                <a:cubicBezTo>
                  <a:pt x="25254" y="13428"/>
                  <a:pt x="25245" y="13375"/>
                  <a:pt x="25228" y="13327"/>
                </a:cubicBezTo>
                <a:cubicBezTo>
                  <a:pt x="25279" y="13166"/>
                  <a:pt x="25184" y="12994"/>
                  <a:pt x="25023" y="12948"/>
                </a:cubicBezTo>
                <a:cubicBezTo>
                  <a:pt x="24987" y="12937"/>
                  <a:pt x="24952" y="12933"/>
                  <a:pt x="24918" y="12935"/>
                </a:cubicBezTo>
                <a:cubicBezTo>
                  <a:pt x="24721" y="12946"/>
                  <a:pt x="24516" y="12956"/>
                  <a:pt x="24319" y="12956"/>
                </a:cubicBezTo>
                <a:cubicBezTo>
                  <a:pt x="23988" y="12969"/>
                  <a:pt x="23902" y="13415"/>
                  <a:pt x="24208" y="13547"/>
                </a:cubicBezTo>
                <a:cubicBezTo>
                  <a:pt x="24248" y="13562"/>
                  <a:pt x="24287" y="13568"/>
                  <a:pt x="24329" y="13568"/>
                </a:cubicBezTo>
                <a:cubicBezTo>
                  <a:pt x="24426" y="13568"/>
                  <a:pt x="24526" y="13564"/>
                  <a:pt x="24623" y="13560"/>
                </a:cubicBezTo>
                <a:cubicBezTo>
                  <a:pt x="24606" y="13711"/>
                  <a:pt x="24585" y="13860"/>
                  <a:pt x="24564" y="14010"/>
                </a:cubicBezTo>
                <a:close/>
                <a:moveTo>
                  <a:pt x="24742" y="11617"/>
                </a:moveTo>
                <a:cubicBezTo>
                  <a:pt x="24742" y="11946"/>
                  <a:pt x="25197" y="12045"/>
                  <a:pt x="25329" y="11734"/>
                </a:cubicBezTo>
                <a:cubicBezTo>
                  <a:pt x="25346" y="11697"/>
                  <a:pt x="25352" y="11657"/>
                  <a:pt x="25352" y="11617"/>
                </a:cubicBezTo>
                <a:lnTo>
                  <a:pt x="25352" y="11468"/>
                </a:lnTo>
                <a:cubicBezTo>
                  <a:pt x="25350" y="11311"/>
                  <a:pt x="25348" y="11154"/>
                  <a:pt x="25342" y="10997"/>
                </a:cubicBezTo>
                <a:cubicBezTo>
                  <a:pt x="25331" y="10670"/>
                  <a:pt x="24874" y="10586"/>
                  <a:pt x="24751" y="10898"/>
                </a:cubicBezTo>
                <a:cubicBezTo>
                  <a:pt x="24736" y="10936"/>
                  <a:pt x="24730" y="10976"/>
                  <a:pt x="24732" y="11018"/>
                </a:cubicBezTo>
                <a:cubicBezTo>
                  <a:pt x="24740" y="11215"/>
                  <a:pt x="24742" y="11420"/>
                  <a:pt x="24742" y="11617"/>
                </a:cubicBezTo>
                <a:close/>
                <a:moveTo>
                  <a:pt x="24585" y="9226"/>
                </a:moveTo>
                <a:cubicBezTo>
                  <a:pt x="24640" y="9574"/>
                  <a:pt x="25145" y="9574"/>
                  <a:pt x="25191" y="9213"/>
                </a:cubicBezTo>
                <a:cubicBezTo>
                  <a:pt x="25193" y="9188"/>
                  <a:pt x="25193" y="9163"/>
                  <a:pt x="25189" y="9136"/>
                </a:cubicBezTo>
                <a:cubicBezTo>
                  <a:pt x="25159" y="8928"/>
                  <a:pt x="25124" y="8721"/>
                  <a:pt x="25080" y="8515"/>
                </a:cubicBezTo>
                <a:cubicBezTo>
                  <a:pt x="25008" y="8186"/>
                  <a:pt x="24535" y="8199"/>
                  <a:pt x="24480" y="8530"/>
                </a:cubicBezTo>
                <a:cubicBezTo>
                  <a:pt x="24472" y="8568"/>
                  <a:pt x="24474" y="8606"/>
                  <a:pt x="24482" y="8643"/>
                </a:cubicBezTo>
                <a:cubicBezTo>
                  <a:pt x="24522" y="8836"/>
                  <a:pt x="24556" y="9029"/>
                  <a:pt x="24585" y="9226"/>
                </a:cubicBezTo>
                <a:close/>
                <a:moveTo>
                  <a:pt x="23854" y="7090"/>
                </a:moveTo>
                <a:cubicBezTo>
                  <a:pt x="24055" y="7344"/>
                  <a:pt x="24472" y="7143"/>
                  <a:pt x="24384" y="6814"/>
                </a:cubicBezTo>
                <a:cubicBezTo>
                  <a:pt x="24373" y="6774"/>
                  <a:pt x="24355" y="6738"/>
                  <a:pt x="24327" y="6707"/>
                </a:cubicBezTo>
                <a:cubicBezTo>
                  <a:pt x="24181" y="6518"/>
                  <a:pt x="24002" y="6357"/>
                  <a:pt x="23801" y="6227"/>
                </a:cubicBezTo>
                <a:cubicBezTo>
                  <a:pt x="23512" y="6053"/>
                  <a:pt x="23189" y="6411"/>
                  <a:pt x="23405" y="6682"/>
                </a:cubicBezTo>
                <a:cubicBezTo>
                  <a:pt x="23426" y="6709"/>
                  <a:pt x="23453" y="6732"/>
                  <a:pt x="23483" y="6749"/>
                </a:cubicBezTo>
                <a:cubicBezTo>
                  <a:pt x="23623" y="6841"/>
                  <a:pt x="23749" y="6956"/>
                  <a:pt x="23854" y="7090"/>
                </a:cubicBezTo>
                <a:close/>
                <a:moveTo>
                  <a:pt x="21974" y="6707"/>
                </a:moveTo>
                <a:cubicBezTo>
                  <a:pt x="22303" y="6587"/>
                  <a:pt x="22209" y="6103"/>
                  <a:pt x="21859" y="6114"/>
                </a:cubicBezTo>
                <a:cubicBezTo>
                  <a:pt x="21829" y="6116"/>
                  <a:pt x="21800" y="6122"/>
                  <a:pt x="21771" y="6133"/>
                </a:cubicBezTo>
                <a:cubicBezTo>
                  <a:pt x="21567" y="6204"/>
                  <a:pt x="21368" y="6288"/>
                  <a:pt x="21175" y="6382"/>
                </a:cubicBezTo>
                <a:cubicBezTo>
                  <a:pt x="21022" y="6455"/>
                  <a:pt x="20957" y="6640"/>
                  <a:pt x="21033" y="6793"/>
                </a:cubicBezTo>
                <a:cubicBezTo>
                  <a:pt x="21108" y="6946"/>
                  <a:pt x="21293" y="7009"/>
                  <a:pt x="21446" y="6931"/>
                </a:cubicBezTo>
                <a:cubicBezTo>
                  <a:pt x="21618" y="6845"/>
                  <a:pt x="21794" y="6772"/>
                  <a:pt x="21974" y="6707"/>
                </a:cubicBezTo>
                <a:close/>
                <a:moveTo>
                  <a:pt x="19979" y="7887"/>
                </a:moveTo>
                <a:cubicBezTo>
                  <a:pt x="20033" y="7839"/>
                  <a:pt x="20071" y="7774"/>
                  <a:pt x="20081" y="7700"/>
                </a:cubicBezTo>
                <a:cubicBezTo>
                  <a:pt x="20121" y="7419"/>
                  <a:pt x="19792" y="7239"/>
                  <a:pt x="19578" y="7424"/>
                </a:cubicBezTo>
                <a:cubicBezTo>
                  <a:pt x="19413" y="7566"/>
                  <a:pt x="19258" y="7717"/>
                  <a:pt x="19113" y="7880"/>
                </a:cubicBezTo>
                <a:cubicBezTo>
                  <a:pt x="19002" y="8006"/>
                  <a:pt x="19013" y="8199"/>
                  <a:pt x="19140" y="8310"/>
                </a:cubicBezTo>
                <a:cubicBezTo>
                  <a:pt x="19266" y="8423"/>
                  <a:pt x="19459" y="8411"/>
                  <a:pt x="19570" y="8285"/>
                </a:cubicBezTo>
                <a:cubicBezTo>
                  <a:pt x="19698" y="8142"/>
                  <a:pt x="19834" y="8010"/>
                  <a:pt x="19979" y="7887"/>
                </a:cubicBezTo>
                <a:close/>
                <a:moveTo>
                  <a:pt x="18983" y="9723"/>
                </a:moveTo>
                <a:cubicBezTo>
                  <a:pt x="18977" y="9551"/>
                  <a:pt x="18832" y="9419"/>
                  <a:pt x="18660" y="9427"/>
                </a:cubicBezTo>
                <a:cubicBezTo>
                  <a:pt x="18491" y="9438"/>
                  <a:pt x="18361" y="9584"/>
                  <a:pt x="18373" y="9756"/>
                </a:cubicBezTo>
                <a:cubicBezTo>
                  <a:pt x="18386" y="9987"/>
                  <a:pt x="18430" y="10217"/>
                  <a:pt x="18507" y="10435"/>
                </a:cubicBezTo>
                <a:cubicBezTo>
                  <a:pt x="18627" y="10768"/>
                  <a:pt x="19124" y="10674"/>
                  <a:pt x="19101" y="10309"/>
                </a:cubicBezTo>
                <a:cubicBezTo>
                  <a:pt x="19098" y="10284"/>
                  <a:pt x="19092" y="10261"/>
                  <a:pt x="19084" y="10236"/>
                </a:cubicBezTo>
                <a:cubicBezTo>
                  <a:pt x="19027" y="10070"/>
                  <a:pt x="18994" y="9899"/>
                  <a:pt x="18983" y="9723"/>
                </a:cubicBezTo>
                <a:close/>
                <a:moveTo>
                  <a:pt x="20039" y="11613"/>
                </a:moveTo>
                <a:cubicBezTo>
                  <a:pt x="19796" y="11382"/>
                  <a:pt x="19402" y="11649"/>
                  <a:pt x="19553" y="11973"/>
                </a:cubicBezTo>
                <a:cubicBezTo>
                  <a:pt x="19570" y="12003"/>
                  <a:pt x="19589" y="12028"/>
                  <a:pt x="19614" y="12051"/>
                </a:cubicBezTo>
                <a:cubicBezTo>
                  <a:pt x="19763" y="12200"/>
                  <a:pt x="19922" y="12340"/>
                  <a:pt x="20086" y="12476"/>
                </a:cubicBezTo>
                <a:cubicBezTo>
                  <a:pt x="20213" y="12590"/>
                  <a:pt x="20410" y="12575"/>
                  <a:pt x="20521" y="12443"/>
                </a:cubicBezTo>
                <a:cubicBezTo>
                  <a:pt x="20633" y="12311"/>
                  <a:pt x="20612" y="12114"/>
                  <a:pt x="20475" y="12007"/>
                </a:cubicBezTo>
                <a:cubicBezTo>
                  <a:pt x="20327" y="11881"/>
                  <a:pt x="20180" y="11751"/>
                  <a:pt x="20039" y="11613"/>
                </a:cubicBezTo>
                <a:close/>
                <a:moveTo>
                  <a:pt x="21963" y="12759"/>
                </a:moveTo>
                <a:cubicBezTo>
                  <a:pt x="21630" y="12686"/>
                  <a:pt x="21444" y="13126"/>
                  <a:pt x="21733" y="13315"/>
                </a:cubicBezTo>
                <a:cubicBezTo>
                  <a:pt x="21762" y="13333"/>
                  <a:pt x="21794" y="13346"/>
                  <a:pt x="21827" y="13354"/>
                </a:cubicBezTo>
                <a:cubicBezTo>
                  <a:pt x="22035" y="13403"/>
                  <a:pt x="22244" y="13438"/>
                  <a:pt x="22454" y="13470"/>
                </a:cubicBezTo>
                <a:cubicBezTo>
                  <a:pt x="22785" y="13510"/>
                  <a:pt x="22936" y="13078"/>
                  <a:pt x="22653" y="12904"/>
                </a:cubicBezTo>
                <a:cubicBezTo>
                  <a:pt x="22617" y="12883"/>
                  <a:pt x="22579" y="12870"/>
                  <a:pt x="22538" y="12864"/>
                </a:cubicBezTo>
                <a:cubicBezTo>
                  <a:pt x="22345" y="12837"/>
                  <a:pt x="22152" y="12803"/>
                  <a:pt x="21963" y="12759"/>
                </a:cubicBezTo>
                <a:close/>
                <a:moveTo>
                  <a:pt x="26712" y="12751"/>
                </a:moveTo>
                <a:cubicBezTo>
                  <a:pt x="26379" y="12803"/>
                  <a:pt x="26362" y="13275"/>
                  <a:pt x="26689" y="13352"/>
                </a:cubicBezTo>
                <a:cubicBezTo>
                  <a:pt x="26727" y="13361"/>
                  <a:pt x="26765" y="13361"/>
                  <a:pt x="26802" y="13357"/>
                </a:cubicBezTo>
                <a:cubicBezTo>
                  <a:pt x="27006" y="13327"/>
                  <a:pt x="27211" y="13294"/>
                  <a:pt x="27414" y="13258"/>
                </a:cubicBezTo>
                <a:cubicBezTo>
                  <a:pt x="27739" y="13197"/>
                  <a:pt x="27754" y="12738"/>
                  <a:pt x="27425" y="12659"/>
                </a:cubicBezTo>
                <a:cubicBezTo>
                  <a:pt x="27387" y="12650"/>
                  <a:pt x="27347" y="12650"/>
                  <a:pt x="27307" y="12657"/>
                </a:cubicBezTo>
                <a:cubicBezTo>
                  <a:pt x="27110" y="12692"/>
                  <a:pt x="26911" y="12724"/>
                  <a:pt x="26712" y="12751"/>
                </a:cubicBezTo>
                <a:close/>
                <a:moveTo>
                  <a:pt x="29080" y="12286"/>
                </a:moveTo>
                <a:cubicBezTo>
                  <a:pt x="28917" y="12328"/>
                  <a:pt x="28818" y="12493"/>
                  <a:pt x="28860" y="12657"/>
                </a:cubicBezTo>
                <a:cubicBezTo>
                  <a:pt x="28900" y="12818"/>
                  <a:pt x="29066" y="12919"/>
                  <a:pt x="29229" y="12879"/>
                </a:cubicBezTo>
                <a:cubicBezTo>
                  <a:pt x="29428" y="12828"/>
                  <a:pt x="29627" y="12778"/>
                  <a:pt x="29826" y="12724"/>
                </a:cubicBezTo>
                <a:cubicBezTo>
                  <a:pt x="30170" y="12623"/>
                  <a:pt x="30099" y="12124"/>
                  <a:pt x="29738" y="12124"/>
                </a:cubicBezTo>
                <a:cubicBezTo>
                  <a:pt x="29713" y="12124"/>
                  <a:pt x="29688" y="12128"/>
                  <a:pt x="29665" y="12135"/>
                </a:cubicBezTo>
                <a:cubicBezTo>
                  <a:pt x="29470" y="12187"/>
                  <a:pt x="29275" y="12237"/>
                  <a:pt x="29080" y="12286"/>
                </a:cubicBezTo>
                <a:close/>
                <a:moveTo>
                  <a:pt x="31396" y="11602"/>
                </a:moveTo>
                <a:cubicBezTo>
                  <a:pt x="31076" y="11718"/>
                  <a:pt x="31151" y="12198"/>
                  <a:pt x="31501" y="12198"/>
                </a:cubicBezTo>
                <a:cubicBezTo>
                  <a:pt x="31535" y="12196"/>
                  <a:pt x="31566" y="12191"/>
                  <a:pt x="31595" y="12181"/>
                </a:cubicBezTo>
                <a:cubicBezTo>
                  <a:pt x="31790" y="12114"/>
                  <a:pt x="31985" y="12045"/>
                  <a:pt x="32178" y="11973"/>
                </a:cubicBezTo>
                <a:cubicBezTo>
                  <a:pt x="32482" y="11862"/>
                  <a:pt x="32425" y="11403"/>
                  <a:pt x="32086" y="11380"/>
                </a:cubicBezTo>
                <a:cubicBezTo>
                  <a:pt x="32044" y="11380"/>
                  <a:pt x="32004" y="11387"/>
                  <a:pt x="31966" y="11399"/>
                </a:cubicBezTo>
                <a:cubicBezTo>
                  <a:pt x="31776" y="11470"/>
                  <a:pt x="31587" y="11537"/>
                  <a:pt x="31396" y="11602"/>
                </a:cubicBezTo>
                <a:close/>
                <a:moveTo>
                  <a:pt x="33645" y="10718"/>
                </a:moveTo>
                <a:cubicBezTo>
                  <a:pt x="33343" y="10852"/>
                  <a:pt x="33444" y="11311"/>
                  <a:pt x="33783" y="11301"/>
                </a:cubicBezTo>
                <a:cubicBezTo>
                  <a:pt x="33823" y="11299"/>
                  <a:pt x="33859" y="11290"/>
                  <a:pt x="33894" y="11273"/>
                </a:cubicBezTo>
                <a:cubicBezTo>
                  <a:pt x="34083" y="11190"/>
                  <a:pt x="34269" y="11104"/>
                  <a:pt x="34456" y="11014"/>
                </a:cubicBezTo>
                <a:cubicBezTo>
                  <a:pt x="34756" y="10869"/>
                  <a:pt x="34642" y="10412"/>
                  <a:pt x="34299" y="10435"/>
                </a:cubicBezTo>
                <a:cubicBezTo>
                  <a:pt x="34261" y="10437"/>
                  <a:pt x="34225" y="10448"/>
                  <a:pt x="34192" y="10464"/>
                </a:cubicBezTo>
                <a:cubicBezTo>
                  <a:pt x="34010" y="10550"/>
                  <a:pt x="33827" y="10634"/>
                  <a:pt x="33645" y="10718"/>
                </a:cubicBezTo>
                <a:close/>
                <a:moveTo>
                  <a:pt x="35797" y="9626"/>
                </a:moveTo>
                <a:cubicBezTo>
                  <a:pt x="35510" y="9790"/>
                  <a:pt x="35651" y="10238"/>
                  <a:pt x="35996" y="10194"/>
                </a:cubicBezTo>
                <a:cubicBezTo>
                  <a:pt x="36034" y="10188"/>
                  <a:pt x="36070" y="10175"/>
                  <a:pt x="36101" y="10156"/>
                </a:cubicBezTo>
                <a:cubicBezTo>
                  <a:pt x="36279" y="10054"/>
                  <a:pt x="36459" y="9951"/>
                  <a:pt x="36636" y="9842"/>
                </a:cubicBezTo>
                <a:cubicBezTo>
                  <a:pt x="36776" y="9754"/>
                  <a:pt x="36820" y="9567"/>
                  <a:pt x="36732" y="9425"/>
                </a:cubicBezTo>
                <a:cubicBezTo>
                  <a:pt x="36646" y="9282"/>
                  <a:pt x="36459" y="9236"/>
                  <a:pt x="36317" y="9320"/>
                </a:cubicBezTo>
                <a:cubicBezTo>
                  <a:pt x="36145" y="9425"/>
                  <a:pt x="35971" y="9526"/>
                  <a:pt x="35797" y="9626"/>
                </a:cubicBezTo>
                <a:close/>
                <a:moveTo>
                  <a:pt x="37824" y="8325"/>
                </a:moveTo>
                <a:cubicBezTo>
                  <a:pt x="37558" y="8520"/>
                  <a:pt x="37744" y="8945"/>
                  <a:pt x="38079" y="8868"/>
                </a:cubicBezTo>
                <a:cubicBezTo>
                  <a:pt x="38117" y="8857"/>
                  <a:pt x="38153" y="8840"/>
                  <a:pt x="38184" y="8817"/>
                </a:cubicBezTo>
                <a:cubicBezTo>
                  <a:pt x="38350" y="8696"/>
                  <a:pt x="38515" y="8574"/>
                  <a:pt x="38681" y="8448"/>
                </a:cubicBezTo>
                <a:cubicBezTo>
                  <a:pt x="38893" y="8283"/>
                  <a:pt x="38800" y="7939"/>
                  <a:pt x="38534" y="7903"/>
                </a:cubicBezTo>
                <a:cubicBezTo>
                  <a:pt x="38452" y="7893"/>
                  <a:pt x="38371" y="7914"/>
                  <a:pt x="38308" y="7964"/>
                </a:cubicBezTo>
                <a:cubicBezTo>
                  <a:pt x="38147" y="8088"/>
                  <a:pt x="37985" y="8207"/>
                  <a:pt x="37824" y="8325"/>
                </a:cubicBezTo>
                <a:close/>
                <a:moveTo>
                  <a:pt x="39683" y="6801"/>
                </a:moveTo>
                <a:cubicBezTo>
                  <a:pt x="39561" y="6916"/>
                  <a:pt x="39555" y="7109"/>
                  <a:pt x="39670" y="7233"/>
                </a:cubicBezTo>
                <a:cubicBezTo>
                  <a:pt x="39785" y="7356"/>
                  <a:pt x="39980" y="7363"/>
                  <a:pt x="40102" y="7245"/>
                </a:cubicBezTo>
                <a:cubicBezTo>
                  <a:pt x="40255" y="7105"/>
                  <a:pt x="40406" y="6960"/>
                  <a:pt x="40552" y="6814"/>
                </a:cubicBezTo>
                <a:cubicBezTo>
                  <a:pt x="40666" y="6694"/>
                  <a:pt x="40663" y="6504"/>
                  <a:pt x="40544" y="6386"/>
                </a:cubicBezTo>
                <a:cubicBezTo>
                  <a:pt x="40427" y="6271"/>
                  <a:pt x="40236" y="6269"/>
                  <a:pt x="40117" y="6384"/>
                </a:cubicBezTo>
                <a:cubicBezTo>
                  <a:pt x="39976" y="6527"/>
                  <a:pt x="39831" y="6665"/>
                  <a:pt x="39685" y="6799"/>
                </a:cubicBezTo>
                <a:close/>
                <a:moveTo>
                  <a:pt x="41326" y="5051"/>
                </a:moveTo>
                <a:cubicBezTo>
                  <a:pt x="41219" y="5181"/>
                  <a:pt x="41240" y="5374"/>
                  <a:pt x="41370" y="5481"/>
                </a:cubicBezTo>
                <a:cubicBezTo>
                  <a:pt x="41502" y="5586"/>
                  <a:pt x="41695" y="5567"/>
                  <a:pt x="41799" y="5435"/>
                </a:cubicBezTo>
                <a:cubicBezTo>
                  <a:pt x="41931" y="5273"/>
                  <a:pt x="42059" y="5110"/>
                  <a:pt x="42183" y="4942"/>
                </a:cubicBezTo>
                <a:cubicBezTo>
                  <a:pt x="42388" y="4661"/>
                  <a:pt x="42040" y="4311"/>
                  <a:pt x="41757" y="4515"/>
                </a:cubicBezTo>
                <a:cubicBezTo>
                  <a:pt x="41732" y="4531"/>
                  <a:pt x="41711" y="4555"/>
                  <a:pt x="41692" y="4580"/>
                </a:cubicBezTo>
                <a:cubicBezTo>
                  <a:pt x="41573" y="4739"/>
                  <a:pt x="41449" y="4896"/>
                  <a:pt x="41326" y="5051"/>
                </a:cubicBezTo>
                <a:close/>
                <a:moveTo>
                  <a:pt x="42686" y="3081"/>
                </a:moveTo>
                <a:cubicBezTo>
                  <a:pt x="42518" y="3370"/>
                  <a:pt x="42874" y="3683"/>
                  <a:pt x="43143" y="3469"/>
                </a:cubicBezTo>
                <a:cubicBezTo>
                  <a:pt x="43172" y="3448"/>
                  <a:pt x="43195" y="3419"/>
                  <a:pt x="43214" y="3387"/>
                </a:cubicBezTo>
                <a:lnTo>
                  <a:pt x="43287" y="3257"/>
                </a:lnTo>
                <a:lnTo>
                  <a:pt x="43424" y="3014"/>
                </a:lnTo>
                <a:lnTo>
                  <a:pt x="43516" y="2840"/>
                </a:lnTo>
                <a:cubicBezTo>
                  <a:pt x="43673" y="2534"/>
                  <a:pt x="43281" y="2232"/>
                  <a:pt x="43023" y="2490"/>
                </a:cubicBezTo>
                <a:cubicBezTo>
                  <a:pt x="43004" y="2511"/>
                  <a:pt x="42988" y="2534"/>
                  <a:pt x="42973" y="2559"/>
                </a:cubicBezTo>
                <a:lnTo>
                  <a:pt x="42887" y="2723"/>
                </a:lnTo>
                <a:lnTo>
                  <a:pt x="42757" y="295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6"/>
          <p:cNvSpPr/>
          <p:nvPr/>
        </p:nvSpPr>
        <p:spPr>
          <a:xfrm rot="1800202">
            <a:off x="401355" y="447122"/>
            <a:ext cx="258592" cy="227996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6"/>
          <p:cNvSpPr/>
          <p:nvPr/>
        </p:nvSpPr>
        <p:spPr>
          <a:xfrm rot="1800295">
            <a:off x="740731" y="373502"/>
            <a:ext cx="99500" cy="87719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6"/>
          <p:cNvSpPr/>
          <p:nvPr/>
        </p:nvSpPr>
        <p:spPr>
          <a:xfrm rot="1800295">
            <a:off x="1671331" y="4064165"/>
            <a:ext cx="99500" cy="87719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6"/>
          <p:cNvSpPr/>
          <p:nvPr/>
        </p:nvSpPr>
        <p:spPr>
          <a:xfrm rot="2887983" flipH="1">
            <a:off x="8541976" y="4186039"/>
            <a:ext cx="73086" cy="72373"/>
          </a:xfrm>
          <a:custGeom>
            <a:avLst/>
            <a:gdLst/>
            <a:ahLst/>
            <a:cxnLst/>
            <a:rect l="l" t="t" r="r" b="b"/>
            <a:pathLst>
              <a:path w="2150" h="2129" extrusionOk="0">
                <a:moveTo>
                  <a:pt x="1075" y="0"/>
                </a:moveTo>
                <a:cubicBezTo>
                  <a:pt x="478" y="0"/>
                  <a:pt x="1" y="478"/>
                  <a:pt x="1" y="1075"/>
                </a:cubicBezTo>
                <a:cubicBezTo>
                  <a:pt x="1" y="1671"/>
                  <a:pt x="478" y="2129"/>
                  <a:pt x="1075" y="2129"/>
                </a:cubicBezTo>
                <a:cubicBezTo>
                  <a:pt x="1672" y="2129"/>
                  <a:pt x="2149" y="1671"/>
                  <a:pt x="2149" y="1075"/>
                </a:cubicBezTo>
                <a:cubicBezTo>
                  <a:pt x="2149" y="478"/>
                  <a:pt x="1672" y="0"/>
                  <a:pt x="10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6"/>
          <p:cNvSpPr/>
          <p:nvPr/>
        </p:nvSpPr>
        <p:spPr>
          <a:xfrm rot="2887983" flipH="1">
            <a:off x="8698438" y="4440969"/>
            <a:ext cx="84576" cy="85257"/>
          </a:xfrm>
          <a:custGeom>
            <a:avLst/>
            <a:gdLst/>
            <a:ahLst/>
            <a:cxnLst/>
            <a:rect l="l" t="t" r="r" b="b"/>
            <a:pathLst>
              <a:path w="2488" h="2508" extrusionOk="0">
                <a:moveTo>
                  <a:pt x="1254" y="1"/>
                </a:moveTo>
                <a:cubicBezTo>
                  <a:pt x="557" y="1"/>
                  <a:pt x="0" y="558"/>
                  <a:pt x="0" y="1254"/>
                </a:cubicBezTo>
                <a:cubicBezTo>
                  <a:pt x="0" y="1950"/>
                  <a:pt x="557" y="2507"/>
                  <a:pt x="1254" y="2507"/>
                </a:cubicBezTo>
                <a:cubicBezTo>
                  <a:pt x="1950" y="2507"/>
                  <a:pt x="2487" y="1950"/>
                  <a:pt x="2487" y="1254"/>
                </a:cubicBezTo>
                <a:cubicBezTo>
                  <a:pt x="2487" y="558"/>
                  <a:pt x="1950" y="1"/>
                  <a:pt x="125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6"/>
          <p:cNvSpPr/>
          <p:nvPr/>
        </p:nvSpPr>
        <p:spPr>
          <a:xfrm rot="2888059" flipH="1">
            <a:off x="8409856" y="4553539"/>
            <a:ext cx="176974" cy="177037"/>
          </a:xfrm>
          <a:custGeom>
            <a:avLst/>
            <a:gdLst/>
            <a:ahLst/>
            <a:cxnLst/>
            <a:rect l="l" t="t" r="r" b="b"/>
            <a:pathLst>
              <a:path w="2845" h="2846" extrusionOk="0">
                <a:moveTo>
                  <a:pt x="1432" y="1"/>
                </a:moveTo>
                <a:cubicBezTo>
                  <a:pt x="656" y="1"/>
                  <a:pt x="0" y="618"/>
                  <a:pt x="0" y="1413"/>
                </a:cubicBezTo>
                <a:cubicBezTo>
                  <a:pt x="0" y="2189"/>
                  <a:pt x="637" y="2846"/>
                  <a:pt x="1432" y="2846"/>
                </a:cubicBezTo>
                <a:cubicBezTo>
                  <a:pt x="2188" y="2846"/>
                  <a:pt x="2845" y="2209"/>
                  <a:pt x="2845" y="1413"/>
                </a:cubicBezTo>
                <a:cubicBezTo>
                  <a:pt x="2845" y="618"/>
                  <a:pt x="2188" y="1"/>
                  <a:pt x="143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6"/>
          <p:cNvSpPr/>
          <p:nvPr/>
        </p:nvSpPr>
        <p:spPr>
          <a:xfrm>
            <a:off x="5774638" y="4273600"/>
            <a:ext cx="275250" cy="319925"/>
          </a:xfrm>
          <a:custGeom>
            <a:avLst/>
            <a:gdLst/>
            <a:ahLst/>
            <a:cxnLst/>
            <a:rect l="l" t="t" r="r" b="b"/>
            <a:pathLst>
              <a:path w="11010" h="12797" extrusionOk="0">
                <a:moveTo>
                  <a:pt x="8736" y="10135"/>
                </a:moveTo>
                <a:cubicBezTo>
                  <a:pt x="8893" y="9341"/>
                  <a:pt x="9084" y="8553"/>
                  <a:pt x="9283" y="7769"/>
                </a:cubicBezTo>
                <a:cubicBezTo>
                  <a:pt x="8241" y="6692"/>
                  <a:pt x="7128" y="5669"/>
                  <a:pt x="6158" y="4523"/>
                </a:cubicBezTo>
                <a:cubicBezTo>
                  <a:pt x="5925" y="5543"/>
                  <a:pt x="5693" y="6583"/>
                  <a:pt x="5410" y="7582"/>
                </a:cubicBezTo>
                <a:cubicBezTo>
                  <a:pt x="4865" y="9513"/>
                  <a:pt x="1221" y="9437"/>
                  <a:pt x="470" y="7750"/>
                </a:cubicBezTo>
                <a:cubicBezTo>
                  <a:pt x="1" y="6694"/>
                  <a:pt x="785" y="5535"/>
                  <a:pt x="1866" y="5330"/>
                </a:cubicBezTo>
                <a:cubicBezTo>
                  <a:pt x="2838" y="5147"/>
                  <a:pt x="3970" y="5495"/>
                  <a:pt x="4748" y="6128"/>
                </a:cubicBezTo>
                <a:cubicBezTo>
                  <a:pt x="5114" y="4185"/>
                  <a:pt x="5697" y="2293"/>
                  <a:pt x="6146" y="369"/>
                </a:cubicBezTo>
                <a:cubicBezTo>
                  <a:pt x="6190" y="159"/>
                  <a:pt x="6378" y="13"/>
                  <a:pt x="6590" y="23"/>
                </a:cubicBezTo>
                <a:cubicBezTo>
                  <a:pt x="6797" y="0"/>
                  <a:pt x="6992" y="134"/>
                  <a:pt x="7043" y="338"/>
                </a:cubicBezTo>
                <a:cubicBezTo>
                  <a:pt x="7258" y="658"/>
                  <a:pt x="7541" y="977"/>
                  <a:pt x="7799" y="1262"/>
                </a:cubicBezTo>
                <a:cubicBezTo>
                  <a:pt x="8164" y="1666"/>
                  <a:pt x="8543" y="2058"/>
                  <a:pt x="8924" y="2446"/>
                </a:cubicBezTo>
                <a:cubicBezTo>
                  <a:pt x="9557" y="3087"/>
                  <a:pt x="10211" y="3716"/>
                  <a:pt x="10832" y="4368"/>
                </a:cubicBezTo>
                <a:cubicBezTo>
                  <a:pt x="10882" y="4407"/>
                  <a:pt x="10926" y="4460"/>
                  <a:pt x="10957" y="4516"/>
                </a:cubicBezTo>
                <a:cubicBezTo>
                  <a:pt x="10991" y="4577"/>
                  <a:pt x="11008" y="4646"/>
                  <a:pt x="11010" y="4715"/>
                </a:cubicBezTo>
                <a:cubicBezTo>
                  <a:pt x="11010" y="4757"/>
                  <a:pt x="11006" y="4799"/>
                  <a:pt x="10995" y="4839"/>
                </a:cubicBezTo>
                <a:cubicBezTo>
                  <a:pt x="10899" y="5254"/>
                  <a:pt x="10815" y="5675"/>
                  <a:pt x="10725" y="6092"/>
                </a:cubicBezTo>
                <a:cubicBezTo>
                  <a:pt x="10568" y="6828"/>
                  <a:pt x="10408" y="7566"/>
                  <a:pt x="10245" y="8301"/>
                </a:cubicBezTo>
                <a:cubicBezTo>
                  <a:pt x="10077" y="9054"/>
                  <a:pt x="9905" y="9806"/>
                  <a:pt x="9717" y="10552"/>
                </a:cubicBezTo>
                <a:cubicBezTo>
                  <a:pt x="9647" y="10818"/>
                  <a:pt x="9463" y="11600"/>
                  <a:pt x="9312" y="11816"/>
                </a:cubicBezTo>
                <a:cubicBezTo>
                  <a:pt x="9312" y="11820"/>
                  <a:pt x="9310" y="11820"/>
                  <a:pt x="9310" y="11822"/>
                </a:cubicBezTo>
                <a:cubicBezTo>
                  <a:pt x="8639" y="12702"/>
                  <a:pt x="7606" y="12797"/>
                  <a:pt x="6602" y="12495"/>
                </a:cubicBezTo>
                <a:cubicBezTo>
                  <a:pt x="5789" y="12250"/>
                  <a:pt x="5008" y="11606"/>
                  <a:pt x="4865" y="10728"/>
                </a:cubicBezTo>
                <a:cubicBezTo>
                  <a:pt x="4695" y="9674"/>
                  <a:pt x="5777" y="8993"/>
                  <a:pt x="6718" y="9047"/>
                </a:cubicBezTo>
                <a:cubicBezTo>
                  <a:pt x="7543" y="9096"/>
                  <a:pt x="8233" y="9519"/>
                  <a:pt x="8736" y="10135"/>
                </a:cubicBezTo>
                <a:close/>
                <a:moveTo>
                  <a:pt x="6843" y="1501"/>
                </a:moveTo>
                <a:cubicBezTo>
                  <a:pt x="6703" y="2123"/>
                  <a:pt x="6560" y="2745"/>
                  <a:pt x="6420" y="3370"/>
                </a:cubicBezTo>
                <a:cubicBezTo>
                  <a:pt x="7353" y="4600"/>
                  <a:pt x="8447" y="5690"/>
                  <a:pt x="9543" y="6773"/>
                </a:cubicBezTo>
                <a:cubicBezTo>
                  <a:pt x="9704" y="6157"/>
                  <a:pt x="9865" y="5539"/>
                  <a:pt x="10014" y="4921"/>
                </a:cubicBezTo>
                <a:cubicBezTo>
                  <a:pt x="9386" y="4298"/>
                  <a:pt x="8776" y="3649"/>
                  <a:pt x="8178" y="2999"/>
                </a:cubicBezTo>
                <a:cubicBezTo>
                  <a:pt x="7726" y="2509"/>
                  <a:pt x="7277" y="2010"/>
                  <a:pt x="6843" y="1501"/>
                </a:cubicBezTo>
                <a:close/>
                <a:moveTo>
                  <a:pt x="4515" y="7310"/>
                </a:moveTo>
                <a:cubicBezTo>
                  <a:pt x="4071" y="6641"/>
                  <a:pt x="2903" y="6006"/>
                  <a:pt x="2103" y="6235"/>
                </a:cubicBezTo>
                <a:cubicBezTo>
                  <a:pt x="1594" y="6379"/>
                  <a:pt x="904" y="7004"/>
                  <a:pt x="1441" y="7517"/>
                </a:cubicBezTo>
                <a:cubicBezTo>
                  <a:pt x="2122" y="8167"/>
                  <a:pt x="3411" y="8433"/>
                  <a:pt x="4171" y="7782"/>
                </a:cubicBezTo>
                <a:cubicBezTo>
                  <a:pt x="4322" y="7654"/>
                  <a:pt x="4440" y="7492"/>
                  <a:pt x="4515" y="7308"/>
                </a:cubicBezTo>
                <a:close/>
                <a:moveTo>
                  <a:pt x="8432" y="11420"/>
                </a:moveTo>
                <a:cubicBezTo>
                  <a:pt x="8065" y="10745"/>
                  <a:pt x="7426" y="9884"/>
                  <a:pt x="6567" y="9986"/>
                </a:cubicBezTo>
                <a:cubicBezTo>
                  <a:pt x="6160" y="10034"/>
                  <a:pt x="5582" y="10273"/>
                  <a:pt x="5844" y="10781"/>
                </a:cubicBezTo>
                <a:cubicBezTo>
                  <a:pt x="6062" y="11200"/>
                  <a:pt x="6472" y="11527"/>
                  <a:pt x="6938" y="11617"/>
                </a:cubicBezTo>
                <a:cubicBezTo>
                  <a:pt x="7436" y="11711"/>
                  <a:pt x="8042" y="11816"/>
                  <a:pt x="8432" y="1142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6"/>
          <p:cNvSpPr/>
          <p:nvPr/>
        </p:nvSpPr>
        <p:spPr>
          <a:xfrm>
            <a:off x="440363" y="3753963"/>
            <a:ext cx="700250" cy="565500"/>
          </a:xfrm>
          <a:custGeom>
            <a:avLst/>
            <a:gdLst/>
            <a:ahLst/>
            <a:cxnLst/>
            <a:rect l="l" t="t" r="r" b="b"/>
            <a:pathLst>
              <a:path w="28010" h="22620" extrusionOk="0">
                <a:moveTo>
                  <a:pt x="24617" y="13006"/>
                </a:moveTo>
                <a:cubicBezTo>
                  <a:pt x="25667" y="13386"/>
                  <a:pt x="26664" y="13897"/>
                  <a:pt x="27710" y="14285"/>
                </a:cubicBezTo>
                <a:cubicBezTo>
                  <a:pt x="27886" y="14350"/>
                  <a:pt x="28010" y="14501"/>
                  <a:pt x="28010" y="14696"/>
                </a:cubicBezTo>
                <a:cubicBezTo>
                  <a:pt x="28010" y="14941"/>
                  <a:pt x="27582" y="15266"/>
                  <a:pt x="27406" y="15406"/>
                </a:cubicBezTo>
                <a:cubicBezTo>
                  <a:pt x="26960" y="15762"/>
                  <a:pt x="26473" y="16094"/>
                  <a:pt x="25998" y="16414"/>
                </a:cubicBezTo>
                <a:cubicBezTo>
                  <a:pt x="24604" y="17351"/>
                  <a:pt x="23156" y="18233"/>
                  <a:pt x="21712" y="19090"/>
                </a:cubicBezTo>
                <a:cubicBezTo>
                  <a:pt x="20886" y="19581"/>
                  <a:pt x="15737" y="22620"/>
                  <a:pt x="14993" y="22590"/>
                </a:cubicBezTo>
                <a:cubicBezTo>
                  <a:pt x="14140" y="22580"/>
                  <a:pt x="11818" y="20446"/>
                  <a:pt x="11087" y="19847"/>
                </a:cubicBezTo>
                <a:cubicBezTo>
                  <a:pt x="7409" y="16825"/>
                  <a:pt x="3940" y="13589"/>
                  <a:pt x="455" y="10349"/>
                </a:cubicBezTo>
                <a:cubicBezTo>
                  <a:pt x="0" y="9974"/>
                  <a:pt x="300" y="8826"/>
                  <a:pt x="432" y="8354"/>
                </a:cubicBezTo>
                <a:cubicBezTo>
                  <a:pt x="560" y="7908"/>
                  <a:pt x="805" y="7153"/>
                  <a:pt x="1059" y="6759"/>
                </a:cubicBezTo>
                <a:cubicBezTo>
                  <a:pt x="1721" y="5550"/>
                  <a:pt x="10802" y="1059"/>
                  <a:pt x="12623" y="95"/>
                </a:cubicBezTo>
                <a:cubicBezTo>
                  <a:pt x="12797" y="0"/>
                  <a:pt x="13015" y="38"/>
                  <a:pt x="13147" y="189"/>
                </a:cubicBezTo>
                <a:cubicBezTo>
                  <a:pt x="13189" y="218"/>
                  <a:pt x="13224" y="256"/>
                  <a:pt x="13254" y="298"/>
                </a:cubicBezTo>
                <a:cubicBezTo>
                  <a:pt x="13488" y="633"/>
                  <a:pt x="13813" y="971"/>
                  <a:pt x="14098" y="1262"/>
                </a:cubicBezTo>
                <a:cubicBezTo>
                  <a:pt x="14559" y="1734"/>
                  <a:pt x="15041" y="2188"/>
                  <a:pt x="15530" y="2633"/>
                </a:cubicBezTo>
                <a:cubicBezTo>
                  <a:pt x="16783" y="3779"/>
                  <a:pt x="18091" y="4881"/>
                  <a:pt x="19413" y="5944"/>
                </a:cubicBezTo>
                <a:cubicBezTo>
                  <a:pt x="20677" y="6962"/>
                  <a:pt x="21974" y="7962"/>
                  <a:pt x="23305" y="8888"/>
                </a:cubicBezTo>
                <a:cubicBezTo>
                  <a:pt x="23839" y="9259"/>
                  <a:pt x="24380" y="9622"/>
                  <a:pt x="24937" y="9953"/>
                </a:cubicBezTo>
                <a:cubicBezTo>
                  <a:pt x="25312" y="10177"/>
                  <a:pt x="25734" y="10416"/>
                  <a:pt x="26142" y="10571"/>
                </a:cubicBezTo>
                <a:cubicBezTo>
                  <a:pt x="26165" y="10580"/>
                  <a:pt x="26188" y="10590"/>
                  <a:pt x="26209" y="10601"/>
                </a:cubicBezTo>
                <a:cubicBezTo>
                  <a:pt x="26582" y="10617"/>
                  <a:pt x="26782" y="11164"/>
                  <a:pt x="26411" y="11405"/>
                </a:cubicBezTo>
                <a:cubicBezTo>
                  <a:pt x="25836" y="11772"/>
                  <a:pt x="25218" y="12047"/>
                  <a:pt x="24577" y="12271"/>
                </a:cubicBezTo>
                <a:cubicBezTo>
                  <a:pt x="24575" y="12279"/>
                  <a:pt x="24575" y="12288"/>
                  <a:pt x="24573" y="12296"/>
                </a:cubicBezTo>
                <a:cubicBezTo>
                  <a:pt x="24531" y="12524"/>
                  <a:pt x="24564" y="12776"/>
                  <a:pt x="24619" y="13006"/>
                </a:cubicBezTo>
                <a:close/>
                <a:moveTo>
                  <a:pt x="13578" y="14970"/>
                </a:moveTo>
                <a:cubicBezTo>
                  <a:pt x="14004" y="15358"/>
                  <a:pt x="14429" y="15752"/>
                  <a:pt x="14838" y="16156"/>
                </a:cubicBezTo>
                <a:cubicBezTo>
                  <a:pt x="16127" y="14872"/>
                  <a:pt x="17915" y="13939"/>
                  <a:pt x="19553" y="13203"/>
                </a:cubicBezTo>
                <a:cubicBezTo>
                  <a:pt x="20561" y="12751"/>
                  <a:pt x="21588" y="12344"/>
                  <a:pt x="22613" y="11931"/>
                </a:cubicBezTo>
                <a:cubicBezTo>
                  <a:pt x="23372" y="11628"/>
                  <a:pt x="24141" y="11319"/>
                  <a:pt x="24881" y="10972"/>
                </a:cubicBezTo>
                <a:cubicBezTo>
                  <a:pt x="24191" y="10640"/>
                  <a:pt x="23607" y="10244"/>
                  <a:pt x="22961" y="9800"/>
                </a:cubicBezTo>
                <a:cubicBezTo>
                  <a:pt x="21167" y="10479"/>
                  <a:pt x="19528" y="11630"/>
                  <a:pt x="17862" y="12564"/>
                </a:cubicBezTo>
                <a:cubicBezTo>
                  <a:pt x="16783" y="13168"/>
                  <a:pt x="15710" y="13778"/>
                  <a:pt x="14639" y="14396"/>
                </a:cubicBezTo>
                <a:cubicBezTo>
                  <a:pt x="14314" y="14585"/>
                  <a:pt x="13910" y="14761"/>
                  <a:pt x="13581" y="14970"/>
                </a:cubicBezTo>
                <a:close/>
                <a:moveTo>
                  <a:pt x="22133" y="9213"/>
                </a:moveTo>
                <a:cubicBezTo>
                  <a:pt x="20555" y="8067"/>
                  <a:pt x="18996" y="6879"/>
                  <a:pt x="17493" y="5638"/>
                </a:cubicBezTo>
                <a:cubicBezTo>
                  <a:pt x="16542" y="4852"/>
                  <a:pt x="15605" y="4041"/>
                  <a:pt x="14716" y="3188"/>
                </a:cubicBezTo>
                <a:cubicBezTo>
                  <a:pt x="14019" y="2519"/>
                  <a:pt x="13308" y="1792"/>
                  <a:pt x="12719" y="1019"/>
                </a:cubicBezTo>
                <a:cubicBezTo>
                  <a:pt x="11290" y="1801"/>
                  <a:pt x="9844" y="2553"/>
                  <a:pt x="8404" y="3316"/>
                </a:cubicBezTo>
                <a:cubicBezTo>
                  <a:pt x="6711" y="4213"/>
                  <a:pt x="4988" y="5129"/>
                  <a:pt x="3362" y="6145"/>
                </a:cubicBezTo>
                <a:cubicBezTo>
                  <a:pt x="3406" y="6181"/>
                  <a:pt x="3444" y="6212"/>
                  <a:pt x="3467" y="6229"/>
                </a:cubicBezTo>
                <a:cubicBezTo>
                  <a:pt x="3739" y="6447"/>
                  <a:pt x="4011" y="6665"/>
                  <a:pt x="4282" y="6883"/>
                </a:cubicBezTo>
                <a:cubicBezTo>
                  <a:pt x="5103" y="7541"/>
                  <a:pt x="5921" y="8199"/>
                  <a:pt x="6738" y="8859"/>
                </a:cubicBezTo>
                <a:cubicBezTo>
                  <a:pt x="7518" y="9488"/>
                  <a:pt x="8295" y="10121"/>
                  <a:pt x="9071" y="10754"/>
                </a:cubicBezTo>
                <a:cubicBezTo>
                  <a:pt x="9343" y="10978"/>
                  <a:pt x="9615" y="11200"/>
                  <a:pt x="9886" y="11426"/>
                </a:cubicBezTo>
                <a:cubicBezTo>
                  <a:pt x="10018" y="11535"/>
                  <a:pt x="10171" y="11657"/>
                  <a:pt x="10292" y="11776"/>
                </a:cubicBezTo>
                <a:cubicBezTo>
                  <a:pt x="10686" y="12170"/>
                  <a:pt x="10081" y="12778"/>
                  <a:pt x="9685" y="12386"/>
                </a:cubicBezTo>
                <a:cubicBezTo>
                  <a:pt x="9278" y="11980"/>
                  <a:pt x="8777" y="11579"/>
                  <a:pt x="8331" y="11213"/>
                </a:cubicBezTo>
                <a:cubicBezTo>
                  <a:pt x="7601" y="10607"/>
                  <a:pt x="6860" y="10014"/>
                  <a:pt x="6116" y="9425"/>
                </a:cubicBezTo>
                <a:cubicBezTo>
                  <a:pt x="5372" y="8836"/>
                  <a:pt x="4621" y="8255"/>
                  <a:pt x="3863" y="7685"/>
                </a:cubicBezTo>
                <a:cubicBezTo>
                  <a:pt x="3571" y="7465"/>
                  <a:pt x="3278" y="7250"/>
                  <a:pt x="2980" y="7038"/>
                </a:cubicBezTo>
                <a:cubicBezTo>
                  <a:pt x="2834" y="6933"/>
                  <a:pt x="2683" y="6824"/>
                  <a:pt x="2530" y="6728"/>
                </a:cubicBezTo>
                <a:cubicBezTo>
                  <a:pt x="1983" y="7260"/>
                  <a:pt x="1599" y="7901"/>
                  <a:pt x="1417" y="8647"/>
                </a:cubicBezTo>
                <a:cubicBezTo>
                  <a:pt x="1306" y="9098"/>
                  <a:pt x="1293" y="9479"/>
                  <a:pt x="1300" y="9926"/>
                </a:cubicBezTo>
                <a:cubicBezTo>
                  <a:pt x="3687" y="11825"/>
                  <a:pt x="5839" y="13941"/>
                  <a:pt x="8067" y="16018"/>
                </a:cubicBezTo>
                <a:cubicBezTo>
                  <a:pt x="9066" y="16951"/>
                  <a:pt x="10079" y="17869"/>
                  <a:pt x="11129" y="18743"/>
                </a:cubicBezTo>
                <a:cubicBezTo>
                  <a:pt x="10758" y="17672"/>
                  <a:pt x="10638" y="16504"/>
                  <a:pt x="11380" y="15544"/>
                </a:cubicBezTo>
                <a:cubicBezTo>
                  <a:pt x="12065" y="14658"/>
                  <a:pt x="13258" y="14203"/>
                  <a:pt x="14205" y="13654"/>
                </a:cubicBezTo>
                <a:cubicBezTo>
                  <a:pt x="15347" y="12994"/>
                  <a:pt x="16496" y="12342"/>
                  <a:pt x="17646" y="11699"/>
                </a:cubicBezTo>
                <a:cubicBezTo>
                  <a:pt x="19134" y="10869"/>
                  <a:pt x="20568" y="9896"/>
                  <a:pt x="22133" y="9213"/>
                </a:cubicBezTo>
                <a:close/>
                <a:moveTo>
                  <a:pt x="13358" y="7681"/>
                </a:moveTo>
                <a:cubicBezTo>
                  <a:pt x="13769" y="7430"/>
                  <a:pt x="14182" y="7180"/>
                  <a:pt x="14597" y="6929"/>
                </a:cubicBezTo>
                <a:cubicBezTo>
                  <a:pt x="14947" y="6719"/>
                  <a:pt x="15301" y="6499"/>
                  <a:pt x="15657" y="6300"/>
                </a:cubicBezTo>
                <a:cubicBezTo>
                  <a:pt x="15961" y="6130"/>
                  <a:pt x="15930" y="5718"/>
                  <a:pt x="15647" y="5554"/>
                </a:cubicBezTo>
                <a:cubicBezTo>
                  <a:pt x="15519" y="5479"/>
                  <a:pt x="15360" y="5479"/>
                  <a:pt x="15232" y="5554"/>
                </a:cubicBezTo>
                <a:cubicBezTo>
                  <a:pt x="14880" y="5749"/>
                  <a:pt x="14532" y="5965"/>
                  <a:pt x="14188" y="6172"/>
                </a:cubicBezTo>
                <a:cubicBezTo>
                  <a:pt x="13625" y="6514"/>
                  <a:pt x="13063" y="6858"/>
                  <a:pt x="12499" y="7201"/>
                </a:cubicBezTo>
                <a:cubicBezTo>
                  <a:pt x="11889" y="7574"/>
                  <a:pt x="11279" y="7945"/>
                  <a:pt x="10668" y="8316"/>
                </a:cubicBezTo>
                <a:cubicBezTo>
                  <a:pt x="10454" y="8446"/>
                  <a:pt x="10240" y="8576"/>
                  <a:pt x="10024" y="8702"/>
                </a:cubicBezTo>
                <a:cubicBezTo>
                  <a:pt x="9932" y="8758"/>
                  <a:pt x="9821" y="8830"/>
                  <a:pt x="9724" y="8876"/>
                </a:cubicBezTo>
                <a:cubicBezTo>
                  <a:pt x="9714" y="8880"/>
                  <a:pt x="9706" y="8886"/>
                  <a:pt x="9697" y="8893"/>
                </a:cubicBezTo>
                <a:cubicBezTo>
                  <a:pt x="9186" y="9243"/>
                  <a:pt x="9628" y="9945"/>
                  <a:pt x="10083" y="9647"/>
                </a:cubicBezTo>
                <a:cubicBezTo>
                  <a:pt x="10422" y="9477"/>
                  <a:pt x="10785" y="9240"/>
                  <a:pt x="11112" y="9043"/>
                </a:cubicBezTo>
                <a:cubicBezTo>
                  <a:pt x="11347" y="8903"/>
                  <a:pt x="11579" y="8763"/>
                  <a:pt x="11814" y="8620"/>
                </a:cubicBezTo>
                <a:cubicBezTo>
                  <a:pt x="11705" y="8817"/>
                  <a:pt x="11778" y="9085"/>
                  <a:pt x="11994" y="9207"/>
                </a:cubicBezTo>
                <a:cubicBezTo>
                  <a:pt x="12124" y="9278"/>
                  <a:pt x="12279" y="9276"/>
                  <a:pt x="12407" y="9201"/>
                </a:cubicBezTo>
                <a:cubicBezTo>
                  <a:pt x="13335" y="8679"/>
                  <a:pt x="14266" y="8157"/>
                  <a:pt x="15192" y="7635"/>
                </a:cubicBezTo>
                <a:cubicBezTo>
                  <a:pt x="15498" y="7461"/>
                  <a:pt x="15463" y="7044"/>
                  <a:pt x="15178" y="6885"/>
                </a:cubicBezTo>
                <a:cubicBezTo>
                  <a:pt x="15048" y="6812"/>
                  <a:pt x="14892" y="6814"/>
                  <a:pt x="14765" y="6889"/>
                </a:cubicBezTo>
                <a:cubicBezTo>
                  <a:pt x="14295" y="7153"/>
                  <a:pt x="13826" y="7417"/>
                  <a:pt x="13356" y="7681"/>
                </a:cubicBezTo>
                <a:close/>
                <a:moveTo>
                  <a:pt x="9171" y="8800"/>
                </a:moveTo>
                <a:cubicBezTo>
                  <a:pt x="10969" y="7595"/>
                  <a:pt x="12837" y="6512"/>
                  <a:pt x="14723" y="5458"/>
                </a:cubicBezTo>
                <a:cubicBezTo>
                  <a:pt x="15222" y="5238"/>
                  <a:pt x="14951" y="4437"/>
                  <a:pt x="14436" y="4649"/>
                </a:cubicBezTo>
                <a:cubicBezTo>
                  <a:pt x="14429" y="4653"/>
                  <a:pt x="14423" y="4655"/>
                  <a:pt x="14417" y="4659"/>
                </a:cubicBezTo>
                <a:cubicBezTo>
                  <a:pt x="12426" y="5762"/>
                  <a:pt x="10410" y="6765"/>
                  <a:pt x="8599" y="8161"/>
                </a:cubicBezTo>
                <a:cubicBezTo>
                  <a:pt x="8591" y="8167"/>
                  <a:pt x="8586" y="8172"/>
                  <a:pt x="8580" y="8178"/>
                </a:cubicBezTo>
                <a:cubicBezTo>
                  <a:pt x="8190" y="8566"/>
                  <a:pt x="8775" y="9165"/>
                  <a:pt x="9171" y="8800"/>
                </a:cubicBezTo>
                <a:close/>
                <a:moveTo>
                  <a:pt x="15125" y="8861"/>
                </a:moveTo>
                <a:cubicBezTo>
                  <a:pt x="14174" y="8857"/>
                  <a:pt x="13907" y="9924"/>
                  <a:pt x="14203" y="10672"/>
                </a:cubicBezTo>
                <a:cubicBezTo>
                  <a:pt x="14494" y="11405"/>
                  <a:pt x="15423" y="11799"/>
                  <a:pt x="16095" y="11309"/>
                </a:cubicBezTo>
                <a:cubicBezTo>
                  <a:pt x="16605" y="10938"/>
                  <a:pt x="16783" y="10217"/>
                  <a:pt x="16611" y="9626"/>
                </a:cubicBezTo>
                <a:cubicBezTo>
                  <a:pt x="16412" y="8945"/>
                  <a:pt x="15771" y="8721"/>
                  <a:pt x="15125" y="8861"/>
                </a:cubicBezTo>
                <a:close/>
                <a:moveTo>
                  <a:pt x="14995" y="9790"/>
                </a:moveTo>
                <a:cubicBezTo>
                  <a:pt x="14863" y="9947"/>
                  <a:pt x="14960" y="10328"/>
                  <a:pt x="15058" y="10471"/>
                </a:cubicBezTo>
                <a:cubicBezTo>
                  <a:pt x="15190" y="10668"/>
                  <a:pt x="15498" y="10747"/>
                  <a:pt x="15664" y="10546"/>
                </a:cubicBezTo>
                <a:cubicBezTo>
                  <a:pt x="15813" y="10362"/>
                  <a:pt x="15861" y="10060"/>
                  <a:pt x="15775" y="9838"/>
                </a:cubicBezTo>
                <a:cubicBezTo>
                  <a:pt x="15712" y="9678"/>
                  <a:pt x="15580" y="9655"/>
                  <a:pt x="15431" y="9674"/>
                </a:cubicBezTo>
                <a:cubicBezTo>
                  <a:pt x="15364" y="9712"/>
                  <a:pt x="15289" y="9729"/>
                  <a:pt x="15213" y="9725"/>
                </a:cubicBezTo>
                <a:cubicBezTo>
                  <a:pt x="15178" y="9735"/>
                  <a:pt x="15144" y="9748"/>
                  <a:pt x="15110" y="9760"/>
                </a:cubicBezTo>
                <a:cubicBezTo>
                  <a:pt x="15075" y="9775"/>
                  <a:pt x="15035" y="9783"/>
                  <a:pt x="14995" y="9787"/>
                </a:cubicBezTo>
                <a:close/>
                <a:moveTo>
                  <a:pt x="12549" y="19914"/>
                </a:moveTo>
                <a:cubicBezTo>
                  <a:pt x="12895" y="20180"/>
                  <a:pt x="13241" y="20444"/>
                  <a:pt x="13593" y="20700"/>
                </a:cubicBezTo>
                <a:cubicBezTo>
                  <a:pt x="14019" y="21010"/>
                  <a:pt x="14576" y="21423"/>
                  <a:pt x="15058" y="21653"/>
                </a:cubicBezTo>
                <a:cubicBezTo>
                  <a:pt x="15117" y="21639"/>
                  <a:pt x="15175" y="21620"/>
                  <a:pt x="15234" y="21599"/>
                </a:cubicBezTo>
                <a:cubicBezTo>
                  <a:pt x="13910" y="20620"/>
                  <a:pt x="13679" y="18307"/>
                  <a:pt x="14360" y="16888"/>
                </a:cubicBezTo>
                <a:cubicBezTo>
                  <a:pt x="13878" y="16379"/>
                  <a:pt x="13348" y="15920"/>
                  <a:pt x="12828" y="15450"/>
                </a:cubicBezTo>
                <a:cubicBezTo>
                  <a:pt x="11952" y="16150"/>
                  <a:pt x="11592" y="17053"/>
                  <a:pt x="11822" y="18168"/>
                </a:cubicBezTo>
                <a:cubicBezTo>
                  <a:pt x="11904" y="18569"/>
                  <a:pt x="12053" y="18954"/>
                  <a:pt x="12235" y="19321"/>
                </a:cubicBezTo>
                <a:cubicBezTo>
                  <a:pt x="12300" y="19453"/>
                  <a:pt x="12371" y="19585"/>
                  <a:pt x="12445" y="19715"/>
                </a:cubicBezTo>
                <a:cubicBezTo>
                  <a:pt x="12476" y="19776"/>
                  <a:pt x="12520" y="19847"/>
                  <a:pt x="12549" y="19914"/>
                </a:cubicBezTo>
                <a:close/>
                <a:moveTo>
                  <a:pt x="16110" y="21044"/>
                </a:moveTo>
                <a:cubicBezTo>
                  <a:pt x="18946" y="19212"/>
                  <a:pt x="21913" y="17600"/>
                  <a:pt x="24849" y="15934"/>
                </a:cubicBezTo>
                <a:cubicBezTo>
                  <a:pt x="24839" y="15920"/>
                  <a:pt x="24830" y="15905"/>
                  <a:pt x="24822" y="15890"/>
                </a:cubicBezTo>
                <a:cubicBezTo>
                  <a:pt x="24441" y="15161"/>
                  <a:pt x="24057" y="14394"/>
                  <a:pt x="23845" y="13595"/>
                </a:cubicBezTo>
                <a:cubicBezTo>
                  <a:pt x="23741" y="13480"/>
                  <a:pt x="23705" y="13319"/>
                  <a:pt x="23751" y="13172"/>
                </a:cubicBezTo>
                <a:cubicBezTo>
                  <a:pt x="23715" y="12967"/>
                  <a:pt x="23697" y="12761"/>
                  <a:pt x="23695" y="12554"/>
                </a:cubicBezTo>
                <a:cubicBezTo>
                  <a:pt x="21278" y="13338"/>
                  <a:pt x="17055" y="15257"/>
                  <a:pt x="15580" y="17108"/>
                </a:cubicBezTo>
                <a:cubicBezTo>
                  <a:pt x="14492" y="18474"/>
                  <a:pt x="15043" y="19910"/>
                  <a:pt x="16110" y="21044"/>
                </a:cubicBezTo>
                <a:close/>
                <a:moveTo>
                  <a:pt x="25591" y="15511"/>
                </a:moveTo>
                <a:cubicBezTo>
                  <a:pt x="25991" y="15282"/>
                  <a:pt x="26390" y="15052"/>
                  <a:pt x="26788" y="14819"/>
                </a:cubicBezTo>
                <a:cubicBezTo>
                  <a:pt x="26203" y="14536"/>
                  <a:pt x="25570" y="14283"/>
                  <a:pt x="24958" y="14050"/>
                </a:cubicBezTo>
                <a:cubicBezTo>
                  <a:pt x="25136" y="14536"/>
                  <a:pt x="25333" y="15014"/>
                  <a:pt x="25572" y="15471"/>
                </a:cubicBezTo>
                <a:cubicBezTo>
                  <a:pt x="25581" y="15484"/>
                  <a:pt x="25587" y="15498"/>
                  <a:pt x="25593" y="1551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6"/>
          <p:cNvSpPr/>
          <p:nvPr/>
        </p:nvSpPr>
        <p:spPr>
          <a:xfrm rot="2887983" flipH="1">
            <a:off x="431388" y="2370627"/>
            <a:ext cx="73086" cy="72373"/>
          </a:xfrm>
          <a:custGeom>
            <a:avLst/>
            <a:gdLst/>
            <a:ahLst/>
            <a:cxnLst/>
            <a:rect l="l" t="t" r="r" b="b"/>
            <a:pathLst>
              <a:path w="2150" h="2129" extrusionOk="0">
                <a:moveTo>
                  <a:pt x="1075" y="0"/>
                </a:moveTo>
                <a:cubicBezTo>
                  <a:pt x="478" y="0"/>
                  <a:pt x="1" y="478"/>
                  <a:pt x="1" y="1075"/>
                </a:cubicBezTo>
                <a:cubicBezTo>
                  <a:pt x="1" y="1671"/>
                  <a:pt x="478" y="2129"/>
                  <a:pt x="1075" y="2129"/>
                </a:cubicBezTo>
                <a:cubicBezTo>
                  <a:pt x="1672" y="2129"/>
                  <a:pt x="2149" y="1671"/>
                  <a:pt x="2149" y="1075"/>
                </a:cubicBezTo>
                <a:cubicBezTo>
                  <a:pt x="2149" y="478"/>
                  <a:pt x="1672" y="0"/>
                  <a:pt x="10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6"/>
          <p:cNvSpPr/>
          <p:nvPr/>
        </p:nvSpPr>
        <p:spPr>
          <a:xfrm rot="2888059" flipH="1">
            <a:off x="6027231" y="328839"/>
            <a:ext cx="176974" cy="177037"/>
          </a:xfrm>
          <a:custGeom>
            <a:avLst/>
            <a:gdLst/>
            <a:ahLst/>
            <a:cxnLst/>
            <a:rect l="l" t="t" r="r" b="b"/>
            <a:pathLst>
              <a:path w="2845" h="2846" extrusionOk="0">
                <a:moveTo>
                  <a:pt x="1432" y="1"/>
                </a:moveTo>
                <a:cubicBezTo>
                  <a:pt x="656" y="1"/>
                  <a:pt x="0" y="618"/>
                  <a:pt x="0" y="1413"/>
                </a:cubicBezTo>
                <a:cubicBezTo>
                  <a:pt x="0" y="2189"/>
                  <a:pt x="637" y="2846"/>
                  <a:pt x="1432" y="2846"/>
                </a:cubicBezTo>
                <a:cubicBezTo>
                  <a:pt x="2188" y="2846"/>
                  <a:pt x="2845" y="2209"/>
                  <a:pt x="2845" y="1413"/>
                </a:cubicBezTo>
                <a:cubicBezTo>
                  <a:pt x="2845" y="618"/>
                  <a:pt x="2188" y="1"/>
                  <a:pt x="14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6"/>
          <p:cNvSpPr/>
          <p:nvPr/>
        </p:nvSpPr>
        <p:spPr>
          <a:xfrm rot="2887983" flipH="1">
            <a:off x="2883313" y="690369"/>
            <a:ext cx="84576" cy="85257"/>
          </a:xfrm>
          <a:custGeom>
            <a:avLst/>
            <a:gdLst/>
            <a:ahLst/>
            <a:cxnLst/>
            <a:rect l="l" t="t" r="r" b="b"/>
            <a:pathLst>
              <a:path w="2488" h="2508" extrusionOk="0">
                <a:moveTo>
                  <a:pt x="1254" y="1"/>
                </a:moveTo>
                <a:cubicBezTo>
                  <a:pt x="557" y="1"/>
                  <a:pt x="0" y="558"/>
                  <a:pt x="0" y="1254"/>
                </a:cubicBezTo>
                <a:cubicBezTo>
                  <a:pt x="0" y="1950"/>
                  <a:pt x="557" y="2507"/>
                  <a:pt x="1254" y="2507"/>
                </a:cubicBezTo>
                <a:cubicBezTo>
                  <a:pt x="1950" y="2507"/>
                  <a:pt x="2487" y="1950"/>
                  <a:pt x="2487" y="1254"/>
                </a:cubicBezTo>
                <a:cubicBezTo>
                  <a:pt x="2487" y="558"/>
                  <a:pt x="1950" y="1"/>
                  <a:pt x="125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"/>
          <p:cNvSpPr txBox="1">
            <a:spLocks noGrp="1"/>
          </p:cNvSpPr>
          <p:nvPr>
            <p:ph type="subTitle" idx="1"/>
          </p:nvPr>
        </p:nvSpPr>
        <p:spPr>
          <a:xfrm flipH="1">
            <a:off x="3063100" y="1496250"/>
            <a:ext cx="4402200" cy="15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ctrTitle"/>
          </p:nvPr>
        </p:nvSpPr>
        <p:spPr>
          <a:xfrm flipH="1">
            <a:off x="3063313" y="3204500"/>
            <a:ext cx="44022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7" name="Google Shape;327;p17"/>
          <p:cNvSpPr/>
          <p:nvPr/>
        </p:nvSpPr>
        <p:spPr>
          <a:xfrm rot="5400000" flipH="1">
            <a:off x="-76966" y="76005"/>
            <a:ext cx="2636522" cy="2482513"/>
          </a:xfrm>
          <a:custGeom>
            <a:avLst/>
            <a:gdLst/>
            <a:ahLst/>
            <a:cxnLst/>
            <a:rect l="l" t="t" r="r" b="b"/>
            <a:pathLst>
              <a:path w="59301" h="55837" extrusionOk="0">
                <a:moveTo>
                  <a:pt x="53972" y="1"/>
                </a:moveTo>
                <a:cubicBezTo>
                  <a:pt x="47710" y="1"/>
                  <a:pt x="44048" y="6413"/>
                  <a:pt x="43048" y="10621"/>
                </a:cubicBezTo>
                <a:cubicBezTo>
                  <a:pt x="41735" y="15892"/>
                  <a:pt x="42451" y="21621"/>
                  <a:pt x="40422" y="26654"/>
                </a:cubicBezTo>
                <a:cubicBezTo>
                  <a:pt x="36821" y="35666"/>
                  <a:pt x="25940" y="39386"/>
                  <a:pt x="16232" y="39425"/>
                </a:cubicBezTo>
                <a:cubicBezTo>
                  <a:pt x="15382" y="39425"/>
                  <a:pt x="14519" y="39408"/>
                  <a:pt x="13657" y="39408"/>
                </a:cubicBezTo>
                <a:cubicBezTo>
                  <a:pt x="11069" y="39408"/>
                  <a:pt x="8484" y="39565"/>
                  <a:pt x="6246" y="40818"/>
                </a:cubicBezTo>
                <a:cubicBezTo>
                  <a:pt x="1293" y="43563"/>
                  <a:pt x="338" y="50167"/>
                  <a:pt x="0" y="55837"/>
                </a:cubicBezTo>
                <a:lnTo>
                  <a:pt x="59300" y="55837"/>
                </a:lnTo>
                <a:lnTo>
                  <a:pt x="59221" y="1371"/>
                </a:lnTo>
                <a:cubicBezTo>
                  <a:pt x="57305" y="411"/>
                  <a:pt x="55555" y="1"/>
                  <a:pt x="539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7"/>
          <p:cNvSpPr/>
          <p:nvPr/>
        </p:nvSpPr>
        <p:spPr>
          <a:xfrm rot="3807597" flipH="1">
            <a:off x="1579393" y="599235"/>
            <a:ext cx="349987" cy="350085"/>
          </a:xfrm>
          <a:custGeom>
            <a:avLst/>
            <a:gdLst/>
            <a:ahLst/>
            <a:cxnLst/>
            <a:rect l="l" t="t" r="r" b="b"/>
            <a:pathLst>
              <a:path w="2845" h="2846" extrusionOk="0">
                <a:moveTo>
                  <a:pt x="1432" y="1"/>
                </a:moveTo>
                <a:cubicBezTo>
                  <a:pt x="656" y="1"/>
                  <a:pt x="0" y="618"/>
                  <a:pt x="0" y="1413"/>
                </a:cubicBezTo>
                <a:cubicBezTo>
                  <a:pt x="0" y="2189"/>
                  <a:pt x="637" y="2846"/>
                  <a:pt x="1432" y="2846"/>
                </a:cubicBezTo>
                <a:cubicBezTo>
                  <a:pt x="2188" y="2846"/>
                  <a:pt x="2845" y="2209"/>
                  <a:pt x="2845" y="1413"/>
                </a:cubicBezTo>
                <a:cubicBezTo>
                  <a:pt x="2845" y="618"/>
                  <a:pt x="2188" y="1"/>
                  <a:pt x="143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7"/>
          <p:cNvSpPr/>
          <p:nvPr/>
        </p:nvSpPr>
        <p:spPr>
          <a:xfrm rot="3807589" flipH="1">
            <a:off x="1225646" y="1944583"/>
            <a:ext cx="131895" cy="131939"/>
          </a:xfrm>
          <a:custGeom>
            <a:avLst/>
            <a:gdLst/>
            <a:ahLst/>
            <a:cxnLst/>
            <a:rect l="l" t="t" r="r" b="b"/>
            <a:pathLst>
              <a:path w="2845" h="2846" extrusionOk="0">
                <a:moveTo>
                  <a:pt x="1432" y="1"/>
                </a:moveTo>
                <a:cubicBezTo>
                  <a:pt x="656" y="1"/>
                  <a:pt x="0" y="618"/>
                  <a:pt x="0" y="1413"/>
                </a:cubicBezTo>
                <a:cubicBezTo>
                  <a:pt x="0" y="2189"/>
                  <a:pt x="637" y="2846"/>
                  <a:pt x="1432" y="2846"/>
                </a:cubicBezTo>
                <a:cubicBezTo>
                  <a:pt x="2188" y="2846"/>
                  <a:pt x="2845" y="2209"/>
                  <a:pt x="2845" y="1413"/>
                </a:cubicBezTo>
                <a:cubicBezTo>
                  <a:pt x="2845" y="618"/>
                  <a:pt x="2188" y="1"/>
                  <a:pt x="14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7"/>
          <p:cNvSpPr/>
          <p:nvPr/>
        </p:nvSpPr>
        <p:spPr>
          <a:xfrm rot="-899915">
            <a:off x="29738" y="3948352"/>
            <a:ext cx="1718566" cy="833882"/>
          </a:xfrm>
          <a:custGeom>
            <a:avLst/>
            <a:gdLst/>
            <a:ahLst/>
            <a:cxnLst/>
            <a:rect l="l" t="t" r="r" b="b"/>
            <a:pathLst>
              <a:path w="49638" h="24087" extrusionOk="0">
                <a:moveTo>
                  <a:pt x="252" y="3708"/>
                </a:moveTo>
                <a:cubicBezTo>
                  <a:pt x="88" y="3758"/>
                  <a:pt x="0" y="3934"/>
                  <a:pt x="55" y="4096"/>
                </a:cubicBezTo>
                <a:cubicBezTo>
                  <a:pt x="109" y="4259"/>
                  <a:pt x="285" y="4345"/>
                  <a:pt x="447" y="4287"/>
                </a:cubicBezTo>
                <a:cubicBezTo>
                  <a:pt x="639" y="4224"/>
                  <a:pt x="830" y="4161"/>
                  <a:pt x="1023" y="4098"/>
                </a:cubicBezTo>
                <a:cubicBezTo>
                  <a:pt x="1333" y="3997"/>
                  <a:pt x="1293" y="3536"/>
                  <a:pt x="952" y="3503"/>
                </a:cubicBezTo>
                <a:cubicBezTo>
                  <a:pt x="912" y="3501"/>
                  <a:pt x="872" y="3505"/>
                  <a:pt x="834" y="3517"/>
                </a:cubicBezTo>
                <a:lnTo>
                  <a:pt x="646" y="3578"/>
                </a:lnTo>
                <a:lnTo>
                  <a:pt x="252" y="3708"/>
                </a:lnTo>
                <a:close/>
                <a:moveTo>
                  <a:pt x="46498" y="23475"/>
                </a:moveTo>
                <a:cubicBezTo>
                  <a:pt x="46332" y="23766"/>
                  <a:pt x="46699" y="24087"/>
                  <a:pt x="46972" y="23850"/>
                </a:cubicBezTo>
                <a:cubicBezTo>
                  <a:pt x="46995" y="23829"/>
                  <a:pt x="47014" y="23804"/>
                  <a:pt x="47030" y="23779"/>
                </a:cubicBezTo>
                <a:cubicBezTo>
                  <a:pt x="47133" y="23599"/>
                  <a:pt x="47234" y="23416"/>
                  <a:pt x="47330" y="23234"/>
                </a:cubicBezTo>
                <a:cubicBezTo>
                  <a:pt x="47475" y="22957"/>
                  <a:pt x="47158" y="22666"/>
                  <a:pt x="46894" y="22834"/>
                </a:cubicBezTo>
                <a:cubicBezTo>
                  <a:pt x="46850" y="22863"/>
                  <a:pt x="46815" y="22903"/>
                  <a:pt x="46789" y="22949"/>
                </a:cubicBezTo>
                <a:cubicBezTo>
                  <a:pt x="46695" y="23125"/>
                  <a:pt x="46599" y="23301"/>
                  <a:pt x="46500" y="23475"/>
                </a:cubicBezTo>
                <a:close/>
                <a:moveTo>
                  <a:pt x="47565" y="21318"/>
                </a:moveTo>
                <a:cubicBezTo>
                  <a:pt x="47460" y="21570"/>
                  <a:pt x="47711" y="21821"/>
                  <a:pt x="47963" y="21719"/>
                </a:cubicBezTo>
                <a:cubicBezTo>
                  <a:pt x="48038" y="21689"/>
                  <a:pt x="48097" y="21631"/>
                  <a:pt x="48129" y="21555"/>
                </a:cubicBezTo>
                <a:cubicBezTo>
                  <a:pt x="48208" y="21365"/>
                  <a:pt x="48288" y="21174"/>
                  <a:pt x="48363" y="20981"/>
                </a:cubicBezTo>
                <a:cubicBezTo>
                  <a:pt x="48476" y="20696"/>
                  <a:pt x="48133" y="20438"/>
                  <a:pt x="47890" y="20631"/>
                </a:cubicBezTo>
                <a:cubicBezTo>
                  <a:pt x="47846" y="20665"/>
                  <a:pt x="47812" y="20709"/>
                  <a:pt x="47793" y="20761"/>
                </a:cubicBezTo>
                <a:cubicBezTo>
                  <a:pt x="47720" y="20948"/>
                  <a:pt x="47644" y="21134"/>
                  <a:pt x="47565" y="21318"/>
                </a:cubicBezTo>
                <a:close/>
                <a:moveTo>
                  <a:pt x="48374" y="19051"/>
                </a:moveTo>
                <a:cubicBezTo>
                  <a:pt x="48284" y="19365"/>
                  <a:pt x="48694" y="19596"/>
                  <a:pt x="48914" y="19317"/>
                </a:cubicBezTo>
                <a:cubicBezTo>
                  <a:pt x="48935" y="19288"/>
                  <a:pt x="48950" y="19256"/>
                  <a:pt x="48961" y="19221"/>
                </a:cubicBezTo>
                <a:cubicBezTo>
                  <a:pt x="49019" y="19022"/>
                  <a:pt x="49072" y="18822"/>
                  <a:pt x="49124" y="18621"/>
                </a:cubicBezTo>
                <a:cubicBezTo>
                  <a:pt x="49204" y="18317"/>
                  <a:pt x="48814" y="18097"/>
                  <a:pt x="48592" y="18353"/>
                </a:cubicBezTo>
                <a:cubicBezTo>
                  <a:pt x="48562" y="18389"/>
                  <a:pt x="48543" y="18431"/>
                  <a:pt x="48533" y="18475"/>
                </a:cubicBezTo>
                <a:cubicBezTo>
                  <a:pt x="48483" y="18667"/>
                  <a:pt x="48430" y="18860"/>
                  <a:pt x="48376" y="19053"/>
                </a:cubicBezTo>
                <a:close/>
                <a:moveTo>
                  <a:pt x="48881" y="16708"/>
                </a:moveTo>
                <a:cubicBezTo>
                  <a:pt x="48839" y="17049"/>
                  <a:pt x="49300" y="17192"/>
                  <a:pt x="49457" y="16888"/>
                </a:cubicBezTo>
                <a:cubicBezTo>
                  <a:pt x="49472" y="16859"/>
                  <a:pt x="49482" y="16825"/>
                  <a:pt x="49487" y="16792"/>
                </a:cubicBezTo>
                <a:cubicBezTo>
                  <a:pt x="49516" y="16584"/>
                  <a:pt x="49539" y="16379"/>
                  <a:pt x="49562" y="16171"/>
                </a:cubicBezTo>
                <a:cubicBezTo>
                  <a:pt x="49575" y="16006"/>
                  <a:pt x="49453" y="15861"/>
                  <a:pt x="49287" y="15844"/>
                </a:cubicBezTo>
                <a:cubicBezTo>
                  <a:pt x="49122" y="15830"/>
                  <a:pt x="48973" y="15949"/>
                  <a:pt x="48954" y="16115"/>
                </a:cubicBezTo>
                <a:cubicBezTo>
                  <a:pt x="48940" y="16310"/>
                  <a:pt x="48908" y="16515"/>
                  <a:pt x="48881" y="16708"/>
                </a:cubicBezTo>
                <a:close/>
                <a:moveTo>
                  <a:pt x="49487" y="16792"/>
                </a:moveTo>
                <a:lnTo>
                  <a:pt x="48954" y="16117"/>
                </a:lnTo>
                <a:lnTo>
                  <a:pt x="49562" y="16173"/>
                </a:lnTo>
                <a:lnTo>
                  <a:pt x="49487" y="16794"/>
                </a:lnTo>
                <a:close/>
                <a:moveTo>
                  <a:pt x="49021" y="14325"/>
                </a:moveTo>
                <a:cubicBezTo>
                  <a:pt x="49028" y="14493"/>
                  <a:pt x="49168" y="14625"/>
                  <a:pt x="49338" y="14618"/>
                </a:cubicBezTo>
                <a:cubicBezTo>
                  <a:pt x="49505" y="14614"/>
                  <a:pt x="49637" y="14472"/>
                  <a:pt x="49633" y="14304"/>
                </a:cubicBezTo>
                <a:cubicBezTo>
                  <a:pt x="49627" y="14095"/>
                  <a:pt x="49614" y="13887"/>
                  <a:pt x="49600" y="13680"/>
                </a:cubicBezTo>
                <a:cubicBezTo>
                  <a:pt x="49589" y="13508"/>
                  <a:pt x="49440" y="13378"/>
                  <a:pt x="49271" y="13392"/>
                </a:cubicBezTo>
                <a:cubicBezTo>
                  <a:pt x="49099" y="13405"/>
                  <a:pt x="48973" y="13558"/>
                  <a:pt x="48990" y="13728"/>
                </a:cubicBezTo>
                <a:cubicBezTo>
                  <a:pt x="49005" y="13927"/>
                  <a:pt x="49017" y="14124"/>
                  <a:pt x="49021" y="14325"/>
                </a:cubicBezTo>
                <a:close/>
                <a:moveTo>
                  <a:pt x="48722" y="11967"/>
                </a:moveTo>
                <a:cubicBezTo>
                  <a:pt x="48808" y="12303"/>
                  <a:pt x="49287" y="12265"/>
                  <a:pt x="49321" y="11921"/>
                </a:cubicBezTo>
                <a:cubicBezTo>
                  <a:pt x="49323" y="11888"/>
                  <a:pt x="49321" y="11854"/>
                  <a:pt x="49315" y="11823"/>
                </a:cubicBezTo>
                <a:lnTo>
                  <a:pt x="49269" y="11632"/>
                </a:lnTo>
                <a:lnTo>
                  <a:pt x="49237" y="11513"/>
                </a:lnTo>
                <a:lnTo>
                  <a:pt x="49204" y="11391"/>
                </a:lnTo>
                <a:lnTo>
                  <a:pt x="49153" y="11217"/>
                </a:lnTo>
                <a:cubicBezTo>
                  <a:pt x="49105" y="11056"/>
                  <a:pt x="48935" y="10964"/>
                  <a:pt x="48774" y="11012"/>
                </a:cubicBezTo>
                <a:cubicBezTo>
                  <a:pt x="48613" y="11060"/>
                  <a:pt x="48520" y="11230"/>
                  <a:pt x="48569" y="11391"/>
                </a:cubicBezTo>
                <a:lnTo>
                  <a:pt x="48615" y="11555"/>
                </a:lnTo>
                <a:lnTo>
                  <a:pt x="48646" y="11668"/>
                </a:lnTo>
                <a:cubicBezTo>
                  <a:pt x="48671" y="11766"/>
                  <a:pt x="48696" y="11867"/>
                  <a:pt x="48722" y="11967"/>
                </a:cubicBezTo>
                <a:close/>
                <a:moveTo>
                  <a:pt x="47932" y="9731"/>
                </a:moveTo>
                <a:cubicBezTo>
                  <a:pt x="48007" y="9882"/>
                  <a:pt x="48189" y="9945"/>
                  <a:pt x="48342" y="9870"/>
                </a:cubicBezTo>
                <a:cubicBezTo>
                  <a:pt x="48493" y="9794"/>
                  <a:pt x="48554" y="9612"/>
                  <a:pt x="48481" y="9461"/>
                </a:cubicBezTo>
                <a:lnTo>
                  <a:pt x="48435" y="9367"/>
                </a:lnTo>
                <a:lnTo>
                  <a:pt x="48376" y="9249"/>
                </a:lnTo>
                <a:lnTo>
                  <a:pt x="48315" y="9130"/>
                </a:lnTo>
                <a:lnTo>
                  <a:pt x="48252" y="9012"/>
                </a:lnTo>
                <a:lnTo>
                  <a:pt x="48193" y="8906"/>
                </a:lnTo>
                <a:cubicBezTo>
                  <a:pt x="48022" y="8604"/>
                  <a:pt x="47569" y="8767"/>
                  <a:pt x="47626" y="9107"/>
                </a:cubicBezTo>
                <a:cubicBezTo>
                  <a:pt x="47632" y="9140"/>
                  <a:pt x="47642" y="9172"/>
                  <a:pt x="47659" y="9199"/>
                </a:cubicBezTo>
                <a:lnTo>
                  <a:pt x="47714" y="9302"/>
                </a:lnTo>
                <a:lnTo>
                  <a:pt x="47772" y="9413"/>
                </a:lnTo>
                <a:lnTo>
                  <a:pt x="47831" y="9526"/>
                </a:lnTo>
                <a:lnTo>
                  <a:pt x="47888" y="9637"/>
                </a:lnTo>
                <a:close/>
                <a:moveTo>
                  <a:pt x="46678" y="7713"/>
                </a:moveTo>
                <a:cubicBezTo>
                  <a:pt x="46890" y="7979"/>
                  <a:pt x="47309" y="7755"/>
                  <a:pt x="47209" y="7432"/>
                </a:cubicBezTo>
                <a:cubicBezTo>
                  <a:pt x="47198" y="7397"/>
                  <a:pt x="47181" y="7365"/>
                  <a:pt x="47158" y="7336"/>
                </a:cubicBezTo>
                <a:lnTo>
                  <a:pt x="47020" y="7160"/>
                </a:lnTo>
                <a:lnTo>
                  <a:pt x="46928" y="7047"/>
                </a:lnTo>
                <a:lnTo>
                  <a:pt x="46833" y="6933"/>
                </a:lnTo>
                <a:lnTo>
                  <a:pt x="46762" y="6852"/>
                </a:lnTo>
                <a:cubicBezTo>
                  <a:pt x="46534" y="6590"/>
                  <a:pt x="46117" y="6850"/>
                  <a:pt x="46251" y="7170"/>
                </a:cubicBezTo>
                <a:cubicBezTo>
                  <a:pt x="46263" y="7200"/>
                  <a:pt x="46280" y="7227"/>
                  <a:pt x="46301" y="7250"/>
                </a:cubicBezTo>
                <a:lnTo>
                  <a:pt x="46366" y="7330"/>
                </a:lnTo>
                <a:lnTo>
                  <a:pt x="46456" y="7436"/>
                </a:lnTo>
                <a:lnTo>
                  <a:pt x="46544" y="7545"/>
                </a:lnTo>
                <a:lnTo>
                  <a:pt x="46678" y="7715"/>
                </a:lnTo>
                <a:close/>
                <a:moveTo>
                  <a:pt x="45044" y="5976"/>
                </a:moveTo>
                <a:cubicBezTo>
                  <a:pt x="45169" y="6093"/>
                  <a:pt x="45366" y="6083"/>
                  <a:pt x="45480" y="5955"/>
                </a:cubicBezTo>
                <a:cubicBezTo>
                  <a:pt x="45595" y="5827"/>
                  <a:pt x="45580" y="5630"/>
                  <a:pt x="45448" y="5519"/>
                </a:cubicBezTo>
                <a:lnTo>
                  <a:pt x="45310" y="5397"/>
                </a:lnTo>
                <a:lnTo>
                  <a:pt x="45186" y="5290"/>
                </a:lnTo>
                <a:lnTo>
                  <a:pt x="45060" y="5186"/>
                </a:lnTo>
                <a:lnTo>
                  <a:pt x="44974" y="5114"/>
                </a:lnTo>
                <a:cubicBezTo>
                  <a:pt x="44702" y="4896"/>
                  <a:pt x="44335" y="5225"/>
                  <a:pt x="44530" y="5523"/>
                </a:cubicBezTo>
                <a:cubicBezTo>
                  <a:pt x="44547" y="5548"/>
                  <a:pt x="44568" y="5569"/>
                  <a:pt x="44591" y="5588"/>
                </a:cubicBezTo>
                <a:lnTo>
                  <a:pt x="44671" y="5655"/>
                </a:lnTo>
                <a:lnTo>
                  <a:pt x="44790" y="5756"/>
                </a:lnTo>
                <a:lnTo>
                  <a:pt x="44909" y="5858"/>
                </a:lnTo>
                <a:lnTo>
                  <a:pt x="45044" y="5976"/>
                </a:lnTo>
                <a:close/>
                <a:moveTo>
                  <a:pt x="43139" y="4525"/>
                </a:moveTo>
                <a:cubicBezTo>
                  <a:pt x="43279" y="4618"/>
                  <a:pt x="43470" y="4576"/>
                  <a:pt x="43560" y="4435"/>
                </a:cubicBezTo>
                <a:cubicBezTo>
                  <a:pt x="43652" y="4293"/>
                  <a:pt x="43612" y="4104"/>
                  <a:pt x="43470" y="4012"/>
                </a:cubicBezTo>
                <a:lnTo>
                  <a:pt x="43382" y="3955"/>
                </a:lnTo>
                <a:lnTo>
                  <a:pt x="43227" y="3855"/>
                </a:lnTo>
                <a:lnTo>
                  <a:pt x="43069" y="3758"/>
                </a:lnTo>
                <a:lnTo>
                  <a:pt x="42946" y="3681"/>
                </a:lnTo>
                <a:cubicBezTo>
                  <a:pt x="42663" y="3509"/>
                  <a:pt x="42338" y="3855"/>
                  <a:pt x="42546" y="4129"/>
                </a:cubicBezTo>
                <a:cubicBezTo>
                  <a:pt x="42569" y="4159"/>
                  <a:pt x="42596" y="4184"/>
                  <a:pt x="42629" y="4203"/>
                </a:cubicBezTo>
                <a:lnTo>
                  <a:pt x="42749" y="4276"/>
                </a:lnTo>
                <a:lnTo>
                  <a:pt x="42900" y="4372"/>
                </a:lnTo>
                <a:lnTo>
                  <a:pt x="43137" y="4525"/>
                </a:lnTo>
                <a:close/>
                <a:moveTo>
                  <a:pt x="41049" y="3331"/>
                </a:moveTo>
                <a:cubicBezTo>
                  <a:pt x="41200" y="3404"/>
                  <a:pt x="41382" y="3343"/>
                  <a:pt x="41458" y="3193"/>
                </a:cubicBezTo>
                <a:cubicBezTo>
                  <a:pt x="41531" y="3040"/>
                  <a:pt x="41468" y="2857"/>
                  <a:pt x="41317" y="2784"/>
                </a:cubicBezTo>
                <a:lnTo>
                  <a:pt x="41196" y="2723"/>
                </a:lnTo>
                <a:lnTo>
                  <a:pt x="41011" y="2633"/>
                </a:lnTo>
                <a:lnTo>
                  <a:pt x="40762" y="2514"/>
                </a:lnTo>
                <a:cubicBezTo>
                  <a:pt x="40448" y="2373"/>
                  <a:pt x="40179" y="2769"/>
                  <a:pt x="40418" y="3008"/>
                </a:cubicBezTo>
                <a:cubicBezTo>
                  <a:pt x="40444" y="3033"/>
                  <a:pt x="40473" y="3054"/>
                  <a:pt x="40504" y="3069"/>
                </a:cubicBezTo>
                <a:lnTo>
                  <a:pt x="40745" y="3184"/>
                </a:lnTo>
                <a:lnTo>
                  <a:pt x="40928" y="3270"/>
                </a:lnTo>
                <a:close/>
                <a:moveTo>
                  <a:pt x="38838" y="2354"/>
                </a:moveTo>
                <a:cubicBezTo>
                  <a:pt x="39123" y="2470"/>
                  <a:pt x="39381" y="2126"/>
                  <a:pt x="39188" y="1881"/>
                </a:cubicBezTo>
                <a:cubicBezTo>
                  <a:pt x="39153" y="1837"/>
                  <a:pt x="39109" y="1805"/>
                  <a:pt x="39058" y="1786"/>
                </a:cubicBezTo>
                <a:lnTo>
                  <a:pt x="38817" y="1692"/>
                </a:lnTo>
                <a:cubicBezTo>
                  <a:pt x="38704" y="1650"/>
                  <a:pt x="38593" y="1608"/>
                  <a:pt x="38480" y="1566"/>
                </a:cubicBezTo>
                <a:cubicBezTo>
                  <a:pt x="38176" y="1455"/>
                  <a:pt x="37924" y="1845"/>
                  <a:pt x="38170" y="2080"/>
                </a:cubicBezTo>
                <a:cubicBezTo>
                  <a:pt x="38199" y="2107"/>
                  <a:pt x="38235" y="2128"/>
                  <a:pt x="38272" y="2143"/>
                </a:cubicBezTo>
                <a:cubicBezTo>
                  <a:pt x="38381" y="2180"/>
                  <a:pt x="38490" y="2222"/>
                  <a:pt x="38599" y="2264"/>
                </a:cubicBezTo>
                <a:close/>
                <a:moveTo>
                  <a:pt x="36552" y="1577"/>
                </a:moveTo>
                <a:cubicBezTo>
                  <a:pt x="36847" y="1663"/>
                  <a:pt x="37071" y="1298"/>
                  <a:pt x="36856" y="1072"/>
                </a:cubicBezTo>
                <a:cubicBezTo>
                  <a:pt x="36818" y="1032"/>
                  <a:pt x="36772" y="1005"/>
                  <a:pt x="36719" y="990"/>
                </a:cubicBezTo>
                <a:cubicBezTo>
                  <a:pt x="36520" y="933"/>
                  <a:pt x="36321" y="879"/>
                  <a:pt x="36122" y="826"/>
                </a:cubicBezTo>
                <a:cubicBezTo>
                  <a:pt x="35793" y="741"/>
                  <a:pt x="35586" y="1185"/>
                  <a:pt x="35885" y="1382"/>
                </a:cubicBezTo>
                <a:cubicBezTo>
                  <a:pt x="35913" y="1397"/>
                  <a:pt x="35940" y="1409"/>
                  <a:pt x="35969" y="1417"/>
                </a:cubicBezTo>
                <a:cubicBezTo>
                  <a:pt x="36164" y="1468"/>
                  <a:pt x="36357" y="1522"/>
                  <a:pt x="36552" y="1577"/>
                </a:cubicBezTo>
                <a:close/>
                <a:moveTo>
                  <a:pt x="34202" y="1021"/>
                </a:moveTo>
                <a:cubicBezTo>
                  <a:pt x="34370" y="1053"/>
                  <a:pt x="34529" y="942"/>
                  <a:pt x="34559" y="776"/>
                </a:cubicBezTo>
                <a:cubicBezTo>
                  <a:pt x="34590" y="609"/>
                  <a:pt x="34479" y="449"/>
                  <a:pt x="34314" y="420"/>
                </a:cubicBezTo>
                <a:cubicBezTo>
                  <a:pt x="34110" y="382"/>
                  <a:pt x="33907" y="347"/>
                  <a:pt x="33704" y="315"/>
                </a:cubicBezTo>
                <a:cubicBezTo>
                  <a:pt x="33375" y="265"/>
                  <a:pt x="33209" y="707"/>
                  <a:pt x="33507" y="883"/>
                </a:cubicBezTo>
                <a:cubicBezTo>
                  <a:pt x="33538" y="900"/>
                  <a:pt x="33574" y="912"/>
                  <a:pt x="33609" y="919"/>
                </a:cubicBezTo>
                <a:cubicBezTo>
                  <a:pt x="33806" y="950"/>
                  <a:pt x="34005" y="984"/>
                  <a:pt x="34202" y="1021"/>
                </a:cubicBezTo>
                <a:close/>
                <a:moveTo>
                  <a:pt x="31813" y="697"/>
                </a:moveTo>
                <a:cubicBezTo>
                  <a:pt x="31981" y="711"/>
                  <a:pt x="32132" y="585"/>
                  <a:pt x="32144" y="416"/>
                </a:cubicBezTo>
                <a:cubicBezTo>
                  <a:pt x="32159" y="248"/>
                  <a:pt x="32033" y="99"/>
                  <a:pt x="31864" y="87"/>
                </a:cubicBezTo>
                <a:cubicBezTo>
                  <a:pt x="31658" y="70"/>
                  <a:pt x="31453" y="53"/>
                  <a:pt x="31247" y="41"/>
                </a:cubicBezTo>
                <a:cubicBezTo>
                  <a:pt x="31078" y="30"/>
                  <a:pt x="30933" y="160"/>
                  <a:pt x="30923" y="328"/>
                </a:cubicBezTo>
                <a:cubicBezTo>
                  <a:pt x="30912" y="497"/>
                  <a:pt x="31042" y="642"/>
                  <a:pt x="31212" y="650"/>
                </a:cubicBezTo>
                <a:cubicBezTo>
                  <a:pt x="31411" y="665"/>
                  <a:pt x="31612" y="678"/>
                  <a:pt x="31813" y="697"/>
                </a:cubicBezTo>
                <a:close/>
                <a:moveTo>
                  <a:pt x="29403" y="613"/>
                </a:moveTo>
                <a:cubicBezTo>
                  <a:pt x="29734" y="602"/>
                  <a:pt x="29816" y="154"/>
                  <a:pt x="29514" y="26"/>
                </a:cubicBezTo>
                <a:cubicBezTo>
                  <a:pt x="29477" y="9"/>
                  <a:pt x="29433" y="1"/>
                  <a:pt x="29391" y="3"/>
                </a:cubicBezTo>
                <a:cubicBezTo>
                  <a:pt x="29185" y="5"/>
                  <a:pt x="28978" y="11"/>
                  <a:pt x="28772" y="22"/>
                </a:cubicBezTo>
                <a:cubicBezTo>
                  <a:pt x="28422" y="43"/>
                  <a:pt x="28372" y="531"/>
                  <a:pt x="28712" y="623"/>
                </a:cubicBezTo>
                <a:cubicBezTo>
                  <a:pt x="28741" y="629"/>
                  <a:pt x="28770" y="634"/>
                  <a:pt x="28800" y="632"/>
                </a:cubicBezTo>
                <a:cubicBezTo>
                  <a:pt x="29001" y="623"/>
                  <a:pt x="29202" y="615"/>
                  <a:pt x="29403" y="613"/>
                </a:cubicBezTo>
                <a:close/>
                <a:moveTo>
                  <a:pt x="27002" y="787"/>
                </a:moveTo>
                <a:cubicBezTo>
                  <a:pt x="27316" y="747"/>
                  <a:pt x="27368" y="303"/>
                  <a:pt x="27056" y="194"/>
                </a:cubicBezTo>
                <a:cubicBezTo>
                  <a:pt x="27012" y="179"/>
                  <a:pt x="26966" y="175"/>
                  <a:pt x="26922" y="181"/>
                </a:cubicBezTo>
                <a:cubicBezTo>
                  <a:pt x="26717" y="208"/>
                  <a:pt x="26511" y="238"/>
                  <a:pt x="26308" y="271"/>
                </a:cubicBezTo>
                <a:cubicBezTo>
                  <a:pt x="26151" y="307"/>
                  <a:pt x="26048" y="458"/>
                  <a:pt x="26075" y="617"/>
                </a:cubicBezTo>
                <a:cubicBezTo>
                  <a:pt x="26100" y="776"/>
                  <a:pt x="26245" y="887"/>
                  <a:pt x="26406" y="873"/>
                </a:cubicBezTo>
                <a:cubicBezTo>
                  <a:pt x="26603" y="841"/>
                  <a:pt x="26802" y="812"/>
                  <a:pt x="27002" y="787"/>
                </a:cubicBezTo>
                <a:close/>
                <a:moveTo>
                  <a:pt x="24642" y="1244"/>
                </a:moveTo>
                <a:cubicBezTo>
                  <a:pt x="24954" y="1164"/>
                  <a:pt x="24944" y="703"/>
                  <a:pt x="24606" y="646"/>
                </a:cubicBezTo>
                <a:cubicBezTo>
                  <a:pt x="24566" y="640"/>
                  <a:pt x="24524" y="642"/>
                  <a:pt x="24485" y="655"/>
                </a:cubicBezTo>
                <a:cubicBezTo>
                  <a:pt x="24285" y="705"/>
                  <a:pt x="24084" y="762"/>
                  <a:pt x="23885" y="822"/>
                </a:cubicBezTo>
                <a:cubicBezTo>
                  <a:pt x="23728" y="875"/>
                  <a:pt x="23642" y="1042"/>
                  <a:pt x="23690" y="1202"/>
                </a:cubicBezTo>
                <a:cubicBezTo>
                  <a:pt x="23738" y="1359"/>
                  <a:pt x="23904" y="1451"/>
                  <a:pt x="24063" y="1407"/>
                </a:cubicBezTo>
                <a:cubicBezTo>
                  <a:pt x="24254" y="1348"/>
                  <a:pt x="24447" y="1294"/>
                  <a:pt x="24640" y="1244"/>
                </a:cubicBezTo>
                <a:close/>
                <a:moveTo>
                  <a:pt x="22378" y="2025"/>
                </a:moveTo>
                <a:cubicBezTo>
                  <a:pt x="22661" y="1902"/>
                  <a:pt x="22603" y="1472"/>
                  <a:pt x="22280" y="1441"/>
                </a:cubicBezTo>
                <a:cubicBezTo>
                  <a:pt x="22230" y="1436"/>
                  <a:pt x="22177" y="1445"/>
                  <a:pt x="22131" y="1466"/>
                </a:cubicBezTo>
                <a:cubicBezTo>
                  <a:pt x="21940" y="1550"/>
                  <a:pt x="21754" y="1640"/>
                  <a:pt x="21565" y="1732"/>
                </a:cubicBezTo>
                <a:cubicBezTo>
                  <a:pt x="21255" y="1891"/>
                  <a:pt x="21410" y="2363"/>
                  <a:pt x="21756" y="2304"/>
                </a:cubicBezTo>
                <a:cubicBezTo>
                  <a:pt x="21785" y="2300"/>
                  <a:pt x="21813" y="2289"/>
                  <a:pt x="21840" y="2277"/>
                </a:cubicBezTo>
                <a:cubicBezTo>
                  <a:pt x="22020" y="2195"/>
                  <a:pt x="22196" y="2105"/>
                  <a:pt x="22378" y="2025"/>
                </a:cubicBezTo>
                <a:close/>
                <a:moveTo>
                  <a:pt x="22131" y="1466"/>
                </a:moveTo>
                <a:lnTo>
                  <a:pt x="21840" y="2277"/>
                </a:lnTo>
                <a:lnTo>
                  <a:pt x="21565" y="1732"/>
                </a:lnTo>
                <a:lnTo>
                  <a:pt x="22131" y="1466"/>
                </a:lnTo>
                <a:close/>
                <a:moveTo>
                  <a:pt x="20325" y="3199"/>
                </a:moveTo>
                <a:cubicBezTo>
                  <a:pt x="20597" y="2989"/>
                  <a:pt x="20371" y="2553"/>
                  <a:pt x="20033" y="2671"/>
                </a:cubicBezTo>
                <a:cubicBezTo>
                  <a:pt x="20004" y="2681"/>
                  <a:pt x="19979" y="2694"/>
                  <a:pt x="19954" y="2713"/>
                </a:cubicBezTo>
                <a:cubicBezTo>
                  <a:pt x="19784" y="2840"/>
                  <a:pt x="19620" y="2970"/>
                  <a:pt x="19461" y="3111"/>
                </a:cubicBezTo>
                <a:cubicBezTo>
                  <a:pt x="19218" y="3325"/>
                  <a:pt x="19436" y="3729"/>
                  <a:pt x="19759" y="3631"/>
                </a:cubicBezTo>
                <a:cubicBezTo>
                  <a:pt x="19799" y="3618"/>
                  <a:pt x="19834" y="3597"/>
                  <a:pt x="19866" y="3570"/>
                </a:cubicBezTo>
                <a:cubicBezTo>
                  <a:pt x="20012" y="3440"/>
                  <a:pt x="20165" y="3318"/>
                  <a:pt x="20322" y="3199"/>
                </a:cubicBezTo>
                <a:close/>
                <a:moveTo>
                  <a:pt x="18669" y="4867"/>
                </a:moveTo>
                <a:cubicBezTo>
                  <a:pt x="18774" y="4731"/>
                  <a:pt x="18749" y="4534"/>
                  <a:pt x="18610" y="4431"/>
                </a:cubicBezTo>
                <a:cubicBezTo>
                  <a:pt x="18472" y="4328"/>
                  <a:pt x="18277" y="4362"/>
                  <a:pt x="18179" y="4502"/>
                </a:cubicBezTo>
                <a:cubicBezTo>
                  <a:pt x="18051" y="4670"/>
                  <a:pt x="17929" y="4846"/>
                  <a:pt x="17818" y="5024"/>
                </a:cubicBezTo>
                <a:cubicBezTo>
                  <a:pt x="17642" y="5303"/>
                  <a:pt x="17979" y="5634"/>
                  <a:pt x="18260" y="5431"/>
                </a:cubicBezTo>
                <a:cubicBezTo>
                  <a:pt x="18290" y="5408"/>
                  <a:pt x="18315" y="5380"/>
                  <a:pt x="18336" y="5349"/>
                </a:cubicBezTo>
                <a:cubicBezTo>
                  <a:pt x="18440" y="5186"/>
                  <a:pt x="18552" y="5022"/>
                  <a:pt x="18669" y="4867"/>
                </a:cubicBezTo>
                <a:close/>
                <a:moveTo>
                  <a:pt x="17590" y="6929"/>
                </a:moveTo>
                <a:cubicBezTo>
                  <a:pt x="17684" y="6604"/>
                  <a:pt x="17269" y="6384"/>
                  <a:pt x="17051" y="6659"/>
                </a:cubicBezTo>
                <a:cubicBezTo>
                  <a:pt x="17030" y="6686"/>
                  <a:pt x="17015" y="6718"/>
                  <a:pt x="17005" y="6751"/>
                </a:cubicBezTo>
                <a:cubicBezTo>
                  <a:pt x="16940" y="6954"/>
                  <a:pt x="16888" y="7162"/>
                  <a:pt x="16844" y="7371"/>
                </a:cubicBezTo>
                <a:cubicBezTo>
                  <a:pt x="16781" y="7707"/>
                  <a:pt x="17225" y="7881"/>
                  <a:pt x="17407" y="7587"/>
                </a:cubicBezTo>
                <a:cubicBezTo>
                  <a:pt x="17424" y="7556"/>
                  <a:pt x="17437" y="7524"/>
                  <a:pt x="17443" y="7491"/>
                </a:cubicBezTo>
                <a:cubicBezTo>
                  <a:pt x="17483" y="7300"/>
                  <a:pt x="17531" y="7114"/>
                  <a:pt x="17590" y="6929"/>
                </a:cubicBezTo>
                <a:close/>
                <a:moveTo>
                  <a:pt x="17405" y="9195"/>
                </a:moveTo>
                <a:cubicBezTo>
                  <a:pt x="17347" y="8882"/>
                  <a:pt x="16898" y="8855"/>
                  <a:pt x="16810" y="9176"/>
                </a:cubicBezTo>
                <a:cubicBezTo>
                  <a:pt x="16800" y="9220"/>
                  <a:pt x="16797" y="9266"/>
                  <a:pt x="16806" y="9310"/>
                </a:cubicBezTo>
                <a:cubicBezTo>
                  <a:pt x="16848" y="9528"/>
                  <a:pt x="16909" y="9744"/>
                  <a:pt x="16988" y="9951"/>
                </a:cubicBezTo>
                <a:cubicBezTo>
                  <a:pt x="17116" y="10272"/>
                  <a:pt x="17600" y="10167"/>
                  <a:pt x="17577" y="9815"/>
                </a:cubicBezTo>
                <a:cubicBezTo>
                  <a:pt x="17575" y="9784"/>
                  <a:pt x="17567" y="9754"/>
                  <a:pt x="17556" y="9727"/>
                </a:cubicBezTo>
                <a:cubicBezTo>
                  <a:pt x="17489" y="9555"/>
                  <a:pt x="17439" y="9377"/>
                  <a:pt x="17405" y="9195"/>
                </a:cubicBezTo>
                <a:close/>
                <a:moveTo>
                  <a:pt x="18589" y="10867"/>
                </a:moveTo>
                <a:cubicBezTo>
                  <a:pt x="18294" y="10750"/>
                  <a:pt x="18030" y="11114"/>
                  <a:pt x="18256" y="11364"/>
                </a:cubicBezTo>
                <a:cubicBezTo>
                  <a:pt x="18285" y="11395"/>
                  <a:pt x="18323" y="11418"/>
                  <a:pt x="18363" y="11435"/>
                </a:cubicBezTo>
                <a:cubicBezTo>
                  <a:pt x="18581" y="11523"/>
                  <a:pt x="18811" y="11575"/>
                  <a:pt x="19046" y="11592"/>
                </a:cubicBezTo>
                <a:cubicBezTo>
                  <a:pt x="19386" y="11613"/>
                  <a:pt x="19507" y="11154"/>
                  <a:pt x="19193" y="11008"/>
                </a:cubicBezTo>
                <a:cubicBezTo>
                  <a:pt x="19159" y="10995"/>
                  <a:pt x="19126" y="10984"/>
                  <a:pt x="19092" y="10982"/>
                </a:cubicBezTo>
                <a:cubicBezTo>
                  <a:pt x="18920" y="10970"/>
                  <a:pt x="18751" y="10930"/>
                  <a:pt x="18589" y="10865"/>
                </a:cubicBezTo>
                <a:close/>
                <a:moveTo>
                  <a:pt x="20660" y="10553"/>
                </a:moveTo>
                <a:cubicBezTo>
                  <a:pt x="20394" y="10704"/>
                  <a:pt x="20496" y="11123"/>
                  <a:pt x="20819" y="11123"/>
                </a:cubicBezTo>
                <a:cubicBezTo>
                  <a:pt x="20872" y="11121"/>
                  <a:pt x="20922" y="11106"/>
                  <a:pt x="20968" y="11081"/>
                </a:cubicBezTo>
                <a:cubicBezTo>
                  <a:pt x="21025" y="11047"/>
                  <a:pt x="21081" y="11014"/>
                  <a:pt x="21138" y="10980"/>
                </a:cubicBezTo>
                <a:lnTo>
                  <a:pt x="21198" y="10938"/>
                </a:lnTo>
                <a:lnTo>
                  <a:pt x="21261" y="10896"/>
                </a:lnTo>
                <a:lnTo>
                  <a:pt x="21320" y="10857"/>
                </a:lnTo>
                <a:lnTo>
                  <a:pt x="21379" y="10815"/>
                </a:lnTo>
                <a:lnTo>
                  <a:pt x="21435" y="10771"/>
                </a:lnTo>
                <a:lnTo>
                  <a:pt x="21515" y="10708"/>
                </a:lnTo>
                <a:cubicBezTo>
                  <a:pt x="21758" y="10502"/>
                  <a:pt x="21563" y="10102"/>
                  <a:pt x="21245" y="10178"/>
                </a:cubicBezTo>
                <a:cubicBezTo>
                  <a:pt x="21198" y="10188"/>
                  <a:pt x="21157" y="10209"/>
                  <a:pt x="21121" y="10240"/>
                </a:cubicBezTo>
                <a:lnTo>
                  <a:pt x="21062" y="10287"/>
                </a:lnTo>
                <a:cubicBezTo>
                  <a:pt x="20934" y="10385"/>
                  <a:pt x="20798" y="10473"/>
                  <a:pt x="20660" y="10553"/>
                </a:cubicBezTo>
                <a:close/>
                <a:moveTo>
                  <a:pt x="21926" y="8897"/>
                </a:moveTo>
                <a:cubicBezTo>
                  <a:pt x="21884" y="9220"/>
                  <a:pt x="22315" y="9375"/>
                  <a:pt x="22489" y="9092"/>
                </a:cubicBezTo>
                <a:cubicBezTo>
                  <a:pt x="22512" y="9056"/>
                  <a:pt x="22525" y="9014"/>
                  <a:pt x="22531" y="8973"/>
                </a:cubicBezTo>
                <a:lnTo>
                  <a:pt x="22542" y="8880"/>
                </a:lnTo>
                <a:lnTo>
                  <a:pt x="22548" y="8820"/>
                </a:lnTo>
                <a:lnTo>
                  <a:pt x="22552" y="8759"/>
                </a:lnTo>
                <a:lnTo>
                  <a:pt x="22554" y="8696"/>
                </a:lnTo>
                <a:lnTo>
                  <a:pt x="22556" y="8633"/>
                </a:lnTo>
                <a:lnTo>
                  <a:pt x="22556" y="8572"/>
                </a:lnTo>
                <a:lnTo>
                  <a:pt x="22554" y="8509"/>
                </a:lnTo>
                <a:lnTo>
                  <a:pt x="22552" y="8447"/>
                </a:lnTo>
                <a:lnTo>
                  <a:pt x="22546" y="8384"/>
                </a:lnTo>
                <a:lnTo>
                  <a:pt x="22538" y="8287"/>
                </a:lnTo>
                <a:cubicBezTo>
                  <a:pt x="22498" y="7965"/>
                  <a:pt x="22039" y="7918"/>
                  <a:pt x="21940" y="8239"/>
                </a:cubicBezTo>
                <a:cubicBezTo>
                  <a:pt x="21930" y="8279"/>
                  <a:pt x="21926" y="8321"/>
                  <a:pt x="21932" y="8363"/>
                </a:cubicBezTo>
                <a:cubicBezTo>
                  <a:pt x="21951" y="8541"/>
                  <a:pt x="21951" y="8719"/>
                  <a:pt x="21926" y="8897"/>
                </a:cubicBezTo>
                <a:close/>
                <a:moveTo>
                  <a:pt x="21297" y="6824"/>
                </a:moveTo>
                <a:cubicBezTo>
                  <a:pt x="21483" y="7078"/>
                  <a:pt x="21880" y="6925"/>
                  <a:pt x="21848" y="6615"/>
                </a:cubicBezTo>
                <a:cubicBezTo>
                  <a:pt x="21844" y="6562"/>
                  <a:pt x="21825" y="6512"/>
                  <a:pt x="21794" y="6468"/>
                </a:cubicBezTo>
                <a:cubicBezTo>
                  <a:pt x="21670" y="6294"/>
                  <a:pt x="21538" y="6127"/>
                  <a:pt x="21398" y="5965"/>
                </a:cubicBezTo>
                <a:cubicBezTo>
                  <a:pt x="21184" y="5720"/>
                  <a:pt x="20777" y="5938"/>
                  <a:pt x="20878" y="6263"/>
                </a:cubicBezTo>
                <a:cubicBezTo>
                  <a:pt x="20890" y="6303"/>
                  <a:pt x="20911" y="6336"/>
                  <a:pt x="20939" y="6368"/>
                </a:cubicBezTo>
                <a:cubicBezTo>
                  <a:pt x="21066" y="6514"/>
                  <a:pt x="21186" y="6665"/>
                  <a:pt x="21297" y="6824"/>
                </a:cubicBezTo>
                <a:close/>
                <a:moveTo>
                  <a:pt x="19629" y="5196"/>
                </a:moveTo>
                <a:cubicBezTo>
                  <a:pt x="19767" y="5301"/>
                  <a:pt x="19964" y="5272"/>
                  <a:pt x="20065" y="5129"/>
                </a:cubicBezTo>
                <a:cubicBezTo>
                  <a:pt x="20163" y="4989"/>
                  <a:pt x="20128" y="4794"/>
                  <a:pt x="19983" y="4697"/>
                </a:cubicBezTo>
                <a:cubicBezTo>
                  <a:pt x="19813" y="4576"/>
                  <a:pt x="19639" y="4460"/>
                  <a:pt x="19461" y="4347"/>
                </a:cubicBezTo>
                <a:cubicBezTo>
                  <a:pt x="19178" y="4169"/>
                  <a:pt x="18851" y="4517"/>
                  <a:pt x="19059" y="4794"/>
                </a:cubicBezTo>
                <a:cubicBezTo>
                  <a:pt x="19080" y="4821"/>
                  <a:pt x="19107" y="4846"/>
                  <a:pt x="19136" y="4865"/>
                </a:cubicBezTo>
                <a:cubicBezTo>
                  <a:pt x="19304" y="4972"/>
                  <a:pt x="19467" y="5081"/>
                  <a:pt x="19629" y="5196"/>
                </a:cubicBezTo>
                <a:close/>
                <a:moveTo>
                  <a:pt x="17558" y="4029"/>
                </a:moveTo>
                <a:cubicBezTo>
                  <a:pt x="17812" y="4140"/>
                  <a:pt x="18070" y="3882"/>
                  <a:pt x="17961" y="3631"/>
                </a:cubicBezTo>
                <a:cubicBezTo>
                  <a:pt x="17931" y="3559"/>
                  <a:pt x="17875" y="3501"/>
                  <a:pt x="17803" y="3469"/>
                </a:cubicBezTo>
                <a:cubicBezTo>
                  <a:pt x="17613" y="3385"/>
                  <a:pt x="17420" y="3306"/>
                  <a:pt x="17227" y="3230"/>
                </a:cubicBezTo>
                <a:cubicBezTo>
                  <a:pt x="16900" y="3111"/>
                  <a:pt x="16659" y="3532"/>
                  <a:pt x="16925" y="3754"/>
                </a:cubicBezTo>
                <a:cubicBezTo>
                  <a:pt x="16950" y="3775"/>
                  <a:pt x="16978" y="3790"/>
                  <a:pt x="17007" y="3802"/>
                </a:cubicBezTo>
                <a:cubicBezTo>
                  <a:pt x="17194" y="3874"/>
                  <a:pt x="17378" y="3951"/>
                  <a:pt x="17558" y="4031"/>
                </a:cubicBezTo>
                <a:close/>
                <a:moveTo>
                  <a:pt x="15297" y="3245"/>
                </a:moveTo>
                <a:cubicBezTo>
                  <a:pt x="15626" y="3331"/>
                  <a:pt x="15831" y="2891"/>
                  <a:pt x="15542" y="2696"/>
                </a:cubicBezTo>
                <a:cubicBezTo>
                  <a:pt x="15515" y="2677"/>
                  <a:pt x="15483" y="2664"/>
                  <a:pt x="15452" y="2656"/>
                </a:cubicBezTo>
                <a:cubicBezTo>
                  <a:pt x="15251" y="2604"/>
                  <a:pt x="15050" y="2553"/>
                  <a:pt x="14848" y="2505"/>
                </a:cubicBezTo>
                <a:cubicBezTo>
                  <a:pt x="14534" y="2438"/>
                  <a:pt x="14333" y="2840"/>
                  <a:pt x="14599" y="3050"/>
                </a:cubicBezTo>
                <a:cubicBezTo>
                  <a:pt x="14633" y="3075"/>
                  <a:pt x="14672" y="3094"/>
                  <a:pt x="14714" y="3102"/>
                </a:cubicBezTo>
                <a:cubicBezTo>
                  <a:pt x="14909" y="3146"/>
                  <a:pt x="15104" y="3195"/>
                  <a:pt x="15297" y="3247"/>
                </a:cubicBezTo>
                <a:close/>
                <a:moveTo>
                  <a:pt x="12939" y="2784"/>
                </a:moveTo>
                <a:cubicBezTo>
                  <a:pt x="13266" y="2826"/>
                  <a:pt x="13419" y="2384"/>
                  <a:pt x="13128" y="2216"/>
                </a:cubicBezTo>
                <a:cubicBezTo>
                  <a:pt x="13092" y="2197"/>
                  <a:pt x="13054" y="2182"/>
                  <a:pt x="13015" y="2178"/>
                </a:cubicBezTo>
                <a:cubicBezTo>
                  <a:pt x="12811" y="2151"/>
                  <a:pt x="12606" y="2128"/>
                  <a:pt x="12401" y="2107"/>
                </a:cubicBezTo>
                <a:cubicBezTo>
                  <a:pt x="12233" y="2090"/>
                  <a:pt x="12084" y="2214"/>
                  <a:pt x="12067" y="2382"/>
                </a:cubicBezTo>
                <a:cubicBezTo>
                  <a:pt x="12051" y="2549"/>
                  <a:pt x="12172" y="2698"/>
                  <a:pt x="12340" y="2715"/>
                </a:cubicBezTo>
                <a:cubicBezTo>
                  <a:pt x="12541" y="2736"/>
                  <a:pt x="12740" y="2759"/>
                  <a:pt x="12939" y="2784"/>
                </a:cubicBezTo>
                <a:close/>
                <a:moveTo>
                  <a:pt x="10535" y="2604"/>
                </a:moveTo>
                <a:cubicBezTo>
                  <a:pt x="10707" y="2612"/>
                  <a:pt x="10850" y="2476"/>
                  <a:pt x="10854" y="2306"/>
                </a:cubicBezTo>
                <a:cubicBezTo>
                  <a:pt x="10856" y="2134"/>
                  <a:pt x="10718" y="1994"/>
                  <a:pt x="10548" y="1994"/>
                </a:cubicBezTo>
                <a:cubicBezTo>
                  <a:pt x="10343" y="1990"/>
                  <a:pt x="10135" y="1988"/>
                  <a:pt x="9930" y="1990"/>
                </a:cubicBezTo>
                <a:cubicBezTo>
                  <a:pt x="9760" y="1990"/>
                  <a:pt x="9624" y="2128"/>
                  <a:pt x="9626" y="2296"/>
                </a:cubicBezTo>
                <a:cubicBezTo>
                  <a:pt x="9626" y="2465"/>
                  <a:pt x="9764" y="2602"/>
                  <a:pt x="9932" y="2599"/>
                </a:cubicBezTo>
                <a:cubicBezTo>
                  <a:pt x="10133" y="2599"/>
                  <a:pt x="10334" y="2599"/>
                  <a:pt x="10535" y="2604"/>
                </a:cubicBezTo>
                <a:close/>
                <a:moveTo>
                  <a:pt x="8125" y="2673"/>
                </a:moveTo>
                <a:cubicBezTo>
                  <a:pt x="8467" y="2641"/>
                  <a:pt x="8513" y="2161"/>
                  <a:pt x="8171" y="2069"/>
                </a:cubicBezTo>
                <a:cubicBezTo>
                  <a:pt x="8140" y="2063"/>
                  <a:pt x="8109" y="2061"/>
                  <a:pt x="8077" y="2063"/>
                </a:cubicBezTo>
                <a:cubicBezTo>
                  <a:pt x="7872" y="2078"/>
                  <a:pt x="7666" y="2096"/>
                  <a:pt x="7463" y="2115"/>
                </a:cubicBezTo>
                <a:cubicBezTo>
                  <a:pt x="7291" y="2128"/>
                  <a:pt x="7163" y="2279"/>
                  <a:pt x="7180" y="2451"/>
                </a:cubicBezTo>
                <a:cubicBezTo>
                  <a:pt x="7197" y="2620"/>
                  <a:pt x="7352" y="2744"/>
                  <a:pt x="7522" y="2723"/>
                </a:cubicBezTo>
                <a:cubicBezTo>
                  <a:pt x="7723" y="2704"/>
                  <a:pt x="7924" y="2687"/>
                  <a:pt x="8125" y="2671"/>
                </a:cubicBezTo>
                <a:close/>
                <a:moveTo>
                  <a:pt x="5726" y="2960"/>
                </a:moveTo>
                <a:cubicBezTo>
                  <a:pt x="6032" y="2912"/>
                  <a:pt x="6078" y="2478"/>
                  <a:pt x="5776" y="2371"/>
                </a:cubicBezTo>
                <a:cubicBezTo>
                  <a:pt x="5728" y="2354"/>
                  <a:pt x="5675" y="2350"/>
                  <a:pt x="5625" y="2358"/>
                </a:cubicBezTo>
                <a:cubicBezTo>
                  <a:pt x="5422" y="2392"/>
                  <a:pt x="5221" y="2428"/>
                  <a:pt x="5017" y="2463"/>
                </a:cubicBezTo>
                <a:cubicBezTo>
                  <a:pt x="4850" y="2490"/>
                  <a:pt x="4737" y="2652"/>
                  <a:pt x="4768" y="2820"/>
                </a:cubicBezTo>
                <a:cubicBezTo>
                  <a:pt x="4799" y="2987"/>
                  <a:pt x="4961" y="3098"/>
                  <a:pt x="5128" y="3063"/>
                </a:cubicBezTo>
                <a:cubicBezTo>
                  <a:pt x="5328" y="3027"/>
                  <a:pt x="5527" y="2993"/>
                  <a:pt x="5726" y="2960"/>
                </a:cubicBezTo>
                <a:close/>
                <a:moveTo>
                  <a:pt x="3355" y="3444"/>
                </a:moveTo>
                <a:cubicBezTo>
                  <a:pt x="3523" y="3406"/>
                  <a:pt x="3626" y="3239"/>
                  <a:pt x="3586" y="3071"/>
                </a:cubicBezTo>
                <a:cubicBezTo>
                  <a:pt x="3544" y="2905"/>
                  <a:pt x="3374" y="2805"/>
                  <a:pt x="3209" y="2851"/>
                </a:cubicBezTo>
                <a:cubicBezTo>
                  <a:pt x="3010" y="2899"/>
                  <a:pt x="2811" y="2949"/>
                  <a:pt x="2611" y="3000"/>
                </a:cubicBezTo>
                <a:cubicBezTo>
                  <a:pt x="2299" y="3081"/>
                  <a:pt x="2310" y="3543"/>
                  <a:pt x="2647" y="3599"/>
                </a:cubicBezTo>
                <a:cubicBezTo>
                  <a:pt x="2687" y="3603"/>
                  <a:pt x="2727" y="3601"/>
                  <a:pt x="2767" y="3591"/>
                </a:cubicBezTo>
                <a:cubicBezTo>
                  <a:pt x="2964" y="3543"/>
                  <a:pt x="3161" y="3490"/>
                  <a:pt x="3355" y="344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7"/>
          <p:cNvSpPr/>
          <p:nvPr/>
        </p:nvSpPr>
        <p:spPr>
          <a:xfrm>
            <a:off x="6903425" y="2311850"/>
            <a:ext cx="2738953" cy="3792522"/>
          </a:xfrm>
          <a:custGeom>
            <a:avLst/>
            <a:gdLst/>
            <a:ahLst/>
            <a:cxnLst/>
            <a:rect l="l" t="t" r="r" b="b"/>
            <a:pathLst>
              <a:path w="91268" h="128386" extrusionOk="0">
                <a:moveTo>
                  <a:pt x="70698" y="0"/>
                </a:moveTo>
                <a:cubicBezTo>
                  <a:pt x="63406" y="0"/>
                  <a:pt x="57439" y="3978"/>
                  <a:pt x="57530" y="14724"/>
                </a:cubicBezTo>
                <a:cubicBezTo>
                  <a:pt x="57609" y="23656"/>
                  <a:pt x="64711" y="30638"/>
                  <a:pt x="64353" y="39351"/>
                </a:cubicBezTo>
                <a:cubicBezTo>
                  <a:pt x="63995" y="47209"/>
                  <a:pt x="53730" y="47945"/>
                  <a:pt x="51244" y="55166"/>
                </a:cubicBezTo>
                <a:cubicBezTo>
                  <a:pt x="48200" y="64038"/>
                  <a:pt x="55401" y="73308"/>
                  <a:pt x="51045" y="81524"/>
                </a:cubicBezTo>
                <a:cubicBezTo>
                  <a:pt x="45196" y="92525"/>
                  <a:pt x="0" y="76292"/>
                  <a:pt x="9966" y="111622"/>
                </a:cubicBezTo>
                <a:cubicBezTo>
                  <a:pt x="13190" y="123066"/>
                  <a:pt x="31585" y="128386"/>
                  <a:pt x="48574" y="128386"/>
                </a:cubicBezTo>
                <a:cubicBezTo>
                  <a:pt x="59580" y="128386"/>
                  <a:pt x="69996" y="126153"/>
                  <a:pt x="75314" y="121906"/>
                </a:cubicBezTo>
                <a:cubicBezTo>
                  <a:pt x="83967" y="114964"/>
                  <a:pt x="83868" y="99050"/>
                  <a:pt x="84902" y="89123"/>
                </a:cubicBezTo>
                <a:cubicBezTo>
                  <a:pt x="87647" y="63382"/>
                  <a:pt x="78616" y="32727"/>
                  <a:pt x="91268" y="8617"/>
                </a:cubicBezTo>
                <a:cubicBezTo>
                  <a:pt x="86019" y="3711"/>
                  <a:pt x="77741" y="0"/>
                  <a:pt x="706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17"/>
          <p:cNvGrpSpPr/>
          <p:nvPr/>
        </p:nvGrpSpPr>
        <p:grpSpPr>
          <a:xfrm rot="5770333" flipH="1">
            <a:off x="8119515" y="4127110"/>
            <a:ext cx="306762" cy="476338"/>
            <a:chOff x="4452729" y="352000"/>
            <a:chExt cx="225596" cy="350302"/>
          </a:xfrm>
        </p:grpSpPr>
        <p:sp>
          <p:nvSpPr>
            <p:cNvPr id="333" name="Google Shape;333;p17"/>
            <p:cNvSpPr/>
            <p:nvPr/>
          </p:nvSpPr>
          <p:spPr>
            <a:xfrm>
              <a:off x="4624575" y="352000"/>
              <a:ext cx="53750" cy="53225"/>
            </a:xfrm>
            <a:custGeom>
              <a:avLst/>
              <a:gdLst/>
              <a:ahLst/>
              <a:cxnLst/>
              <a:rect l="l" t="t" r="r" b="b"/>
              <a:pathLst>
                <a:path w="2150" h="2129" extrusionOk="0">
                  <a:moveTo>
                    <a:pt x="1075" y="0"/>
                  </a:moveTo>
                  <a:cubicBezTo>
                    <a:pt x="478" y="0"/>
                    <a:pt x="1" y="478"/>
                    <a:pt x="1" y="1075"/>
                  </a:cubicBezTo>
                  <a:cubicBezTo>
                    <a:pt x="1" y="1671"/>
                    <a:pt x="478" y="2129"/>
                    <a:pt x="1075" y="2129"/>
                  </a:cubicBezTo>
                  <a:cubicBezTo>
                    <a:pt x="1672" y="2129"/>
                    <a:pt x="2149" y="1671"/>
                    <a:pt x="2149" y="1075"/>
                  </a:cubicBezTo>
                  <a:cubicBezTo>
                    <a:pt x="2149" y="478"/>
                    <a:pt x="1672" y="0"/>
                    <a:pt x="10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4452729" y="426046"/>
              <a:ext cx="62200" cy="62700"/>
            </a:xfrm>
            <a:custGeom>
              <a:avLst/>
              <a:gdLst/>
              <a:ahLst/>
              <a:cxnLst/>
              <a:rect l="l" t="t" r="r" b="b"/>
              <a:pathLst>
                <a:path w="2488" h="2508" extrusionOk="0">
                  <a:moveTo>
                    <a:pt x="1254" y="1"/>
                  </a:moveTo>
                  <a:cubicBezTo>
                    <a:pt x="557" y="1"/>
                    <a:pt x="0" y="558"/>
                    <a:pt x="0" y="1254"/>
                  </a:cubicBezTo>
                  <a:cubicBezTo>
                    <a:pt x="0" y="1950"/>
                    <a:pt x="557" y="2507"/>
                    <a:pt x="1254" y="2507"/>
                  </a:cubicBezTo>
                  <a:cubicBezTo>
                    <a:pt x="1950" y="2507"/>
                    <a:pt x="2487" y="1950"/>
                    <a:pt x="2487" y="1254"/>
                  </a:cubicBezTo>
                  <a:cubicBezTo>
                    <a:pt x="2487" y="558"/>
                    <a:pt x="1950" y="1"/>
                    <a:pt x="12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4503927" y="572104"/>
              <a:ext cx="130152" cy="130197"/>
            </a:xfrm>
            <a:custGeom>
              <a:avLst/>
              <a:gdLst/>
              <a:ahLst/>
              <a:cxnLst/>
              <a:rect l="l" t="t" r="r" b="b"/>
              <a:pathLst>
                <a:path w="2845" h="2846" extrusionOk="0">
                  <a:moveTo>
                    <a:pt x="1432" y="1"/>
                  </a:moveTo>
                  <a:cubicBezTo>
                    <a:pt x="656" y="1"/>
                    <a:pt x="0" y="618"/>
                    <a:pt x="0" y="1413"/>
                  </a:cubicBezTo>
                  <a:cubicBezTo>
                    <a:pt x="0" y="2189"/>
                    <a:pt x="637" y="2846"/>
                    <a:pt x="1432" y="2846"/>
                  </a:cubicBezTo>
                  <a:cubicBezTo>
                    <a:pt x="2188" y="2846"/>
                    <a:pt x="2845" y="2209"/>
                    <a:pt x="2845" y="1413"/>
                  </a:cubicBezTo>
                  <a:cubicBezTo>
                    <a:pt x="2845" y="618"/>
                    <a:pt x="2188" y="1"/>
                    <a:pt x="1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17"/>
          <p:cNvGrpSpPr/>
          <p:nvPr/>
        </p:nvGrpSpPr>
        <p:grpSpPr>
          <a:xfrm rot="1278911">
            <a:off x="8142733" y="410073"/>
            <a:ext cx="654536" cy="655141"/>
            <a:chOff x="1194475" y="1437425"/>
            <a:chExt cx="654532" cy="655137"/>
          </a:xfrm>
        </p:grpSpPr>
        <p:grpSp>
          <p:nvGrpSpPr>
            <p:cNvPr id="337" name="Google Shape;337;p17"/>
            <p:cNvGrpSpPr/>
            <p:nvPr/>
          </p:nvGrpSpPr>
          <p:grpSpPr>
            <a:xfrm>
              <a:off x="1323473" y="1482473"/>
              <a:ext cx="525534" cy="610090"/>
              <a:chOff x="1323473" y="1482473"/>
              <a:chExt cx="525534" cy="610090"/>
            </a:xfrm>
          </p:grpSpPr>
          <p:sp>
            <p:nvSpPr>
              <p:cNvPr id="338" name="Google Shape;338;p17"/>
              <p:cNvSpPr/>
              <p:nvPr/>
            </p:nvSpPr>
            <p:spPr>
              <a:xfrm>
                <a:off x="1323473" y="1734473"/>
                <a:ext cx="273636" cy="358090"/>
              </a:xfrm>
              <a:custGeom>
                <a:avLst/>
                <a:gdLst/>
                <a:ahLst/>
                <a:cxnLst/>
                <a:rect l="l" t="t" r="r" b="b"/>
                <a:pathLst>
                  <a:path w="13077" h="17113" extrusionOk="0">
                    <a:moveTo>
                      <a:pt x="13076" y="9808"/>
                    </a:moveTo>
                    <a:cubicBezTo>
                      <a:pt x="12909" y="9274"/>
                      <a:pt x="12542" y="9174"/>
                      <a:pt x="12109" y="9041"/>
                    </a:cubicBezTo>
                    <a:cubicBezTo>
                      <a:pt x="11208" y="8807"/>
                      <a:pt x="10341" y="8507"/>
                      <a:pt x="9407" y="8307"/>
                    </a:cubicBezTo>
                    <a:cubicBezTo>
                      <a:pt x="8540" y="8140"/>
                      <a:pt x="8073" y="7640"/>
                      <a:pt x="7906" y="6772"/>
                    </a:cubicBezTo>
                    <a:cubicBezTo>
                      <a:pt x="7606" y="5104"/>
                      <a:pt x="7405" y="3470"/>
                      <a:pt x="7439" y="1769"/>
                    </a:cubicBezTo>
                    <a:cubicBezTo>
                      <a:pt x="7506" y="1135"/>
                      <a:pt x="7439" y="534"/>
                      <a:pt x="6905" y="1"/>
                    </a:cubicBezTo>
                    <a:cubicBezTo>
                      <a:pt x="6738" y="134"/>
                      <a:pt x="6538" y="201"/>
                      <a:pt x="6438" y="334"/>
                    </a:cubicBezTo>
                    <a:cubicBezTo>
                      <a:pt x="6171" y="801"/>
                      <a:pt x="5838" y="1302"/>
                      <a:pt x="5571" y="1802"/>
                    </a:cubicBezTo>
                    <a:cubicBezTo>
                      <a:pt x="5070" y="2970"/>
                      <a:pt x="4670" y="4137"/>
                      <a:pt x="4203" y="5338"/>
                    </a:cubicBezTo>
                    <a:cubicBezTo>
                      <a:pt x="4070" y="5638"/>
                      <a:pt x="3936" y="5938"/>
                      <a:pt x="3836" y="6272"/>
                    </a:cubicBezTo>
                    <a:cubicBezTo>
                      <a:pt x="2569" y="6272"/>
                      <a:pt x="1368" y="5471"/>
                      <a:pt x="167" y="5872"/>
                    </a:cubicBezTo>
                    <a:cubicBezTo>
                      <a:pt x="0" y="6205"/>
                      <a:pt x="100" y="6439"/>
                      <a:pt x="234" y="6639"/>
                    </a:cubicBezTo>
                    <a:lnTo>
                      <a:pt x="1368" y="8507"/>
                    </a:lnTo>
                    <a:cubicBezTo>
                      <a:pt x="1768" y="9174"/>
                      <a:pt x="1902" y="9841"/>
                      <a:pt x="1501" y="10608"/>
                    </a:cubicBezTo>
                    <a:cubicBezTo>
                      <a:pt x="1068" y="11342"/>
                      <a:pt x="834" y="12176"/>
                      <a:pt x="501" y="12977"/>
                    </a:cubicBezTo>
                    <a:cubicBezTo>
                      <a:pt x="334" y="13377"/>
                      <a:pt x="100" y="13811"/>
                      <a:pt x="234" y="14278"/>
                    </a:cubicBezTo>
                    <a:cubicBezTo>
                      <a:pt x="567" y="14511"/>
                      <a:pt x="867" y="14378"/>
                      <a:pt x="1168" y="14211"/>
                    </a:cubicBezTo>
                    <a:cubicBezTo>
                      <a:pt x="1835" y="13877"/>
                      <a:pt x="2435" y="13510"/>
                      <a:pt x="3102" y="13177"/>
                    </a:cubicBezTo>
                    <a:cubicBezTo>
                      <a:pt x="3403" y="13010"/>
                      <a:pt x="3703" y="12843"/>
                      <a:pt x="4003" y="12710"/>
                    </a:cubicBezTo>
                    <a:cubicBezTo>
                      <a:pt x="4537" y="12476"/>
                      <a:pt x="4737" y="12543"/>
                      <a:pt x="5171" y="13043"/>
                    </a:cubicBezTo>
                    <a:cubicBezTo>
                      <a:pt x="6205" y="14278"/>
                      <a:pt x="7239" y="15445"/>
                      <a:pt x="8273" y="16646"/>
                    </a:cubicBezTo>
                    <a:cubicBezTo>
                      <a:pt x="8440" y="16813"/>
                      <a:pt x="8606" y="16980"/>
                      <a:pt x="8773" y="17113"/>
                    </a:cubicBezTo>
                    <a:cubicBezTo>
                      <a:pt x="9107" y="17046"/>
                      <a:pt x="9173" y="16846"/>
                      <a:pt x="9173" y="16646"/>
                    </a:cubicBezTo>
                    <a:cubicBezTo>
                      <a:pt x="9073" y="15779"/>
                      <a:pt x="8940" y="14845"/>
                      <a:pt x="8873" y="13977"/>
                    </a:cubicBezTo>
                    <a:cubicBezTo>
                      <a:pt x="8840" y="13344"/>
                      <a:pt x="8773" y="12777"/>
                      <a:pt x="8740" y="12143"/>
                    </a:cubicBezTo>
                    <a:cubicBezTo>
                      <a:pt x="8706" y="11709"/>
                      <a:pt x="8940" y="11442"/>
                      <a:pt x="9340" y="11309"/>
                    </a:cubicBezTo>
                    <a:cubicBezTo>
                      <a:pt x="10074" y="11109"/>
                      <a:pt x="10841" y="10942"/>
                      <a:pt x="11575" y="10675"/>
                    </a:cubicBezTo>
                    <a:cubicBezTo>
                      <a:pt x="12009" y="10542"/>
                      <a:pt x="12409" y="10341"/>
                      <a:pt x="12776" y="10141"/>
                    </a:cubicBezTo>
                    <a:cubicBezTo>
                      <a:pt x="12909" y="10041"/>
                      <a:pt x="13009" y="9874"/>
                      <a:pt x="13076" y="980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7"/>
              <p:cNvSpPr/>
              <p:nvPr/>
            </p:nvSpPr>
            <p:spPr>
              <a:xfrm rot="3932821">
                <a:off x="1558073" y="1498484"/>
                <a:ext cx="223349" cy="292282"/>
              </a:xfrm>
              <a:custGeom>
                <a:avLst/>
                <a:gdLst/>
                <a:ahLst/>
                <a:cxnLst/>
                <a:rect l="l" t="t" r="r" b="b"/>
                <a:pathLst>
                  <a:path w="13077" h="17113" extrusionOk="0">
                    <a:moveTo>
                      <a:pt x="13076" y="9808"/>
                    </a:moveTo>
                    <a:cubicBezTo>
                      <a:pt x="12909" y="9274"/>
                      <a:pt x="12542" y="9174"/>
                      <a:pt x="12109" y="9041"/>
                    </a:cubicBezTo>
                    <a:cubicBezTo>
                      <a:pt x="11208" y="8807"/>
                      <a:pt x="10341" y="8507"/>
                      <a:pt x="9407" y="8307"/>
                    </a:cubicBezTo>
                    <a:cubicBezTo>
                      <a:pt x="8540" y="8140"/>
                      <a:pt x="8073" y="7640"/>
                      <a:pt x="7906" y="6772"/>
                    </a:cubicBezTo>
                    <a:cubicBezTo>
                      <a:pt x="7606" y="5104"/>
                      <a:pt x="7405" y="3470"/>
                      <a:pt x="7439" y="1769"/>
                    </a:cubicBezTo>
                    <a:cubicBezTo>
                      <a:pt x="7506" y="1135"/>
                      <a:pt x="7439" y="534"/>
                      <a:pt x="6905" y="1"/>
                    </a:cubicBezTo>
                    <a:cubicBezTo>
                      <a:pt x="6738" y="134"/>
                      <a:pt x="6538" y="201"/>
                      <a:pt x="6438" y="334"/>
                    </a:cubicBezTo>
                    <a:cubicBezTo>
                      <a:pt x="6171" y="801"/>
                      <a:pt x="5838" y="1302"/>
                      <a:pt x="5571" y="1802"/>
                    </a:cubicBezTo>
                    <a:cubicBezTo>
                      <a:pt x="5070" y="2970"/>
                      <a:pt x="4670" y="4137"/>
                      <a:pt x="4203" y="5338"/>
                    </a:cubicBezTo>
                    <a:cubicBezTo>
                      <a:pt x="4070" y="5638"/>
                      <a:pt x="3936" y="5938"/>
                      <a:pt x="3836" y="6272"/>
                    </a:cubicBezTo>
                    <a:cubicBezTo>
                      <a:pt x="2569" y="6272"/>
                      <a:pt x="1368" y="5471"/>
                      <a:pt x="167" y="5872"/>
                    </a:cubicBezTo>
                    <a:cubicBezTo>
                      <a:pt x="0" y="6205"/>
                      <a:pt x="100" y="6439"/>
                      <a:pt x="234" y="6639"/>
                    </a:cubicBezTo>
                    <a:lnTo>
                      <a:pt x="1368" y="8507"/>
                    </a:lnTo>
                    <a:cubicBezTo>
                      <a:pt x="1768" y="9174"/>
                      <a:pt x="1902" y="9841"/>
                      <a:pt x="1501" y="10608"/>
                    </a:cubicBezTo>
                    <a:cubicBezTo>
                      <a:pt x="1068" y="11342"/>
                      <a:pt x="834" y="12176"/>
                      <a:pt x="501" y="12977"/>
                    </a:cubicBezTo>
                    <a:cubicBezTo>
                      <a:pt x="334" y="13377"/>
                      <a:pt x="100" y="13811"/>
                      <a:pt x="234" y="14278"/>
                    </a:cubicBezTo>
                    <a:cubicBezTo>
                      <a:pt x="567" y="14511"/>
                      <a:pt x="867" y="14378"/>
                      <a:pt x="1168" y="14211"/>
                    </a:cubicBezTo>
                    <a:cubicBezTo>
                      <a:pt x="1835" y="13877"/>
                      <a:pt x="2435" y="13510"/>
                      <a:pt x="3102" y="13177"/>
                    </a:cubicBezTo>
                    <a:cubicBezTo>
                      <a:pt x="3403" y="13010"/>
                      <a:pt x="3703" y="12843"/>
                      <a:pt x="4003" y="12710"/>
                    </a:cubicBezTo>
                    <a:cubicBezTo>
                      <a:pt x="4537" y="12476"/>
                      <a:pt x="4737" y="12543"/>
                      <a:pt x="5171" y="13043"/>
                    </a:cubicBezTo>
                    <a:cubicBezTo>
                      <a:pt x="6205" y="14278"/>
                      <a:pt x="7239" y="15445"/>
                      <a:pt x="8273" y="16646"/>
                    </a:cubicBezTo>
                    <a:cubicBezTo>
                      <a:pt x="8440" y="16813"/>
                      <a:pt x="8606" y="16980"/>
                      <a:pt x="8773" y="17113"/>
                    </a:cubicBezTo>
                    <a:cubicBezTo>
                      <a:pt x="9107" y="17046"/>
                      <a:pt x="9173" y="16846"/>
                      <a:pt x="9173" y="16646"/>
                    </a:cubicBezTo>
                    <a:cubicBezTo>
                      <a:pt x="9073" y="15779"/>
                      <a:pt x="8940" y="14845"/>
                      <a:pt x="8873" y="13977"/>
                    </a:cubicBezTo>
                    <a:cubicBezTo>
                      <a:pt x="8840" y="13344"/>
                      <a:pt x="8773" y="12777"/>
                      <a:pt x="8740" y="12143"/>
                    </a:cubicBezTo>
                    <a:cubicBezTo>
                      <a:pt x="8706" y="11709"/>
                      <a:pt x="8940" y="11442"/>
                      <a:pt x="9340" y="11309"/>
                    </a:cubicBezTo>
                    <a:cubicBezTo>
                      <a:pt x="10074" y="11109"/>
                      <a:pt x="10841" y="10942"/>
                      <a:pt x="11575" y="10675"/>
                    </a:cubicBezTo>
                    <a:cubicBezTo>
                      <a:pt x="12009" y="10542"/>
                      <a:pt x="12409" y="10341"/>
                      <a:pt x="12776" y="10141"/>
                    </a:cubicBezTo>
                    <a:cubicBezTo>
                      <a:pt x="12909" y="10041"/>
                      <a:pt x="13009" y="9874"/>
                      <a:pt x="13076" y="980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0" name="Google Shape;340;p17"/>
            <p:cNvSpPr/>
            <p:nvPr/>
          </p:nvSpPr>
          <p:spPr>
            <a:xfrm>
              <a:off x="1194475" y="1437425"/>
              <a:ext cx="258600" cy="280333"/>
            </a:xfrm>
            <a:custGeom>
              <a:avLst/>
              <a:gdLst/>
              <a:ahLst/>
              <a:cxnLst/>
              <a:rect l="l" t="t" r="r" b="b"/>
              <a:pathLst>
                <a:path w="6723" h="7288" extrusionOk="0">
                  <a:moveTo>
                    <a:pt x="3436" y="1253"/>
                  </a:moveTo>
                  <a:lnTo>
                    <a:pt x="4203" y="2588"/>
                  </a:lnTo>
                  <a:cubicBezTo>
                    <a:pt x="3803" y="2688"/>
                    <a:pt x="3369" y="2821"/>
                    <a:pt x="2969" y="2921"/>
                  </a:cubicBezTo>
                  <a:cubicBezTo>
                    <a:pt x="3103" y="2354"/>
                    <a:pt x="3269" y="1820"/>
                    <a:pt x="3436" y="1253"/>
                  </a:cubicBezTo>
                  <a:close/>
                  <a:moveTo>
                    <a:pt x="2235" y="3822"/>
                  </a:moveTo>
                  <a:cubicBezTo>
                    <a:pt x="2235" y="3922"/>
                    <a:pt x="2169" y="3955"/>
                    <a:pt x="2169" y="4022"/>
                  </a:cubicBezTo>
                  <a:cubicBezTo>
                    <a:pt x="2002" y="3989"/>
                    <a:pt x="1902" y="3922"/>
                    <a:pt x="1802" y="3922"/>
                  </a:cubicBezTo>
                  <a:cubicBezTo>
                    <a:pt x="1935" y="3855"/>
                    <a:pt x="2068" y="3855"/>
                    <a:pt x="2235" y="3822"/>
                  </a:cubicBezTo>
                  <a:close/>
                  <a:moveTo>
                    <a:pt x="4570" y="3155"/>
                  </a:moveTo>
                  <a:cubicBezTo>
                    <a:pt x="4604" y="3255"/>
                    <a:pt x="4637" y="3288"/>
                    <a:pt x="4670" y="3355"/>
                  </a:cubicBezTo>
                  <a:lnTo>
                    <a:pt x="3803" y="4355"/>
                  </a:lnTo>
                  <a:cubicBezTo>
                    <a:pt x="3803" y="4422"/>
                    <a:pt x="3770" y="4422"/>
                    <a:pt x="3770" y="4456"/>
                  </a:cubicBezTo>
                  <a:cubicBezTo>
                    <a:pt x="3403" y="4355"/>
                    <a:pt x="3002" y="4289"/>
                    <a:pt x="2669" y="4155"/>
                  </a:cubicBezTo>
                  <a:lnTo>
                    <a:pt x="2802" y="3655"/>
                  </a:lnTo>
                  <a:cubicBezTo>
                    <a:pt x="3403" y="3522"/>
                    <a:pt x="3970" y="3355"/>
                    <a:pt x="4570" y="3155"/>
                  </a:cubicBezTo>
                  <a:close/>
                  <a:moveTo>
                    <a:pt x="4971" y="3922"/>
                  </a:moveTo>
                  <a:cubicBezTo>
                    <a:pt x="5137" y="4189"/>
                    <a:pt x="5304" y="4489"/>
                    <a:pt x="5504" y="4822"/>
                  </a:cubicBezTo>
                  <a:cubicBezTo>
                    <a:pt x="5137" y="4756"/>
                    <a:pt x="4770" y="4689"/>
                    <a:pt x="4403" y="4622"/>
                  </a:cubicBezTo>
                  <a:cubicBezTo>
                    <a:pt x="4570" y="4355"/>
                    <a:pt x="4770" y="4155"/>
                    <a:pt x="4971" y="3922"/>
                  </a:cubicBezTo>
                  <a:close/>
                  <a:moveTo>
                    <a:pt x="2469" y="4923"/>
                  </a:moveTo>
                  <a:cubicBezTo>
                    <a:pt x="2736" y="4989"/>
                    <a:pt x="2969" y="5023"/>
                    <a:pt x="3169" y="5123"/>
                  </a:cubicBezTo>
                  <a:cubicBezTo>
                    <a:pt x="2902" y="5490"/>
                    <a:pt x="2602" y="5857"/>
                    <a:pt x="2235" y="6257"/>
                  </a:cubicBezTo>
                  <a:cubicBezTo>
                    <a:pt x="2302" y="5790"/>
                    <a:pt x="2402" y="5323"/>
                    <a:pt x="2469" y="4923"/>
                  </a:cubicBezTo>
                  <a:close/>
                  <a:moveTo>
                    <a:pt x="3528" y="0"/>
                  </a:moveTo>
                  <a:cubicBezTo>
                    <a:pt x="3477" y="0"/>
                    <a:pt x="3427" y="25"/>
                    <a:pt x="3403" y="86"/>
                  </a:cubicBezTo>
                  <a:cubicBezTo>
                    <a:pt x="3336" y="119"/>
                    <a:pt x="3336" y="186"/>
                    <a:pt x="3303" y="253"/>
                  </a:cubicBezTo>
                  <a:cubicBezTo>
                    <a:pt x="3136" y="319"/>
                    <a:pt x="3069" y="486"/>
                    <a:pt x="3103" y="686"/>
                  </a:cubicBezTo>
                  <a:cubicBezTo>
                    <a:pt x="2769" y="1453"/>
                    <a:pt x="2569" y="2254"/>
                    <a:pt x="2335" y="3021"/>
                  </a:cubicBezTo>
                  <a:cubicBezTo>
                    <a:pt x="1668" y="3155"/>
                    <a:pt x="1001" y="3288"/>
                    <a:pt x="401" y="3421"/>
                  </a:cubicBezTo>
                  <a:cubicBezTo>
                    <a:pt x="100" y="3455"/>
                    <a:pt x="0" y="3955"/>
                    <a:pt x="301" y="4089"/>
                  </a:cubicBezTo>
                  <a:cubicBezTo>
                    <a:pt x="834" y="4322"/>
                    <a:pt x="1401" y="4522"/>
                    <a:pt x="1935" y="4756"/>
                  </a:cubicBezTo>
                  <a:cubicBezTo>
                    <a:pt x="1768" y="5490"/>
                    <a:pt x="1635" y="6190"/>
                    <a:pt x="1568" y="6957"/>
                  </a:cubicBezTo>
                  <a:cubicBezTo>
                    <a:pt x="1521" y="7122"/>
                    <a:pt x="1657" y="7288"/>
                    <a:pt x="1812" y="7288"/>
                  </a:cubicBezTo>
                  <a:cubicBezTo>
                    <a:pt x="1876" y="7288"/>
                    <a:pt x="1943" y="7259"/>
                    <a:pt x="2002" y="7191"/>
                  </a:cubicBezTo>
                  <a:cubicBezTo>
                    <a:pt x="2636" y="6624"/>
                    <a:pt x="3236" y="5923"/>
                    <a:pt x="3803" y="5256"/>
                  </a:cubicBezTo>
                  <a:cubicBezTo>
                    <a:pt x="4570" y="5423"/>
                    <a:pt x="5337" y="5590"/>
                    <a:pt x="6138" y="5690"/>
                  </a:cubicBezTo>
                  <a:cubicBezTo>
                    <a:pt x="6170" y="5696"/>
                    <a:pt x="6201" y="5699"/>
                    <a:pt x="6231" y="5699"/>
                  </a:cubicBezTo>
                  <a:cubicBezTo>
                    <a:pt x="6519" y="5699"/>
                    <a:pt x="6723" y="5428"/>
                    <a:pt x="6572" y="5156"/>
                  </a:cubicBezTo>
                  <a:cubicBezTo>
                    <a:pt x="6238" y="4522"/>
                    <a:pt x="5838" y="3955"/>
                    <a:pt x="5504" y="3321"/>
                  </a:cubicBezTo>
                  <a:cubicBezTo>
                    <a:pt x="5804" y="2988"/>
                    <a:pt x="6138" y="2621"/>
                    <a:pt x="6438" y="2287"/>
                  </a:cubicBezTo>
                  <a:cubicBezTo>
                    <a:pt x="6603" y="2068"/>
                    <a:pt x="6429" y="1736"/>
                    <a:pt x="6214" y="1736"/>
                  </a:cubicBezTo>
                  <a:cubicBezTo>
                    <a:pt x="6167" y="1736"/>
                    <a:pt x="6119" y="1751"/>
                    <a:pt x="6071" y="1787"/>
                  </a:cubicBezTo>
                  <a:cubicBezTo>
                    <a:pt x="5738" y="1987"/>
                    <a:pt x="5337" y="2187"/>
                    <a:pt x="4937" y="2321"/>
                  </a:cubicBezTo>
                  <a:lnTo>
                    <a:pt x="3836" y="419"/>
                  </a:lnTo>
                  <a:cubicBezTo>
                    <a:pt x="3803" y="319"/>
                    <a:pt x="3770" y="286"/>
                    <a:pt x="3670" y="253"/>
                  </a:cubicBezTo>
                  <a:lnTo>
                    <a:pt x="3670" y="186"/>
                  </a:lnTo>
                  <a:cubicBezTo>
                    <a:pt x="3712" y="79"/>
                    <a:pt x="3619" y="0"/>
                    <a:pt x="3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17"/>
          <p:cNvSpPr/>
          <p:nvPr/>
        </p:nvSpPr>
        <p:spPr>
          <a:xfrm rot="-9899846">
            <a:off x="6133860" y="-242500"/>
            <a:ext cx="1718599" cy="833882"/>
          </a:xfrm>
          <a:custGeom>
            <a:avLst/>
            <a:gdLst/>
            <a:ahLst/>
            <a:cxnLst/>
            <a:rect l="l" t="t" r="r" b="b"/>
            <a:pathLst>
              <a:path w="49638" h="24087" extrusionOk="0">
                <a:moveTo>
                  <a:pt x="252" y="3708"/>
                </a:moveTo>
                <a:cubicBezTo>
                  <a:pt x="88" y="3758"/>
                  <a:pt x="0" y="3934"/>
                  <a:pt x="55" y="4096"/>
                </a:cubicBezTo>
                <a:cubicBezTo>
                  <a:pt x="109" y="4259"/>
                  <a:pt x="285" y="4345"/>
                  <a:pt x="447" y="4287"/>
                </a:cubicBezTo>
                <a:cubicBezTo>
                  <a:pt x="639" y="4224"/>
                  <a:pt x="830" y="4161"/>
                  <a:pt x="1023" y="4098"/>
                </a:cubicBezTo>
                <a:cubicBezTo>
                  <a:pt x="1333" y="3997"/>
                  <a:pt x="1293" y="3536"/>
                  <a:pt x="952" y="3503"/>
                </a:cubicBezTo>
                <a:cubicBezTo>
                  <a:pt x="912" y="3501"/>
                  <a:pt x="872" y="3505"/>
                  <a:pt x="834" y="3517"/>
                </a:cubicBezTo>
                <a:lnTo>
                  <a:pt x="646" y="3578"/>
                </a:lnTo>
                <a:lnTo>
                  <a:pt x="252" y="3708"/>
                </a:lnTo>
                <a:close/>
                <a:moveTo>
                  <a:pt x="46498" y="23475"/>
                </a:moveTo>
                <a:cubicBezTo>
                  <a:pt x="46332" y="23766"/>
                  <a:pt x="46699" y="24087"/>
                  <a:pt x="46972" y="23850"/>
                </a:cubicBezTo>
                <a:cubicBezTo>
                  <a:pt x="46995" y="23829"/>
                  <a:pt x="47014" y="23804"/>
                  <a:pt x="47030" y="23779"/>
                </a:cubicBezTo>
                <a:cubicBezTo>
                  <a:pt x="47133" y="23599"/>
                  <a:pt x="47234" y="23416"/>
                  <a:pt x="47330" y="23234"/>
                </a:cubicBezTo>
                <a:cubicBezTo>
                  <a:pt x="47475" y="22957"/>
                  <a:pt x="47158" y="22666"/>
                  <a:pt x="46894" y="22834"/>
                </a:cubicBezTo>
                <a:cubicBezTo>
                  <a:pt x="46850" y="22863"/>
                  <a:pt x="46815" y="22903"/>
                  <a:pt x="46789" y="22949"/>
                </a:cubicBezTo>
                <a:cubicBezTo>
                  <a:pt x="46695" y="23125"/>
                  <a:pt x="46599" y="23301"/>
                  <a:pt x="46500" y="23475"/>
                </a:cubicBezTo>
                <a:close/>
                <a:moveTo>
                  <a:pt x="47565" y="21318"/>
                </a:moveTo>
                <a:cubicBezTo>
                  <a:pt x="47460" y="21570"/>
                  <a:pt x="47711" y="21821"/>
                  <a:pt x="47963" y="21719"/>
                </a:cubicBezTo>
                <a:cubicBezTo>
                  <a:pt x="48038" y="21689"/>
                  <a:pt x="48097" y="21631"/>
                  <a:pt x="48129" y="21555"/>
                </a:cubicBezTo>
                <a:cubicBezTo>
                  <a:pt x="48208" y="21365"/>
                  <a:pt x="48288" y="21174"/>
                  <a:pt x="48363" y="20981"/>
                </a:cubicBezTo>
                <a:cubicBezTo>
                  <a:pt x="48476" y="20696"/>
                  <a:pt x="48133" y="20438"/>
                  <a:pt x="47890" y="20631"/>
                </a:cubicBezTo>
                <a:cubicBezTo>
                  <a:pt x="47846" y="20665"/>
                  <a:pt x="47812" y="20709"/>
                  <a:pt x="47793" y="20761"/>
                </a:cubicBezTo>
                <a:cubicBezTo>
                  <a:pt x="47720" y="20948"/>
                  <a:pt x="47644" y="21134"/>
                  <a:pt x="47565" y="21318"/>
                </a:cubicBezTo>
                <a:close/>
                <a:moveTo>
                  <a:pt x="48374" y="19051"/>
                </a:moveTo>
                <a:cubicBezTo>
                  <a:pt x="48284" y="19365"/>
                  <a:pt x="48694" y="19596"/>
                  <a:pt x="48914" y="19317"/>
                </a:cubicBezTo>
                <a:cubicBezTo>
                  <a:pt x="48935" y="19288"/>
                  <a:pt x="48950" y="19256"/>
                  <a:pt x="48961" y="19221"/>
                </a:cubicBezTo>
                <a:cubicBezTo>
                  <a:pt x="49019" y="19022"/>
                  <a:pt x="49072" y="18822"/>
                  <a:pt x="49124" y="18621"/>
                </a:cubicBezTo>
                <a:cubicBezTo>
                  <a:pt x="49204" y="18317"/>
                  <a:pt x="48814" y="18097"/>
                  <a:pt x="48592" y="18353"/>
                </a:cubicBezTo>
                <a:cubicBezTo>
                  <a:pt x="48562" y="18389"/>
                  <a:pt x="48543" y="18431"/>
                  <a:pt x="48533" y="18475"/>
                </a:cubicBezTo>
                <a:cubicBezTo>
                  <a:pt x="48483" y="18667"/>
                  <a:pt x="48430" y="18860"/>
                  <a:pt x="48376" y="19053"/>
                </a:cubicBezTo>
                <a:close/>
                <a:moveTo>
                  <a:pt x="48881" y="16708"/>
                </a:moveTo>
                <a:cubicBezTo>
                  <a:pt x="48839" y="17049"/>
                  <a:pt x="49300" y="17192"/>
                  <a:pt x="49457" y="16888"/>
                </a:cubicBezTo>
                <a:cubicBezTo>
                  <a:pt x="49472" y="16859"/>
                  <a:pt x="49482" y="16825"/>
                  <a:pt x="49487" y="16792"/>
                </a:cubicBezTo>
                <a:cubicBezTo>
                  <a:pt x="49516" y="16584"/>
                  <a:pt x="49539" y="16379"/>
                  <a:pt x="49562" y="16171"/>
                </a:cubicBezTo>
                <a:cubicBezTo>
                  <a:pt x="49575" y="16006"/>
                  <a:pt x="49453" y="15861"/>
                  <a:pt x="49287" y="15844"/>
                </a:cubicBezTo>
                <a:cubicBezTo>
                  <a:pt x="49122" y="15830"/>
                  <a:pt x="48973" y="15949"/>
                  <a:pt x="48954" y="16115"/>
                </a:cubicBezTo>
                <a:cubicBezTo>
                  <a:pt x="48940" y="16310"/>
                  <a:pt x="48908" y="16515"/>
                  <a:pt x="48881" y="16708"/>
                </a:cubicBezTo>
                <a:close/>
                <a:moveTo>
                  <a:pt x="49487" y="16792"/>
                </a:moveTo>
                <a:lnTo>
                  <a:pt x="48954" y="16117"/>
                </a:lnTo>
                <a:lnTo>
                  <a:pt x="49562" y="16173"/>
                </a:lnTo>
                <a:lnTo>
                  <a:pt x="49487" y="16794"/>
                </a:lnTo>
                <a:close/>
                <a:moveTo>
                  <a:pt x="49021" y="14325"/>
                </a:moveTo>
                <a:cubicBezTo>
                  <a:pt x="49028" y="14493"/>
                  <a:pt x="49168" y="14625"/>
                  <a:pt x="49338" y="14618"/>
                </a:cubicBezTo>
                <a:cubicBezTo>
                  <a:pt x="49505" y="14614"/>
                  <a:pt x="49637" y="14472"/>
                  <a:pt x="49633" y="14304"/>
                </a:cubicBezTo>
                <a:cubicBezTo>
                  <a:pt x="49627" y="14095"/>
                  <a:pt x="49614" y="13887"/>
                  <a:pt x="49600" y="13680"/>
                </a:cubicBezTo>
                <a:cubicBezTo>
                  <a:pt x="49589" y="13508"/>
                  <a:pt x="49440" y="13378"/>
                  <a:pt x="49271" y="13392"/>
                </a:cubicBezTo>
                <a:cubicBezTo>
                  <a:pt x="49099" y="13405"/>
                  <a:pt x="48973" y="13558"/>
                  <a:pt x="48990" y="13728"/>
                </a:cubicBezTo>
                <a:cubicBezTo>
                  <a:pt x="49005" y="13927"/>
                  <a:pt x="49017" y="14124"/>
                  <a:pt x="49021" y="14325"/>
                </a:cubicBezTo>
                <a:close/>
                <a:moveTo>
                  <a:pt x="48722" y="11967"/>
                </a:moveTo>
                <a:cubicBezTo>
                  <a:pt x="48808" y="12303"/>
                  <a:pt x="49287" y="12265"/>
                  <a:pt x="49321" y="11921"/>
                </a:cubicBezTo>
                <a:cubicBezTo>
                  <a:pt x="49323" y="11888"/>
                  <a:pt x="49321" y="11854"/>
                  <a:pt x="49315" y="11823"/>
                </a:cubicBezTo>
                <a:lnTo>
                  <a:pt x="49269" y="11632"/>
                </a:lnTo>
                <a:lnTo>
                  <a:pt x="49237" y="11513"/>
                </a:lnTo>
                <a:lnTo>
                  <a:pt x="49204" y="11391"/>
                </a:lnTo>
                <a:lnTo>
                  <a:pt x="49153" y="11217"/>
                </a:lnTo>
                <a:cubicBezTo>
                  <a:pt x="49105" y="11056"/>
                  <a:pt x="48935" y="10964"/>
                  <a:pt x="48774" y="11012"/>
                </a:cubicBezTo>
                <a:cubicBezTo>
                  <a:pt x="48613" y="11060"/>
                  <a:pt x="48520" y="11230"/>
                  <a:pt x="48569" y="11391"/>
                </a:cubicBezTo>
                <a:lnTo>
                  <a:pt x="48615" y="11555"/>
                </a:lnTo>
                <a:lnTo>
                  <a:pt x="48646" y="11668"/>
                </a:lnTo>
                <a:cubicBezTo>
                  <a:pt x="48671" y="11766"/>
                  <a:pt x="48696" y="11867"/>
                  <a:pt x="48722" y="11967"/>
                </a:cubicBezTo>
                <a:close/>
                <a:moveTo>
                  <a:pt x="47932" y="9731"/>
                </a:moveTo>
                <a:cubicBezTo>
                  <a:pt x="48007" y="9882"/>
                  <a:pt x="48189" y="9945"/>
                  <a:pt x="48342" y="9870"/>
                </a:cubicBezTo>
                <a:cubicBezTo>
                  <a:pt x="48493" y="9794"/>
                  <a:pt x="48554" y="9612"/>
                  <a:pt x="48481" y="9461"/>
                </a:cubicBezTo>
                <a:lnTo>
                  <a:pt x="48435" y="9367"/>
                </a:lnTo>
                <a:lnTo>
                  <a:pt x="48376" y="9249"/>
                </a:lnTo>
                <a:lnTo>
                  <a:pt x="48315" y="9130"/>
                </a:lnTo>
                <a:lnTo>
                  <a:pt x="48252" y="9012"/>
                </a:lnTo>
                <a:lnTo>
                  <a:pt x="48193" y="8906"/>
                </a:lnTo>
                <a:cubicBezTo>
                  <a:pt x="48022" y="8604"/>
                  <a:pt x="47569" y="8767"/>
                  <a:pt x="47626" y="9107"/>
                </a:cubicBezTo>
                <a:cubicBezTo>
                  <a:pt x="47632" y="9140"/>
                  <a:pt x="47642" y="9172"/>
                  <a:pt x="47659" y="9199"/>
                </a:cubicBezTo>
                <a:lnTo>
                  <a:pt x="47714" y="9302"/>
                </a:lnTo>
                <a:lnTo>
                  <a:pt x="47772" y="9413"/>
                </a:lnTo>
                <a:lnTo>
                  <a:pt x="47831" y="9526"/>
                </a:lnTo>
                <a:lnTo>
                  <a:pt x="47888" y="9637"/>
                </a:lnTo>
                <a:close/>
                <a:moveTo>
                  <a:pt x="46678" y="7713"/>
                </a:moveTo>
                <a:cubicBezTo>
                  <a:pt x="46890" y="7979"/>
                  <a:pt x="47309" y="7755"/>
                  <a:pt x="47209" y="7432"/>
                </a:cubicBezTo>
                <a:cubicBezTo>
                  <a:pt x="47198" y="7397"/>
                  <a:pt x="47181" y="7365"/>
                  <a:pt x="47158" y="7336"/>
                </a:cubicBezTo>
                <a:lnTo>
                  <a:pt x="47020" y="7160"/>
                </a:lnTo>
                <a:lnTo>
                  <a:pt x="46928" y="7047"/>
                </a:lnTo>
                <a:lnTo>
                  <a:pt x="46833" y="6933"/>
                </a:lnTo>
                <a:lnTo>
                  <a:pt x="46762" y="6852"/>
                </a:lnTo>
                <a:cubicBezTo>
                  <a:pt x="46534" y="6590"/>
                  <a:pt x="46117" y="6850"/>
                  <a:pt x="46251" y="7170"/>
                </a:cubicBezTo>
                <a:cubicBezTo>
                  <a:pt x="46263" y="7200"/>
                  <a:pt x="46280" y="7227"/>
                  <a:pt x="46301" y="7250"/>
                </a:cubicBezTo>
                <a:lnTo>
                  <a:pt x="46366" y="7330"/>
                </a:lnTo>
                <a:lnTo>
                  <a:pt x="46456" y="7436"/>
                </a:lnTo>
                <a:lnTo>
                  <a:pt x="46544" y="7545"/>
                </a:lnTo>
                <a:lnTo>
                  <a:pt x="46678" y="7715"/>
                </a:lnTo>
                <a:close/>
                <a:moveTo>
                  <a:pt x="45044" y="5976"/>
                </a:moveTo>
                <a:cubicBezTo>
                  <a:pt x="45169" y="6093"/>
                  <a:pt x="45366" y="6083"/>
                  <a:pt x="45480" y="5955"/>
                </a:cubicBezTo>
                <a:cubicBezTo>
                  <a:pt x="45595" y="5827"/>
                  <a:pt x="45580" y="5630"/>
                  <a:pt x="45448" y="5519"/>
                </a:cubicBezTo>
                <a:lnTo>
                  <a:pt x="45310" y="5397"/>
                </a:lnTo>
                <a:lnTo>
                  <a:pt x="45186" y="5290"/>
                </a:lnTo>
                <a:lnTo>
                  <a:pt x="45060" y="5186"/>
                </a:lnTo>
                <a:lnTo>
                  <a:pt x="44974" y="5114"/>
                </a:lnTo>
                <a:cubicBezTo>
                  <a:pt x="44702" y="4896"/>
                  <a:pt x="44335" y="5225"/>
                  <a:pt x="44530" y="5523"/>
                </a:cubicBezTo>
                <a:cubicBezTo>
                  <a:pt x="44547" y="5548"/>
                  <a:pt x="44568" y="5569"/>
                  <a:pt x="44591" y="5588"/>
                </a:cubicBezTo>
                <a:lnTo>
                  <a:pt x="44671" y="5655"/>
                </a:lnTo>
                <a:lnTo>
                  <a:pt x="44790" y="5756"/>
                </a:lnTo>
                <a:lnTo>
                  <a:pt x="44909" y="5858"/>
                </a:lnTo>
                <a:lnTo>
                  <a:pt x="45044" y="5976"/>
                </a:lnTo>
                <a:close/>
                <a:moveTo>
                  <a:pt x="43139" y="4525"/>
                </a:moveTo>
                <a:cubicBezTo>
                  <a:pt x="43279" y="4618"/>
                  <a:pt x="43470" y="4576"/>
                  <a:pt x="43560" y="4435"/>
                </a:cubicBezTo>
                <a:cubicBezTo>
                  <a:pt x="43652" y="4293"/>
                  <a:pt x="43612" y="4104"/>
                  <a:pt x="43470" y="4012"/>
                </a:cubicBezTo>
                <a:lnTo>
                  <a:pt x="43382" y="3955"/>
                </a:lnTo>
                <a:lnTo>
                  <a:pt x="43227" y="3855"/>
                </a:lnTo>
                <a:lnTo>
                  <a:pt x="43069" y="3758"/>
                </a:lnTo>
                <a:lnTo>
                  <a:pt x="42946" y="3681"/>
                </a:lnTo>
                <a:cubicBezTo>
                  <a:pt x="42663" y="3509"/>
                  <a:pt x="42338" y="3855"/>
                  <a:pt x="42546" y="4129"/>
                </a:cubicBezTo>
                <a:cubicBezTo>
                  <a:pt x="42569" y="4159"/>
                  <a:pt x="42596" y="4184"/>
                  <a:pt x="42629" y="4203"/>
                </a:cubicBezTo>
                <a:lnTo>
                  <a:pt x="42749" y="4276"/>
                </a:lnTo>
                <a:lnTo>
                  <a:pt x="42900" y="4372"/>
                </a:lnTo>
                <a:lnTo>
                  <a:pt x="43137" y="4525"/>
                </a:lnTo>
                <a:close/>
                <a:moveTo>
                  <a:pt x="41049" y="3331"/>
                </a:moveTo>
                <a:cubicBezTo>
                  <a:pt x="41200" y="3404"/>
                  <a:pt x="41382" y="3343"/>
                  <a:pt x="41458" y="3193"/>
                </a:cubicBezTo>
                <a:cubicBezTo>
                  <a:pt x="41531" y="3040"/>
                  <a:pt x="41468" y="2857"/>
                  <a:pt x="41317" y="2784"/>
                </a:cubicBezTo>
                <a:lnTo>
                  <a:pt x="41196" y="2723"/>
                </a:lnTo>
                <a:lnTo>
                  <a:pt x="41011" y="2633"/>
                </a:lnTo>
                <a:lnTo>
                  <a:pt x="40762" y="2514"/>
                </a:lnTo>
                <a:cubicBezTo>
                  <a:pt x="40448" y="2373"/>
                  <a:pt x="40179" y="2769"/>
                  <a:pt x="40418" y="3008"/>
                </a:cubicBezTo>
                <a:cubicBezTo>
                  <a:pt x="40444" y="3033"/>
                  <a:pt x="40473" y="3054"/>
                  <a:pt x="40504" y="3069"/>
                </a:cubicBezTo>
                <a:lnTo>
                  <a:pt x="40745" y="3184"/>
                </a:lnTo>
                <a:lnTo>
                  <a:pt x="40928" y="3270"/>
                </a:lnTo>
                <a:close/>
                <a:moveTo>
                  <a:pt x="38838" y="2354"/>
                </a:moveTo>
                <a:cubicBezTo>
                  <a:pt x="39123" y="2470"/>
                  <a:pt x="39381" y="2126"/>
                  <a:pt x="39188" y="1881"/>
                </a:cubicBezTo>
                <a:cubicBezTo>
                  <a:pt x="39153" y="1837"/>
                  <a:pt x="39109" y="1805"/>
                  <a:pt x="39058" y="1786"/>
                </a:cubicBezTo>
                <a:lnTo>
                  <a:pt x="38817" y="1692"/>
                </a:lnTo>
                <a:cubicBezTo>
                  <a:pt x="38704" y="1650"/>
                  <a:pt x="38593" y="1608"/>
                  <a:pt x="38480" y="1566"/>
                </a:cubicBezTo>
                <a:cubicBezTo>
                  <a:pt x="38176" y="1455"/>
                  <a:pt x="37924" y="1845"/>
                  <a:pt x="38170" y="2080"/>
                </a:cubicBezTo>
                <a:cubicBezTo>
                  <a:pt x="38199" y="2107"/>
                  <a:pt x="38235" y="2128"/>
                  <a:pt x="38272" y="2143"/>
                </a:cubicBezTo>
                <a:cubicBezTo>
                  <a:pt x="38381" y="2180"/>
                  <a:pt x="38490" y="2222"/>
                  <a:pt x="38599" y="2264"/>
                </a:cubicBezTo>
                <a:close/>
                <a:moveTo>
                  <a:pt x="36552" y="1577"/>
                </a:moveTo>
                <a:cubicBezTo>
                  <a:pt x="36847" y="1663"/>
                  <a:pt x="37071" y="1298"/>
                  <a:pt x="36856" y="1072"/>
                </a:cubicBezTo>
                <a:cubicBezTo>
                  <a:pt x="36818" y="1032"/>
                  <a:pt x="36772" y="1005"/>
                  <a:pt x="36719" y="990"/>
                </a:cubicBezTo>
                <a:cubicBezTo>
                  <a:pt x="36520" y="933"/>
                  <a:pt x="36321" y="879"/>
                  <a:pt x="36122" y="826"/>
                </a:cubicBezTo>
                <a:cubicBezTo>
                  <a:pt x="35793" y="741"/>
                  <a:pt x="35586" y="1185"/>
                  <a:pt x="35885" y="1382"/>
                </a:cubicBezTo>
                <a:cubicBezTo>
                  <a:pt x="35913" y="1397"/>
                  <a:pt x="35940" y="1409"/>
                  <a:pt x="35969" y="1417"/>
                </a:cubicBezTo>
                <a:cubicBezTo>
                  <a:pt x="36164" y="1468"/>
                  <a:pt x="36357" y="1522"/>
                  <a:pt x="36552" y="1577"/>
                </a:cubicBezTo>
                <a:close/>
                <a:moveTo>
                  <a:pt x="34202" y="1021"/>
                </a:moveTo>
                <a:cubicBezTo>
                  <a:pt x="34370" y="1053"/>
                  <a:pt x="34529" y="942"/>
                  <a:pt x="34559" y="776"/>
                </a:cubicBezTo>
                <a:cubicBezTo>
                  <a:pt x="34590" y="609"/>
                  <a:pt x="34479" y="449"/>
                  <a:pt x="34314" y="420"/>
                </a:cubicBezTo>
                <a:cubicBezTo>
                  <a:pt x="34110" y="382"/>
                  <a:pt x="33907" y="347"/>
                  <a:pt x="33704" y="315"/>
                </a:cubicBezTo>
                <a:cubicBezTo>
                  <a:pt x="33375" y="265"/>
                  <a:pt x="33209" y="707"/>
                  <a:pt x="33507" y="883"/>
                </a:cubicBezTo>
                <a:cubicBezTo>
                  <a:pt x="33538" y="900"/>
                  <a:pt x="33574" y="912"/>
                  <a:pt x="33609" y="919"/>
                </a:cubicBezTo>
                <a:cubicBezTo>
                  <a:pt x="33806" y="950"/>
                  <a:pt x="34005" y="984"/>
                  <a:pt x="34202" y="1021"/>
                </a:cubicBezTo>
                <a:close/>
                <a:moveTo>
                  <a:pt x="31813" y="697"/>
                </a:moveTo>
                <a:cubicBezTo>
                  <a:pt x="31981" y="711"/>
                  <a:pt x="32132" y="585"/>
                  <a:pt x="32144" y="416"/>
                </a:cubicBezTo>
                <a:cubicBezTo>
                  <a:pt x="32159" y="248"/>
                  <a:pt x="32033" y="99"/>
                  <a:pt x="31864" y="87"/>
                </a:cubicBezTo>
                <a:cubicBezTo>
                  <a:pt x="31658" y="70"/>
                  <a:pt x="31453" y="53"/>
                  <a:pt x="31247" y="41"/>
                </a:cubicBezTo>
                <a:cubicBezTo>
                  <a:pt x="31078" y="30"/>
                  <a:pt x="30933" y="160"/>
                  <a:pt x="30923" y="328"/>
                </a:cubicBezTo>
                <a:cubicBezTo>
                  <a:pt x="30912" y="497"/>
                  <a:pt x="31042" y="642"/>
                  <a:pt x="31212" y="650"/>
                </a:cubicBezTo>
                <a:cubicBezTo>
                  <a:pt x="31411" y="665"/>
                  <a:pt x="31612" y="678"/>
                  <a:pt x="31813" y="697"/>
                </a:cubicBezTo>
                <a:close/>
                <a:moveTo>
                  <a:pt x="29403" y="613"/>
                </a:moveTo>
                <a:cubicBezTo>
                  <a:pt x="29734" y="602"/>
                  <a:pt x="29816" y="154"/>
                  <a:pt x="29514" y="26"/>
                </a:cubicBezTo>
                <a:cubicBezTo>
                  <a:pt x="29477" y="9"/>
                  <a:pt x="29433" y="1"/>
                  <a:pt x="29391" y="3"/>
                </a:cubicBezTo>
                <a:cubicBezTo>
                  <a:pt x="29185" y="5"/>
                  <a:pt x="28978" y="11"/>
                  <a:pt x="28772" y="22"/>
                </a:cubicBezTo>
                <a:cubicBezTo>
                  <a:pt x="28422" y="43"/>
                  <a:pt x="28372" y="531"/>
                  <a:pt x="28712" y="623"/>
                </a:cubicBezTo>
                <a:cubicBezTo>
                  <a:pt x="28741" y="629"/>
                  <a:pt x="28770" y="634"/>
                  <a:pt x="28800" y="632"/>
                </a:cubicBezTo>
                <a:cubicBezTo>
                  <a:pt x="29001" y="623"/>
                  <a:pt x="29202" y="615"/>
                  <a:pt x="29403" y="613"/>
                </a:cubicBezTo>
                <a:close/>
                <a:moveTo>
                  <a:pt x="27002" y="787"/>
                </a:moveTo>
                <a:cubicBezTo>
                  <a:pt x="27316" y="747"/>
                  <a:pt x="27368" y="303"/>
                  <a:pt x="27056" y="194"/>
                </a:cubicBezTo>
                <a:cubicBezTo>
                  <a:pt x="27012" y="179"/>
                  <a:pt x="26966" y="175"/>
                  <a:pt x="26922" y="181"/>
                </a:cubicBezTo>
                <a:cubicBezTo>
                  <a:pt x="26717" y="208"/>
                  <a:pt x="26511" y="238"/>
                  <a:pt x="26308" y="271"/>
                </a:cubicBezTo>
                <a:cubicBezTo>
                  <a:pt x="26151" y="307"/>
                  <a:pt x="26048" y="458"/>
                  <a:pt x="26075" y="617"/>
                </a:cubicBezTo>
                <a:cubicBezTo>
                  <a:pt x="26100" y="776"/>
                  <a:pt x="26245" y="887"/>
                  <a:pt x="26406" y="873"/>
                </a:cubicBezTo>
                <a:cubicBezTo>
                  <a:pt x="26603" y="841"/>
                  <a:pt x="26802" y="812"/>
                  <a:pt x="27002" y="787"/>
                </a:cubicBezTo>
                <a:close/>
                <a:moveTo>
                  <a:pt x="24642" y="1244"/>
                </a:moveTo>
                <a:cubicBezTo>
                  <a:pt x="24954" y="1164"/>
                  <a:pt x="24944" y="703"/>
                  <a:pt x="24606" y="646"/>
                </a:cubicBezTo>
                <a:cubicBezTo>
                  <a:pt x="24566" y="640"/>
                  <a:pt x="24524" y="642"/>
                  <a:pt x="24485" y="655"/>
                </a:cubicBezTo>
                <a:cubicBezTo>
                  <a:pt x="24285" y="705"/>
                  <a:pt x="24084" y="762"/>
                  <a:pt x="23885" y="822"/>
                </a:cubicBezTo>
                <a:cubicBezTo>
                  <a:pt x="23728" y="875"/>
                  <a:pt x="23642" y="1042"/>
                  <a:pt x="23690" y="1202"/>
                </a:cubicBezTo>
                <a:cubicBezTo>
                  <a:pt x="23738" y="1359"/>
                  <a:pt x="23904" y="1451"/>
                  <a:pt x="24063" y="1407"/>
                </a:cubicBezTo>
                <a:cubicBezTo>
                  <a:pt x="24254" y="1348"/>
                  <a:pt x="24447" y="1294"/>
                  <a:pt x="24640" y="1244"/>
                </a:cubicBezTo>
                <a:close/>
                <a:moveTo>
                  <a:pt x="22378" y="2025"/>
                </a:moveTo>
                <a:cubicBezTo>
                  <a:pt x="22661" y="1902"/>
                  <a:pt x="22603" y="1472"/>
                  <a:pt x="22280" y="1441"/>
                </a:cubicBezTo>
                <a:cubicBezTo>
                  <a:pt x="22230" y="1436"/>
                  <a:pt x="22177" y="1445"/>
                  <a:pt x="22131" y="1466"/>
                </a:cubicBezTo>
                <a:cubicBezTo>
                  <a:pt x="21940" y="1550"/>
                  <a:pt x="21754" y="1640"/>
                  <a:pt x="21565" y="1732"/>
                </a:cubicBezTo>
                <a:cubicBezTo>
                  <a:pt x="21255" y="1891"/>
                  <a:pt x="21410" y="2363"/>
                  <a:pt x="21756" y="2304"/>
                </a:cubicBezTo>
                <a:cubicBezTo>
                  <a:pt x="21785" y="2300"/>
                  <a:pt x="21813" y="2289"/>
                  <a:pt x="21840" y="2277"/>
                </a:cubicBezTo>
                <a:cubicBezTo>
                  <a:pt x="22020" y="2195"/>
                  <a:pt x="22196" y="2105"/>
                  <a:pt x="22378" y="2025"/>
                </a:cubicBezTo>
                <a:close/>
                <a:moveTo>
                  <a:pt x="22131" y="1466"/>
                </a:moveTo>
                <a:lnTo>
                  <a:pt x="21840" y="2277"/>
                </a:lnTo>
                <a:lnTo>
                  <a:pt x="21565" y="1732"/>
                </a:lnTo>
                <a:lnTo>
                  <a:pt x="22131" y="1466"/>
                </a:lnTo>
                <a:close/>
                <a:moveTo>
                  <a:pt x="20325" y="3199"/>
                </a:moveTo>
                <a:cubicBezTo>
                  <a:pt x="20597" y="2989"/>
                  <a:pt x="20371" y="2553"/>
                  <a:pt x="20033" y="2671"/>
                </a:cubicBezTo>
                <a:cubicBezTo>
                  <a:pt x="20004" y="2681"/>
                  <a:pt x="19979" y="2694"/>
                  <a:pt x="19954" y="2713"/>
                </a:cubicBezTo>
                <a:cubicBezTo>
                  <a:pt x="19784" y="2840"/>
                  <a:pt x="19620" y="2970"/>
                  <a:pt x="19461" y="3111"/>
                </a:cubicBezTo>
                <a:cubicBezTo>
                  <a:pt x="19218" y="3325"/>
                  <a:pt x="19436" y="3729"/>
                  <a:pt x="19759" y="3631"/>
                </a:cubicBezTo>
                <a:cubicBezTo>
                  <a:pt x="19799" y="3618"/>
                  <a:pt x="19834" y="3597"/>
                  <a:pt x="19866" y="3570"/>
                </a:cubicBezTo>
                <a:cubicBezTo>
                  <a:pt x="20012" y="3440"/>
                  <a:pt x="20165" y="3318"/>
                  <a:pt x="20322" y="3199"/>
                </a:cubicBezTo>
                <a:close/>
                <a:moveTo>
                  <a:pt x="18669" y="4867"/>
                </a:moveTo>
                <a:cubicBezTo>
                  <a:pt x="18774" y="4731"/>
                  <a:pt x="18749" y="4534"/>
                  <a:pt x="18610" y="4431"/>
                </a:cubicBezTo>
                <a:cubicBezTo>
                  <a:pt x="18472" y="4328"/>
                  <a:pt x="18277" y="4362"/>
                  <a:pt x="18179" y="4502"/>
                </a:cubicBezTo>
                <a:cubicBezTo>
                  <a:pt x="18051" y="4670"/>
                  <a:pt x="17929" y="4846"/>
                  <a:pt x="17818" y="5024"/>
                </a:cubicBezTo>
                <a:cubicBezTo>
                  <a:pt x="17642" y="5303"/>
                  <a:pt x="17979" y="5634"/>
                  <a:pt x="18260" y="5431"/>
                </a:cubicBezTo>
                <a:cubicBezTo>
                  <a:pt x="18290" y="5408"/>
                  <a:pt x="18315" y="5380"/>
                  <a:pt x="18336" y="5349"/>
                </a:cubicBezTo>
                <a:cubicBezTo>
                  <a:pt x="18440" y="5186"/>
                  <a:pt x="18552" y="5022"/>
                  <a:pt x="18669" y="4867"/>
                </a:cubicBezTo>
                <a:close/>
                <a:moveTo>
                  <a:pt x="17590" y="6929"/>
                </a:moveTo>
                <a:cubicBezTo>
                  <a:pt x="17684" y="6604"/>
                  <a:pt x="17269" y="6384"/>
                  <a:pt x="17051" y="6659"/>
                </a:cubicBezTo>
                <a:cubicBezTo>
                  <a:pt x="17030" y="6686"/>
                  <a:pt x="17015" y="6718"/>
                  <a:pt x="17005" y="6751"/>
                </a:cubicBezTo>
                <a:cubicBezTo>
                  <a:pt x="16940" y="6954"/>
                  <a:pt x="16888" y="7162"/>
                  <a:pt x="16844" y="7371"/>
                </a:cubicBezTo>
                <a:cubicBezTo>
                  <a:pt x="16781" y="7707"/>
                  <a:pt x="17225" y="7881"/>
                  <a:pt x="17407" y="7587"/>
                </a:cubicBezTo>
                <a:cubicBezTo>
                  <a:pt x="17424" y="7556"/>
                  <a:pt x="17437" y="7524"/>
                  <a:pt x="17443" y="7491"/>
                </a:cubicBezTo>
                <a:cubicBezTo>
                  <a:pt x="17483" y="7300"/>
                  <a:pt x="17531" y="7114"/>
                  <a:pt x="17590" y="6929"/>
                </a:cubicBezTo>
                <a:close/>
                <a:moveTo>
                  <a:pt x="17405" y="9195"/>
                </a:moveTo>
                <a:cubicBezTo>
                  <a:pt x="17347" y="8882"/>
                  <a:pt x="16898" y="8855"/>
                  <a:pt x="16810" y="9176"/>
                </a:cubicBezTo>
                <a:cubicBezTo>
                  <a:pt x="16800" y="9220"/>
                  <a:pt x="16797" y="9266"/>
                  <a:pt x="16806" y="9310"/>
                </a:cubicBezTo>
                <a:cubicBezTo>
                  <a:pt x="16848" y="9528"/>
                  <a:pt x="16909" y="9744"/>
                  <a:pt x="16988" y="9951"/>
                </a:cubicBezTo>
                <a:cubicBezTo>
                  <a:pt x="17116" y="10272"/>
                  <a:pt x="17600" y="10167"/>
                  <a:pt x="17577" y="9815"/>
                </a:cubicBezTo>
                <a:cubicBezTo>
                  <a:pt x="17575" y="9784"/>
                  <a:pt x="17567" y="9754"/>
                  <a:pt x="17556" y="9727"/>
                </a:cubicBezTo>
                <a:cubicBezTo>
                  <a:pt x="17489" y="9555"/>
                  <a:pt x="17439" y="9377"/>
                  <a:pt x="17405" y="9195"/>
                </a:cubicBezTo>
                <a:close/>
                <a:moveTo>
                  <a:pt x="18589" y="10867"/>
                </a:moveTo>
                <a:cubicBezTo>
                  <a:pt x="18294" y="10750"/>
                  <a:pt x="18030" y="11114"/>
                  <a:pt x="18256" y="11364"/>
                </a:cubicBezTo>
                <a:cubicBezTo>
                  <a:pt x="18285" y="11395"/>
                  <a:pt x="18323" y="11418"/>
                  <a:pt x="18363" y="11435"/>
                </a:cubicBezTo>
                <a:cubicBezTo>
                  <a:pt x="18581" y="11523"/>
                  <a:pt x="18811" y="11575"/>
                  <a:pt x="19046" y="11592"/>
                </a:cubicBezTo>
                <a:cubicBezTo>
                  <a:pt x="19386" y="11613"/>
                  <a:pt x="19507" y="11154"/>
                  <a:pt x="19193" y="11008"/>
                </a:cubicBezTo>
                <a:cubicBezTo>
                  <a:pt x="19159" y="10995"/>
                  <a:pt x="19126" y="10984"/>
                  <a:pt x="19092" y="10982"/>
                </a:cubicBezTo>
                <a:cubicBezTo>
                  <a:pt x="18920" y="10970"/>
                  <a:pt x="18751" y="10930"/>
                  <a:pt x="18589" y="10865"/>
                </a:cubicBezTo>
                <a:close/>
                <a:moveTo>
                  <a:pt x="20660" y="10553"/>
                </a:moveTo>
                <a:cubicBezTo>
                  <a:pt x="20394" y="10704"/>
                  <a:pt x="20496" y="11123"/>
                  <a:pt x="20819" y="11123"/>
                </a:cubicBezTo>
                <a:cubicBezTo>
                  <a:pt x="20872" y="11121"/>
                  <a:pt x="20922" y="11106"/>
                  <a:pt x="20968" y="11081"/>
                </a:cubicBezTo>
                <a:cubicBezTo>
                  <a:pt x="21025" y="11047"/>
                  <a:pt x="21081" y="11014"/>
                  <a:pt x="21138" y="10980"/>
                </a:cubicBezTo>
                <a:lnTo>
                  <a:pt x="21198" y="10938"/>
                </a:lnTo>
                <a:lnTo>
                  <a:pt x="21261" y="10896"/>
                </a:lnTo>
                <a:lnTo>
                  <a:pt x="21320" y="10857"/>
                </a:lnTo>
                <a:lnTo>
                  <a:pt x="21379" y="10815"/>
                </a:lnTo>
                <a:lnTo>
                  <a:pt x="21435" y="10771"/>
                </a:lnTo>
                <a:lnTo>
                  <a:pt x="21515" y="10708"/>
                </a:lnTo>
                <a:cubicBezTo>
                  <a:pt x="21758" y="10502"/>
                  <a:pt x="21563" y="10102"/>
                  <a:pt x="21245" y="10178"/>
                </a:cubicBezTo>
                <a:cubicBezTo>
                  <a:pt x="21198" y="10188"/>
                  <a:pt x="21157" y="10209"/>
                  <a:pt x="21121" y="10240"/>
                </a:cubicBezTo>
                <a:lnTo>
                  <a:pt x="21062" y="10287"/>
                </a:lnTo>
                <a:cubicBezTo>
                  <a:pt x="20934" y="10385"/>
                  <a:pt x="20798" y="10473"/>
                  <a:pt x="20660" y="10553"/>
                </a:cubicBezTo>
                <a:close/>
                <a:moveTo>
                  <a:pt x="21926" y="8897"/>
                </a:moveTo>
                <a:cubicBezTo>
                  <a:pt x="21884" y="9220"/>
                  <a:pt x="22315" y="9375"/>
                  <a:pt x="22489" y="9092"/>
                </a:cubicBezTo>
                <a:cubicBezTo>
                  <a:pt x="22512" y="9056"/>
                  <a:pt x="22525" y="9014"/>
                  <a:pt x="22531" y="8973"/>
                </a:cubicBezTo>
                <a:lnTo>
                  <a:pt x="22542" y="8880"/>
                </a:lnTo>
                <a:lnTo>
                  <a:pt x="22548" y="8820"/>
                </a:lnTo>
                <a:lnTo>
                  <a:pt x="22552" y="8759"/>
                </a:lnTo>
                <a:lnTo>
                  <a:pt x="22554" y="8696"/>
                </a:lnTo>
                <a:lnTo>
                  <a:pt x="22556" y="8633"/>
                </a:lnTo>
                <a:lnTo>
                  <a:pt x="22556" y="8572"/>
                </a:lnTo>
                <a:lnTo>
                  <a:pt x="22554" y="8509"/>
                </a:lnTo>
                <a:lnTo>
                  <a:pt x="22552" y="8447"/>
                </a:lnTo>
                <a:lnTo>
                  <a:pt x="22546" y="8384"/>
                </a:lnTo>
                <a:lnTo>
                  <a:pt x="22538" y="8287"/>
                </a:lnTo>
                <a:cubicBezTo>
                  <a:pt x="22498" y="7965"/>
                  <a:pt x="22039" y="7918"/>
                  <a:pt x="21940" y="8239"/>
                </a:cubicBezTo>
                <a:cubicBezTo>
                  <a:pt x="21930" y="8279"/>
                  <a:pt x="21926" y="8321"/>
                  <a:pt x="21932" y="8363"/>
                </a:cubicBezTo>
                <a:cubicBezTo>
                  <a:pt x="21951" y="8541"/>
                  <a:pt x="21951" y="8719"/>
                  <a:pt x="21926" y="8897"/>
                </a:cubicBezTo>
                <a:close/>
                <a:moveTo>
                  <a:pt x="21297" y="6824"/>
                </a:moveTo>
                <a:cubicBezTo>
                  <a:pt x="21483" y="7078"/>
                  <a:pt x="21880" y="6925"/>
                  <a:pt x="21848" y="6615"/>
                </a:cubicBezTo>
                <a:cubicBezTo>
                  <a:pt x="21844" y="6562"/>
                  <a:pt x="21825" y="6512"/>
                  <a:pt x="21794" y="6468"/>
                </a:cubicBezTo>
                <a:cubicBezTo>
                  <a:pt x="21670" y="6294"/>
                  <a:pt x="21538" y="6127"/>
                  <a:pt x="21398" y="5965"/>
                </a:cubicBezTo>
                <a:cubicBezTo>
                  <a:pt x="21184" y="5720"/>
                  <a:pt x="20777" y="5938"/>
                  <a:pt x="20878" y="6263"/>
                </a:cubicBezTo>
                <a:cubicBezTo>
                  <a:pt x="20890" y="6303"/>
                  <a:pt x="20911" y="6336"/>
                  <a:pt x="20939" y="6368"/>
                </a:cubicBezTo>
                <a:cubicBezTo>
                  <a:pt x="21066" y="6514"/>
                  <a:pt x="21186" y="6665"/>
                  <a:pt x="21297" y="6824"/>
                </a:cubicBezTo>
                <a:close/>
                <a:moveTo>
                  <a:pt x="19629" y="5196"/>
                </a:moveTo>
                <a:cubicBezTo>
                  <a:pt x="19767" y="5301"/>
                  <a:pt x="19964" y="5272"/>
                  <a:pt x="20065" y="5129"/>
                </a:cubicBezTo>
                <a:cubicBezTo>
                  <a:pt x="20163" y="4989"/>
                  <a:pt x="20128" y="4794"/>
                  <a:pt x="19983" y="4697"/>
                </a:cubicBezTo>
                <a:cubicBezTo>
                  <a:pt x="19813" y="4576"/>
                  <a:pt x="19639" y="4460"/>
                  <a:pt x="19461" y="4347"/>
                </a:cubicBezTo>
                <a:cubicBezTo>
                  <a:pt x="19178" y="4169"/>
                  <a:pt x="18851" y="4517"/>
                  <a:pt x="19059" y="4794"/>
                </a:cubicBezTo>
                <a:cubicBezTo>
                  <a:pt x="19080" y="4821"/>
                  <a:pt x="19107" y="4846"/>
                  <a:pt x="19136" y="4865"/>
                </a:cubicBezTo>
                <a:cubicBezTo>
                  <a:pt x="19304" y="4972"/>
                  <a:pt x="19467" y="5081"/>
                  <a:pt x="19629" y="5196"/>
                </a:cubicBezTo>
                <a:close/>
                <a:moveTo>
                  <a:pt x="17558" y="4029"/>
                </a:moveTo>
                <a:cubicBezTo>
                  <a:pt x="17812" y="4140"/>
                  <a:pt x="18070" y="3882"/>
                  <a:pt x="17961" y="3631"/>
                </a:cubicBezTo>
                <a:cubicBezTo>
                  <a:pt x="17931" y="3559"/>
                  <a:pt x="17875" y="3501"/>
                  <a:pt x="17803" y="3469"/>
                </a:cubicBezTo>
                <a:cubicBezTo>
                  <a:pt x="17613" y="3385"/>
                  <a:pt x="17420" y="3306"/>
                  <a:pt x="17227" y="3230"/>
                </a:cubicBezTo>
                <a:cubicBezTo>
                  <a:pt x="16900" y="3111"/>
                  <a:pt x="16659" y="3532"/>
                  <a:pt x="16925" y="3754"/>
                </a:cubicBezTo>
                <a:cubicBezTo>
                  <a:pt x="16950" y="3775"/>
                  <a:pt x="16978" y="3790"/>
                  <a:pt x="17007" y="3802"/>
                </a:cubicBezTo>
                <a:cubicBezTo>
                  <a:pt x="17194" y="3874"/>
                  <a:pt x="17378" y="3951"/>
                  <a:pt x="17558" y="4031"/>
                </a:cubicBezTo>
                <a:close/>
                <a:moveTo>
                  <a:pt x="15297" y="3245"/>
                </a:moveTo>
                <a:cubicBezTo>
                  <a:pt x="15626" y="3331"/>
                  <a:pt x="15831" y="2891"/>
                  <a:pt x="15542" y="2696"/>
                </a:cubicBezTo>
                <a:cubicBezTo>
                  <a:pt x="15515" y="2677"/>
                  <a:pt x="15483" y="2664"/>
                  <a:pt x="15452" y="2656"/>
                </a:cubicBezTo>
                <a:cubicBezTo>
                  <a:pt x="15251" y="2604"/>
                  <a:pt x="15050" y="2553"/>
                  <a:pt x="14848" y="2505"/>
                </a:cubicBezTo>
                <a:cubicBezTo>
                  <a:pt x="14534" y="2438"/>
                  <a:pt x="14333" y="2840"/>
                  <a:pt x="14599" y="3050"/>
                </a:cubicBezTo>
                <a:cubicBezTo>
                  <a:pt x="14633" y="3075"/>
                  <a:pt x="14672" y="3094"/>
                  <a:pt x="14714" y="3102"/>
                </a:cubicBezTo>
                <a:cubicBezTo>
                  <a:pt x="14909" y="3146"/>
                  <a:pt x="15104" y="3195"/>
                  <a:pt x="15297" y="3247"/>
                </a:cubicBezTo>
                <a:close/>
                <a:moveTo>
                  <a:pt x="12939" y="2784"/>
                </a:moveTo>
                <a:cubicBezTo>
                  <a:pt x="13266" y="2826"/>
                  <a:pt x="13419" y="2384"/>
                  <a:pt x="13128" y="2216"/>
                </a:cubicBezTo>
                <a:cubicBezTo>
                  <a:pt x="13092" y="2197"/>
                  <a:pt x="13054" y="2182"/>
                  <a:pt x="13015" y="2178"/>
                </a:cubicBezTo>
                <a:cubicBezTo>
                  <a:pt x="12811" y="2151"/>
                  <a:pt x="12606" y="2128"/>
                  <a:pt x="12401" y="2107"/>
                </a:cubicBezTo>
                <a:cubicBezTo>
                  <a:pt x="12233" y="2090"/>
                  <a:pt x="12084" y="2214"/>
                  <a:pt x="12067" y="2382"/>
                </a:cubicBezTo>
                <a:cubicBezTo>
                  <a:pt x="12051" y="2549"/>
                  <a:pt x="12172" y="2698"/>
                  <a:pt x="12340" y="2715"/>
                </a:cubicBezTo>
                <a:cubicBezTo>
                  <a:pt x="12541" y="2736"/>
                  <a:pt x="12740" y="2759"/>
                  <a:pt x="12939" y="2784"/>
                </a:cubicBezTo>
                <a:close/>
                <a:moveTo>
                  <a:pt x="10535" y="2604"/>
                </a:moveTo>
                <a:cubicBezTo>
                  <a:pt x="10707" y="2612"/>
                  <a:pt x="10850" y="2476"/>
                  <a:pt x="10854" y="2306"/>
                </a:cubicBezTo>
                <a:cubicBezTo>
                  <a:pt x="10856" y="2134"/>
                  <a:pt x="10718" y="1994"/>
                  <a:pt x="10548" y="1994"/>
                </a:cubicBezTo>
                <a:cubicBezTo>
                  <a:pt x="10343" y="1990"/>
                  <a:pt x="10135" y="1988"/>
                  <a:pt x="9930" y="1990"/>
                </a:cubicBezTo>
                <a:cubicBezTo>
                  <a:pt x="9760" y="1990"/>
                  <a:pt x="9624" y="2128"/>
                  <a:pt x="9626" y="2296"/>
                </a:cubicBezTo>
                <a:cubicBezTo>
                  <a:pt x="9626" y="2465"/>
                  <a:pt x="9764" y="2602"/>
                  <a:pt x="9932" y="2599"/>
                </a:cubicBezTo>
                <a:cubicBezTo>
                  <a:pt x="10133" y="2599"/>
                  <a:pt x="10334" y="2599"/>
                  <a:pt x="10535" y="2604"/>
                </a:cubicBezTo>
                <a:close/>
                <a:moveTo>
                  <a:pt x="8125" y="2673"/>
                </a:moveTo>
                <a:cubicBezTo>
                  <a:pt x="8467" y="2641"/>
                  <a:pt x="8513" y="2161"/>
                  <a:pt x="8171" y="2069"/>
                </a:cubicBezTo>
                <a:cubicBezTo>
                  <a:pt x="8140" y="2063"/>
                  <a:pt x="8109" y="2061"/>
                  <a:pt x="8077" y="2063"/>
                </a:cubicBezTo>
                <a:cubicBezTo>
                  <a:pt x="7872" y="2078"/>
                  <a:pt x="7666" y="2096"/>
                  <a:pt x="7463" y="2115"/>
                </a:cubicBezTo>
                <a:cubicBezTo>
                  <a:pt x="7291" y="2128"/>
                  <a:pt x="7163" y="2279"/>
                  <a:pt x="7180" y="2451"/>
                </a:cubicBezTo>
                <a:cubicBezTo>
                  <a:pt x="7197" y="2620"/>
                  <a:pt x="7352" y="2744"/>
                  <a:pt x="7522" y="2723"/>
                </a:cubicBezTo>
                <a:cubicBezTo>
                  <a:pt x="7723" y="2704"/>
                  <a:pt x="7924" y="2687"/>
                  <a:pt x="8125" y="2671"/>
                </a:cubicBezTo>
                <a:close/>
                <a:moveTo>
                  <a:pt x="5726" y="2960"/>
                </a:moveTo>
                <a:cubicBezTo>
                  <a:pt x="6032" y="2912"/>
                  <a:pt x="6078" y="2478"/>
                  <a:pt x="5776" y="2371"/>
                </a:cubicBezTo>
                <a:cubicBezTo>
                  <a:pt x="5728" y="2354"/>
                  <a:pt x="5675" y="2350"/>
                  <a:pt x="5625" y="2358"/>
                </a:cubicBezTo>
                <a:cubicBezTo>
                  <a:pt x="5422" y="2392"/>
                  <a:pt x="5221" y="2428"/>
                  <a:pt x="5017" y="2463"/>
                </a:cubicBezTo>
                <a:cubicBezTo>
                  <a:pt x="4850" y="2490"/>
                  <a:pt x="4737" y="2652"/>
                  <a:pt x="4768" y="2820"/>
                </a:cubicBezTo>
                <a:cubicBezTo>
                  <a:pt x="4799" y="2987"/>
                  <a:pt x="4961" y="3098"/>
                  <a:pt x="5128" y="3063"/>
                </a:cubicBezTo>
                <a:cubicBezTo>
                  <a:pt x="5328" y="3027"/>
                  <a:pt x="5527" y="2993"/>
                  <a:pt x="5726" y="2960"/>
                </a:cubicBezTo>
                <a:close/>
                <a:moveTo>
                  <a:pt x="3355" y="3444"/>
                </a:moveTo>
                <a:cubicBezTo>
                  <a:pt x="3523" y="3406"/>
                  <a:pt x="3626" y="3239"/>
                  <a:pt x="3586" y="3071"/>
                </a:cubicBezTo>
                <a:cubicBezTo>
                  <a:pt x="3544" y="2905"/>
                  <a:pt x="3374" y="2805"/>
                  <a:pt x="3209" y="2851"/>
                </a:cubicBezTo>
                <a:cubicBezTo>
                  <a:pt x="3010" y="2899"/>
                  <a:pt x="2811" y="2949"/>
                  <a:pt x="2611" y="3000"/>
                </a:cubicBezTo>
                <a:cubicBezTo>
                  <a:pt x="2299" y="3081"/>
                  <a:pt x="2310" y="3543"/>
                  <a:pt x="2647" y="3599"/>
                </a:cubicBezTo>
                <a:cubicBezTo>
                  <a:pt x="2687" y="3603"/>
                  <a:pt x="2727" y="3601"/>
                  <a:pt x="2767" y="3591"/>
                </a:cubicBezTo>
                <a:cubicBezTo>
                  <a:pt x="2964" y="3543"/>
                  <a:pt x="3161" y="3490"/>
                  <a:pt x="3355" y="344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24"/>
          <p:cNvGrpSpPr/>
          <p:nvPr/>
        </p:nvGrpSpPr>
        <p:grpSpPr>
          <a:xfrm>
            <a:off x="2606003" y="545002"/>
            <a:ext cx="3887739" cy="2848111"/>
            <a:chOff x="2862041" y="521294"/>
            <a:chExt cx="3419897" cy="2848111"/>
          </a:xfrm>
        </p:grpSpPr>
        <p:grpSp>
          <p:nvGrpSpPr>
            <p:cNvPr id="450" name="Google Shape;450;p24"/>
            <p:cNvGrpSpPr/>
            <p:nvPr/>
          </p:nvGrpSpPr>
          <p:grpSpPr>
            <a:xfrm>
              <a:off x="2862041" y="799915"/>
              <a:ext cx="3419897" cy="2569490"/>
              <a:chOff x="4696250" y="3980150"/>
              <a:chExt cx="1525650" cy="1146275"/>
            </a:xfrm>
          </p:grpSpPr>
          <p:sp>
            <p:nvSpPr>
              <p:cNvPr id="451" name="Google Shape;451;p24"/>
              <p:cNvSpPr/>
              <p:nvPr/>
            </p:nvSpPr>
            <p:spPr>
              <a:xfrm>
                <a:off x="4709325" y="3987125"/>
                <a:ext cx="1503850" cy="1131650"/>
              </a:xfrm>
              <a:custGeom>
                <a:avLst/>
                <a:gdLst/>
                <a:ahLst/>
                <a:cxnLst/>
                <a:rect l="l" t="t" r="r" b="b"/>
                <a:pathLst>
                  <a:path w="60154" h="45266" extrusionOk="0">
                    <a:moveTo>
                      <a:pt x="35770" y="0"/>
                    </a:moveTo>
                    <a:cubicBezTo>
                      <a:pt x="33608" y="0"/>
                      <a:pt x="21525" y="487"/>
                      <a:pt x="18796" y="880"/>
                    </a:cubicBezTo>
                    <a:cubicBezTo>
                      <a:pt x="15979" y="1285"/>
                      <a:pt x="1040" y="1285"/>
                      <a:pt x="663" y="1313"/>
                    </a:cubicBezTo>
                    <a:cubicBezTo>
                      <a:pt x="663" y="1313"/>
                      <a:pt x="21" y="39657"/>
                      <a:pt x="7" y="41861"/>
                    </a:cubicBezTo>
                    <a:cubicBezTo>
                      <a:pt x="1" y="42895"/>
                      <a:pt x="464" y="43171"/>
                      <a:pt x="961" y="43171"/>
                    </a:cubicBezTo>
                    <a:cubicBezTo>
                      <a:pt x="1530" y="43171"/>
                      <a:pt x="2141" y="42810"/>
                      <a:pt x="2142" y="42810"/>
                    </a:cubicBezTo>
                    <a:lnTo>
                      <a:pt x="2142" y="42810"/>
                    </a:lnTo>
                    <a:lnTo>
                      <a:pt x="1374" y="45251"/>
                    </a:lnTo>
                    <a:cubicBezTo>
                      <a:pt x="1374" y="45251"/>
                      <a:pt x="2679" y="45265"/>
                      <a:pt x="4452" y="45265"/>
                    </a:cubicBezTo>
                    <a:cubicBezTo>
                      <a:pt x="7898" y="45265"/>
                      <a:pt x="13113" y="45211"/>
                      <a:pt x="13942" y="44888"/>
                    </a:cubicBezTo>
                    <a:cubicBezTo>
                      <a:pt x="15197" y="44386"/>
                      <a:pt x="31936" y="44763"/>
                      <a:pt x="35046" y="44344"/>
                    </a:cubicBezTo>
                    <a:cubicBezTo>
                      <a:pt x="38129" y="43926"/>
                      <a:pt x="60154" y="43926"/>
                      <a:pt x="60154" y="43926"/>
                    </a:cubicBezTo>
                    <a:lnTo>
                      <a:pt x="59917" y="41624"/>
                    </a:lnTo>
                    <a:cubicBezTo>
                      <a:pt x="59917" y="41624"/>
                      <a:pt x="59735" y="32962"/>
                      <a:pt x="59666" y="30535"/>
                    </a:cubicBezTo>
                    <a:cubicBezTo>
                      <a:pt x="59596" y="28108"/>
                      <a:pt x="58801" y="2136"/>
                      <a:pt x="58801" y="2136"/>
                    </a:cubicBezTo>
                    <a:lnTo>
                      <a:pt x="56820" y="1647"/>
                    </a:lnTo>
                    <a:lnTo>
                      <a:pt x="56499" y="755"/>
                    </a:lnTo>
                    <a:cubicBezTo>
                      <a:pt x="56499" y="755"/>
                      <a:pt x="50543" y="308"/>
                      <a:pt x="49525" y="239"/>
                    </a:cubicBezTo>
                    <a:cubicBezTo>
                      <a:pt x="48521" y="169"/>
                      <a:pt x="37571" y="43"/>
                      <a:pt x="35925" y="2"/>
                    </a:cubicBezTo>
                    <a:cubicBezTo>
                      <a:pt x="35881" y="1"/>
                      <a:pt x="35829" y="0"/>
                      <a:pt x="357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4"/>
              <p:cNvSpPr/>
              <p:nvPr/>
            </p:nvSpPr>
            <p:spPr>
              <a:xfrm>
                <a:off x="4696250" y="3980150"/>
                <a:ext cx="1459750" cy="1096075"/>
              </a:xfrm>
              <a:custGeom>
                <a:avLst/>
                <a:gdLst/>
                <a:ahLst/>
                <a:cxnLst/>
                <a:rect l="l" t="t" r="r" b="b"/>
                <a:pathLst>
                  <a:path w="58390" h="43843" extrusionOk="0">
                    <a:moveTo>
                      <a:pt x="35122" y="602"/>
                    </a:moveTo>
                    <a:cubicBezTo>
                      <a:pt x="36655" y="602"/>
                      <a:pt x="38189" y="627"/>
                      <a:pt x="39726" y="685"/>
                    </a:cubicBezTo>
                    <a:cubicBezTo>
                      <a:pt x="41880" y="774"/>
                      <a:pt x="44007" y="801"/>
                      <a:pt x="46142" y="801"/>
                    </a:cubicBezTo>
                    <a:cubicBezTo>
                      <a:pt x="46676" y="801"/>
                      <a:pt x="47211" y="799"/>
                      <a:pt x="47747" y="797"/>
                    </a:cubicBezTo>
                    <a:cubicBezTo>
                      <a:pt x="47948" y="792"/>
                      <a:pt x="48149" y="790"/>
                      <a:pt x="48350" y="790"/>
                    </a:cubicBezTo>
                    <a:cubicBezTo>
                      <a:pt x="49492" y="790"/>
                      <a:pt x="50613" y="855"/>
                      <a:pt x="51764" y="950"/>
                    </a:cubicBezTo>
                    <a:cubicBezTo>
                      <a:pt x="52503" y="1006"/>
                      <a:pt x="53256" y="1076"/>
                      <a:pt x="54009" y="1145"/>
                    </a:cubicBezTo>
                    <a:cubicBezTo>
                      <a:pt x="54372" y="1173"/>
                      <a:pt x="54763" y="1215"/>
                      <a:pt x="55125" y="1229"/>
                    </a:cubicBezTo>
                    <a:cubicBezTo>
                      <a:pt x="55160" y="1230"/>
                      <a:pt x="55199" y="1231"/>
                      <a:pt x="55242" y="1231"/>
                    </a:cubicBezTo>
                    <a:cubicBezTo>
                      <a:pt x="55383" y="1231"/>
                      <a:pt x="55565" y="1225"/>
                      <a:pt x="55751" y="1225"/>
                    </a:cubicBezTo>
                    <a:cubicBezTo>
                      <a:pt x="56056" y="1225"/>
                      <a:pt x="56371" y="1241"/>
                      <a:pt x="56534" y="1327"/>
                    </a:cubicBezTo>
                    <a:cubicBezTo>
                      <a:pt x="57064" y="1606"/>
                      <a:pt x="56980" y="2847"/>
                      <a:pt x="56994" y="3279"/>
                    </a:cubicBezTo>
                    <a:cubicBezTo>
                      <a:pt x="56994" y="4116"/>
                      <a:pt x="57008" y="4939"/>
                      <a:pt x="57022" y="5776"/>
                    </a:cubicBezTo>
                    <a:cubicBezTo>
                      <a:pt x="57036" y="7366"/>
                      <a:pt x="57078" y="8957"/>
                      <a:pt x="57120" y="10533"/>
                    </a:cubicBezTo>
                    <a:cubicBezTo>
                      <a:pt x="57190" y="13783"/>
                      <a:pt x="57246" y="17019"/>
                      <a:pt x="57343" y="20269"/>
                    </a:cubicBezTo>
                    <a:cubicBezTo>
                      <a:pt x="57522" y="27439"/>
                      <a:pt x="57728" y="34608"/>
                      <a:pt x="57787" y="41792"/>
                    </a:cubicBezTo>
                    <a:lnTo>
                      <a:pt x="57787" y="41792"/>
                    </a:lnTo>
                    <a:cubicBezTo>
                      <a:pt x="42918" y="42486"/>
                      <a:pt x="28022" y="42296"/>
                      <a:pt x="13140" y="42698"/>
                    </a:cubicBezTo>
                    <a:cubicBezTo>
                      <a:pt x="8992" y="42823"/>
                      <a:pt x="4857" y="43002"/>
                      <a:pt x="709" y="43236"/>
                    </a:cubicBezTo>
                    <a:lnTo>
                      <a:pt x="709" y="43236"/>
                    </a:lnTo>
                    <a:cubicBezTo>
                      <a:pt x="534" y="29454"/>
                      <a:pt x="726" y="15671"/>
                      <a:pt x="1272" y="1903"/>
                    </a:cubicBezTo>
                    <a:lnTo>
                      <a:pt x="1272" y="1903"/>
                    </a:lnTo>
                    <a:cubicBezTo>
                      <a:pt x="7832" y="1671"/>
                      <a:pt x="14405" y="1516"/>
                      <a:pt x="20951" y="1117"/>
                    </a:cubicBezTo>
                    <a:cubicBezTo>
                      <a:pt x="25681" y="844"/>
                      <a:pt x="30394" y="602"/>
                      <a:pt x="35122" y="602"/>
                    </a:cubicBezTo>
                    <a:close/>
                    <a:moveTo>
                      <a:pt x="34303" y="1"/>
                    </a:moveTo>
                    <a:cubicBezTo>
                      <a:pt x="34214" y="1"/>
                      <a:pt x="34124" y="1"/>
                      <a:pt x="34035" y="2"/>
                    </a:cubicBezTo>
                    <a:cubicBezTo>
                      <a:pt x="30855" y="2"/>
                      <a:pt x="27661" y="141"/>
                      <a:pt x="24494" y="336"/>
                    </a:cubicBezTo>
                    <a:cubicBezTo>
                      <a:pt x="16683" y="783"/>
                      <a:pt x="8858" y="1062"/>
                      <a:pt x="1047" y="1327"/>
                    </a:cubicBezTo>
                    <a:cubicBezTo>
                      <a:pt x="879" y="1327"/>
                      <a:pt x="740" y="1466"/>
                      <a:pt x="740" y="1620"/>
                    </a:cubicBezTo>
                    <a:cubicBezTo>
                      <a:pt x="182" y="15554"/>
                      <a:pt x="0" y="29517"/>
                      <a:pt x="168" y="43451"/>
                    </a:cubicBezTo>
                    <a:cubicBezTo>
                      <a:pt x="144" y="43599"/>
                      <a:pt x="238" y="43684"/>
                      <a:pt x="354" y="43706"/>
                    </a:cubicBezTo>
                    <a:lnTo>
                      <a:pt x="354" y="43706"/>
                    </a:lnTo>
                    <a:cubicBezTo>
                      <a:pt x="396" y="43785"/>
                      <a:pt x="474" y="43842"/>
                      <a:pt x="587" y="43842"/>
                    </a:cubicBezTo>
                    <a:cubicBezTo>
                      <a:pt x="592" y="43842"/>
                      <a:pt x="596" y="43842"/>
                      <a:pt x="600" y="43842"/>
                    </a:cubicBezTo>
                    <a:cubicBezTo>
                      <a:pt x="15567" y="42935"/>
                      <a:pt x="30576" y="43103"/>
                      <a:pt x="45557" y="42796"/>
                    </a:cubicBezTo>
                    <a:cubicBezTo>
                      <a:pt x="49741" y="42698"/>
                      <a:pt x="53926" y="42559"/>
                      <a:pt x="58096" y="42377"/>
                    </a:cubicBezTo>
                    <a:cubicBezTo>
                      <a:pt x="58250" y="42377"/>
                      <a:pt x="58389" y="42252"/>
                      <a:pt x="58389" y="42071"/>
                    </a:cubicBezTo>
                    <a:cubicBezTo>
                      <a:pt x="58334" y="35347"/>
                      <a:pt x="58166" y="28610"/>
                      <a:pt x="57985" y="21901"/>
                    </a:cubicBezTo>
                    <a:cubicBezTo>
                      <a:pt x="57901" y="18539"/>
                      <a:pt x="57817" y="15192"/>
                      <a:pt x="57748" y="11830"/>
                    </a:cubicBezTo>
                    <a:cubicBezTo>
                      <a:pt x="57678" y="8622"/>
                      <a:pt x="57720" y="5386"/>
                      <a:pt x="57552" y="2205"/>
                    </a:cubicBezTo>
                    <a:cubicBezTo>
                      <a:pt x="57497" y="1229"/>
                      <a:pt x="57497" y="825"/>
                      <a:pt x="56423" y="755"/>
                    </a:cubicBezTo>
                    <a:cubicBezTo>
                      <a:pt x="54763" y="643"/>
                      <a:pt x="53117" y="490"/>
                      <a:pt x="51471" y="350"/>
                    </a:cubicBezTo>
                    <a:cubicBezTo>
                      <a:pt x="50291" y="259"/>
                      <a:pt x="49116" y="234"/>
                      <a:pt x="47942" y="234"/>
                    </a:cubicBezTo>
                    <a:cubicBezTo>
                      <a:pt x="46570" y="234"/>
                      <a:pt x="45199" y="268"/>
                      <a:pt x="43822" y="268"/>
                    </a:cubicBezTo>
                    <a:cubicBezTo>
                      <a:pt x="43689" y="268"/>
                      <a:pt x="43556" y="267"/>
                      <a:pt x="43422" y="267"/>
                    </a:cubicBezTo>
                    <a:cubicBezTo>
                      <a:pt x="40373" y="226"/>
                      <a:pt x="37351" y="1"/>
                      <a:pt x="34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4"/>
              <p:cNvSpPr/>
              <p:nvPr/>
            </p:nvSpPr>
            <p:spPr>
              <a:xfrm>
                <a:off x="4736350" y="4027550"/>
                <a:ext cx="1485550" cy="1098875"/>
              </a:xfrm>
              <a:custGeom>
                <a:avLst/>
                <a:gdLst/>
                <a:ahLst/>
                <a:cxnLst/>
                <a:rect l="l" t="t" r="r" b="b"/>
                <a:pathLst>
                  <a:path w="59422" h="43955" extrusionOk="0">
                    <a:moveTo>
                      <a:pt x="56133" y="0"/>
                    </a:moveTo>
                    <a:cubicBezTo>
                      <a:pt x="55797" y="0"/>
                      <a:pt x="55642" y="521"/>
                      <a:pt x="56018" y="588"/>
                    </a:cubicBezTo>
                    <a:cubicBezTo>
                      <a:pt x="56509" y="662"/>
                      <a:pt x="56988" y="736"/>
                      <a:pt x="57476" y="809"/>
                    </a:cubicBezTo>
                    <a:lnTo>
                      <a:pt x="57476" y="809"/>
                    </a:lnTo>
                    <a:cubicBezTo>
                      <a:pt x="57824" y="12401"/>
                      <a:pt x="58252" y="23965"/>
                      <a:pt x="58487" y="35544"/>
                    </a:cubicBezTo>
                    <a:cubicBezTo>
                      <a:pt x="58541" y="37756"/>
                      <a:pt x="58530" y="39943"/>
                      <a:pt x="58781" y="42153"/>
                    </a:cubicBezTo>
                    <a:lnTo>
                      <a:pt x="58781" y="42153"/>
                    </a:lnTo>
                    <a:cubicBezTo>
                      <a:pt x="58710" y="42162"/>
                      <a:pt x="58637" y="42166"/>
                      <a:pt x="58562" y="42166"/>
                    </a:cubicBezTo>
                    <a:cubicBezTo>
                      <a:pt x="58218" y="42166"/>
                      <a:pt x="57847" y="42086"/>
                      <a:pt x="57552" y="42058"/>
                    </a:cubicBezTo>
                    <a:cubicBezTo>
                      <a:pt x="56716" y="41988"/>
                      <a:pt x="55865" y="42016"/>
                      <a:pt x="55000" y="41988"/>
                    </a:cubicBezTo>
                    <a:cubicBezTo>
                      <a:pt x="53856" y="41972"/>
                      <a:pt x="52712" y="41965"/>
                      <a:pt x="51568" y="41965"/>
                    </a:cubicBezTo>
                    <a:cubicBezTo>
                      <a:pt x="50759" y="41965"/>
                      <a:pt x="49950" y="41968"/>
                      <a:pt x="49141" y="41974"/>
                    </a:cubicBezTo>
                    <a:cubicBezTo>
                      <a:pt x="45166" y="42030"/>
                      <a:pt x="41233" y="42295"/>
                      <a:pt x="37257" y="42462"/>
                    </a:cubicBezTo>
                    <a:cubicBezTo>
                      <a:pt x="35961" y="42522"/>
                      <a:pt x="34664" y="42539"/>
                      <a:pt x="33367" y="42539"/>
                    </a:cubicBezTo>
                    <a:cubicBezTo>
                      <a:pt x="31538" y="42539"/>
                      <a:pt x="29709" y="42505"/>
                      <a:pt x="27877" y="42505"/>
                    </a:cubicBezTo>
                    <a:cubicBezTo>
                      <a:pt x="27052" y="42505"/>
                      <a:pt x="26227" y="42512"/>
                      <a:pt x="25401" y="42532"/>
                    </a:cubicBezTo>
                    <a:cubicBezTo>
                      <a:pt x="21481" y="42616"/>
                      <a:pt x="17548" y="42825"/>
                      <a:pt x="13614" y="43020"/>
                    </a:cubicBezTo>
                    <a:cubicBezTo>
                      <a:pt x="9278" y="43224"/>
                      <a:pt x="4941" y="43415"/>
                      <a:pt x="617" y="43424"/>
                    </a:cubicBezTo>
                    <a:lnTo>
                      <a:pt x="617" y="43424"/>
                    </a:lnTo>
                    <a:cubicBezTo>
                      <a:pt x="703" y="42914"/>
                      <a:pt x="800" y="42397"/>
                      <a:pt x="879" y="41890"/>
                    </a:cubicBezTo>
                    <a:cubicBezTo>
                      <a:pt x="947" y="41627"/>
                      <a:pt x="762" y="41467"/>
                      <a:pt x="594" y="41467"/>
                    </a:cubicBezTo>
                    <a:cubicBezTo>
                      <a:pt x="486" y="41467"/>
                      <a:pt x="385" y="41534"/>
                      <a:pt x="363" y="41681"/>
                    </a:cubicBezTo>
                    <a:cubicBezTo>
                      <a:pt x="252" y="42309"/>
                      <a:pt x="140" y="42950"/>
                      <a:pt x="28" y="43578"/>
                    </a:cubicBezTo>
                    <a:cubicBezTo>
                      <a:pt x="0" y="43773"/>
                      <a:pt x="112" y="43955"/>
                      <a:pt x="307" y="43955"/>
                    </a:cubicBezTo>
                    <a:cubicBezTo>
                      <a:pt x="8300" y="43927"/>
                      <a:pt x="16251" y="43327"/>
                      <a:pt x="24229" y="43090"/>
                    </a:cubicBezTo>
                    <a:cubicBezTo>
                      <a:pt x="25440" y="43056"/>
                      <a:pt x="26649" y="43047"/>
                      <a:pt x="27857" y="43047"/>
                    </a:cubicBezTo>
                    <a:cubicBezTo>
                      <a:pt x="29450" y="43047"/>
                      <a:pt x="31040" y="43063"/>
                      <a:pt x="32629" y="43063"/>
                    </a:cubicBezTo>
                    <a:cubicBezTo>
                      <a:pt x="33834" y="43063"/>
                      <a:pt x="35037" y="43054"/>
                      <a:pt x="36239" y="43020"/>
                    </a:cubicBezTo>
                    <a:cubicBezTo>
                      <a:pt x="40200" y="42936"/>
                      <a:pt x="44162" y="42588"/>
                      <a:pt x="48137" y="42518"/>
                    </a:cubicBezTo>
                    <a:cubicBezTo>
                      <a:pt x="49253" y="42497"/>
                      <a:pt x="50372" y="42487"/>
                      <a:pt x="51492" y="42487"/>
                    </a:cubicBezTo>
                    <a:cubicBezTo>
                      <a:pt x="52611" y="42487"/>
                      <a:pt x="53731" y="42497"/>
                      <a:pt x="54846" y="42518"/>
                    </a:cubicBezTo>
                    <a:cubicBezTo>
                      <a:pt x="55767" y="42532"/>
                      <a:pt x="56716" y="42518"/>
                      <a:pt x="57636" y="42602"/>
                    </a:cubicBezTo>
                    <a:cubicBezTo>
                      <a:pt x="57950" y="42629"/>
                      <a:pt x="58311" y="42696"/>
                      <a:pt x="58650" y="42696"/>
                    </a:cubicBezTo>
                    <a:cubicBezTo>
                      <a:pt x="58839" y="42696"/>
                      <a:pt x="59020" y="42675"/>
                      <a:pt x="59184" y="42616"/>
                    </a:cubicBezTo>
                    <a:cubicBezTo>
                      <a:pt x="59296" y="42588"/>
                      <a:pt x="59422" y="42462"/>
                      <a:pt x="59394" y="42337"/>
                    </a:cubicBezTo>
                    <a:cubicBezTo>
                      <a:pt x="59171" y="40481"/>
                      <a:pt x="59143" y="38612"/>
                      <a:pt x="59101" y="36729"/>
                    </a:cubicBezTo>
                    <a:cubicBezTo>
                      <a:pt x="59045" y="33828"/>
                      <a:pt x="58975" y="30955"/>
                      <a:pt x="58892" y="28067"/>
                    </a:cubicBezTo>
                    <a:cubicBezTo>
                      <a:pt x="58738" y="22237"/>
                      <a:pt x="58543" y="16434"/>
                      <a:pt x="58348" y="10604"/>
                    </a:cubicBezTo>
                    <a:cubicBezTo>
                      <a:pt x="58250" y="7256"/>
                      <a:pt x="58138" y="3894"/>
                      <a:pt x="58041" y="547"/>
                    </a:cubicBezTo>
                    <a:cubicBezTo>
                      <a:pt x="58041" y="421"/>
                      <a:pt x="57957" y="282"/>
                      <a:pt x="57831" y="268"/>
                    </a:cubicBezTo>
                    <a:cubicBezTo>
                      <a:pt x="57273" y="184"/>
                      <a:pt x="56730" y="100"/>
                      <a:pt x="56172" y="3"/>
                    </a:cubicBezTo>
                    <a:cubicBezTo>
                      <a:pt x="56158" y="1"/>
                      <a:pt x="56146" y="0"/>
                      <a:pt x="56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4" name="Google Shape;454;p24"/>
            <p:cNvGrpSpPr/>
            <p:nvPr/>
          </p:nvGrpSpPr>
          <p:grpSpPr>
            <a:xfrm>
              <a:off x="3034125" y="521294"/>
              <a:ext cx="2955000" cy="853713"/>
              <a:chOff x="3034125" y="521294"/>
              <a:chExt cx="2955000" cy="853713"/>
            </a:xfrm>
          </p:grpSpPr>
          <p:grpSp>
            <p:nvGrpSpPr>
              <p:cNvPr id="455" name="Google Shape;455;p24"/>
              <p:cNvGrpSpPr/>
              <p:nvPr/>
            </p:nvGrpSpPr>
            <p:grpSpPr>
              <a:xfrm>
                <a:off x="3034125" y="970175"/>
                <a:ext cx="854375" cy="100200"/>
                <a:chOff x="4983250" y="2368850"/>
                <a:chExt cx="854375" cy="100200"/>
              </a:xfrm>
            </p:grpSpPr>
            <p:sp>
              <p:nvSpPr>
                <p:cNvPr id="456" name="Google Shape;456;p24"/>
                <p:cNvSpPr/>
                <p:nvPr/>
              </p:nvSpPr>
              <p:spPr>
                <a:xfrm>
                  <a:off x="4983250" y="2369625"/>
                  <a:ext cx="110225" cy="8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" h="3398" extrusionOk="0">
                      <a:moveTo>
                        <a:pt x="2511" y="371"/>
                      </a:moveTo>
                      <a:lnTo>
                        <a:pt x="2511" y="371"/>
                      </a:lnTo>
                      <a:cubicBezTo>
                        <a:pt x="3931" y="435"/>
                        <a:pt x="3857" y="3032"/>
                        <a:pt x="2280" y="3032"/>
                      </a:cubicBezTo>
                      <a:cubicBezTo>
                        <a:pt x="2153" y="3032"/>
                        <a:pt x="2016" y="3015"/>
                        <a:pt x="1869" y="2979"/>
                      </a:cubicBezTo>
                      <a:cubicBezTo>
                        <a:pt x="1102" y="2798"/>
                        <a:pt x="419" y="2268"/>
                        <a:pt x="767" y="1403"/>
                      </a:cubicBezTo>
                      <a:cubicBezTo>
                        <a:pt x="995" y="839"/>
                        <a:pt x="1439" y="389"/>
                        <a:pt x="2038" y="389"/>
                      </a:cubicBezTo>
                      <a:cubicBezTo>
                        <a:pt x="2136" y="389"/>
                        <a:pt x="2238" y="401"/>
                        <a:pt x="2343" y="426"/>
                      </a:cubicBezTo>
                      <a:cubicBezTo>
                        <a:pt x="2360" y="430"/>
                        <a:pt x="2376" y="431"/>
                        <a:pt x="2391" y="431"/>
                      </a:cubicBezTo>
                      <a:cubicBezTo>
                        <a:pt x="2439" y="431"/>
                        <a:pt x="2479" y="413"/>
                        <a:pt x="2511" y="371"/>
                      </a:cubicBezTo>
                      <a:close/>
                      <a:moveTo>
                        <a:pt x="2418" y="0"/>
                      </a:moveTo>
                      <a:cubicBezTo>
                        <a:pt x="2328" y="0"/>
                        <a:pt x="2233" y="7"/>
                        <a:pt x="2134" y="22"/>
                      </a:cubicBezTo>
                      <a:cubicBezTo>
                        <a:pt x="2107" y="20"/>
                        <a:pt x="2081" y="20"/>
                        <a:pt x="2054" y="20"/>
                      </a:cubicBezTo>
                      <a:cubicBezTo>
                        <a:pt x="1241" y="20"/>
                        <a:pt x="592" y="634"/>
                        <a:pt x="349" y="1431"/>
                      </a:cubicBezTo>
                      <a:cubicBezTo>
                        <a:pt x="0" y="2560"/>
                        <a:pt x="1102" y="3286"/>
                        <a:pt x="2134" y="3383"/>
                      </a:cubicBezTo>
                      <a:cubicBezTo>
                        <a:pt x="2212" y="3393"/>
                        <a:pt x="2287" y="3397"/>
                        <a:pt x="2359" y="3397"/>
                      </a:cubicBezTo>
                      <a:cubicBezTo>
                        <a:pt x="4334" y="3397"/>
                        <a:pt x="4409" y="0"/>
                        <a:pt x="241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24"/>
                <p:cNvSpPr/>
                <p:nvPr/>
              </p:nvSpPr>
              <p:spPr>
                <a:xfrm>
                  <a:off x="5129350" y="2368850"/>
                  <a:ext cx="99400" cy="8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6" h="3451" extrusionOk="0">
                      <a:moveTo>
                        <a:pt x="2100" y="370"/>
                      </a:moveTo>
                      <a:cubicBezTo>
                        <a:pt x="2195" y="370"/>
                        <a:pt x="2290" y="380"/>
                        <a:pt x="2386" y="402"/>
                      </a:cubicBezTo>
                      <a:cubicBezTo>
                        <a:pt x="3223" y="569"/>
                        <a:pt x="3669" y="1476"/>
                        <a:pt x="3209" y="2243"/>
                      </a:cubicBezTo>
                      <a:cubicBezTo>
                        <a:pt x="2917" y="2710"/>
                        <a:pt x="2313" y="3098"/>
                        <a:pt x="1739" y="3098"/>
                      </a:cubicBezTo>
                      <a:cubicBezTo>
                        <a:pt x="1627" y="3098"/>
                        <a:pt x="1516" y="3084"/>
                        <a:pt x="1409" y="3052"/>
                      </a:cubicBezTo>
                      <a:cubicBezTo>
                        <a:pt x="698" y="2843"/>
                        <a:pt x="335" y="1796"/>
                        <a:pt x="684" y="1155"/>
                      </a:cubicBezTo>
                      <a:cubicBezTo>
                        <a:pt x="698" y="1113"/>
                        <a:pt x="698" y="1057"/>
                        <a:pt x="698" y="1029"/>
                      </a:cubicBezTo>
                      <a:cubicBezTo>
                        <a:pt x="1088" y="675"/>
                        <a:pt x="1578" y="370"/>
                        <a:pt x="2100" y="370"/>
                      </a:cubicBezTo>
                      <a:close/>
                      <a:moveTo>
                        <a:pt x="2125" y="0"/>
                      </a:moveTo>
                      <a:cubicBezTo>
                        <a:pt x="1458" y="0"/>
                        <a:pt x="803" y="375"/>
                        <a:pt x="321" y="876"/>
                      </a:cubicBezTo>
                      <a:cubicBezTo>
                        <a:pt x="252" y="946"/>
                        <a:pt x="252" y="1029"/>
                        <a:pt x="294" y="1085"/>
                      </a:cubicBezTo>
                      <a:cubicBezTo>
                        <a:pt x="1" y="1824"/>
                        <a:pt x="335" y="2870"/>
                        <a:pt x="1033" y="3275"/>
                      </a:cubicBezTo>
                      <a:cubicBezTo>
                        <a:pt x="1241" y="3397"/>
                        <a:pt x="1472" y="3451"/>
                        <a:pt x="1709" y="3451"/>
                      </a:cubicBezTo>
                      <a:cubicBezTo>
                        <a:pt x="2364" y="3451"/>
                        <a:pt x="3063" y="3045"/>
                        <a:pt x="3432" y="2564"/>
                      </a:cubicBezTo>
                      <a:cubicBezTo>
                        <a:pt x="3976" y="1824"/>
                        <a:pt x="3836" y="736"/>
                        <a:pt x="3013" y="248"/>
                      </a:cubicBezTo>
                      <a:cubicBezTo>
                        <a:pt x="2724" y="75"/>
                        <a:pt x="2423" y="0"/>
                        <a:pt x="212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24"/>
                <p:cNvSpPr/>
                <p:nvPr/>
              </p:nvSpPr>
              <p:spPr>
                <a:xfrm>
                  <a:off x="5277900" y="2371250"/>
                  <a:ext cx="106400" cy="8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" h="3597" extrusionOk="0">
                      <a:moveTo>
                        <a:pt x="2118" y="354"/>
                      </a:moveTo>
                      <a:cubicBezTo>
                        <a:pt x="2293" y="354"/>
                        <a:pt x="2469" y="380"/>
                        <a:pt x="2637" y="431"/>
                      </a:cubicBezTo>
                      <a:lnTo>
                        <a:pt x="2679" y="459"/>
                      </a:lnTo>
                      <a:cubicBezTo>
                        <a:pt x="3404" y="891"/>
                        <a:pt x="3809" y="1505"/>
                        <a:pt x="3320" y="2342"/>
                      </a:cubicBezTo>
                      <a:cubicBezTo>
                        <a:pt x="3019" y="2845"/>
                        <a:pt x="2507" y="3225"/>
                        <a:pt x="1957" y="3225"/>
                      </a:cubicBezTo>
                      <a:cubicBezTo>
                        <a:pt x="1744" y="3225"/>
                        <a:pt x="1526" y="3168"/>
                        <a:pt x="1312" y="3039"/>
                      </a:cubicBezTo>
                      <a:cubicBezTo>
                        <a:pt x="628" y="2635"/>
                        <a:pt x="447" y="1700"/>
                        <a:pt x="866" y="1017"/>
                      </a:cubicBezTo>
                      <a:cubicBezTo>
                        <a:pt x="1133" y="564"/>
                        <a:pt x="1622" y="354"/>
                        <a:pt x="2118" y="354"/>
                      </a:cubicBezTo>
                      <a:close/>
                      <a:moveTo>
                        <a:pt x="2120" y="0"/>
                      </a:moveTo>
                      <a:cubicBezTo>
                        <a:pt x="1428" y="0"/>
                        <a:pt x="765" y="357"/>
                        <a:pt x="447" y="1003"/>
                      </a:cubicBezTo>
                      <a:cubicBezTo>
                        <a:pt x="1" y="1896"/>
                        <a:pt x="377" y="3026"/>
                        <a:pt x="1256" y="3444"/>
                      </a:cubicBezTo>
                      <a:cubicBezTo>
                        <a:pt x="1487" y="3549"/>
                        <a:pt x="1715" y="3597"/>
                        <a:pt x="1936" y="3597"/>
                      </a:cubicBezTo>
                      <a:cubicBezTo>
                        <a:pt x="2622" y="3597"/>
                        <a:pt x="3233" y="3139"/>
                        <a:pt x="3613" y="2537"/>
                      </a:cubicBezTo>
                      <a:cubicBezTo>
                        <a:pt x="4255" y="1519"/>
                        <a:pt x="3767" y="710"/>
                        <a:pt x="2860" y="166"/>
                      </a:cubicBezTo>
                      <a:cubicBezTo>
                        <a:pt x="2846" y="152"/>
                        <a:pt x="2818" y="110"/>
                        <a:pt x="2776" y="110"/>
                      </a:cubicBezTo>
                      <a:cubicBezTo>
                        <a:pt x="2561" y="36"/>
                        <a:pt x="2339" y="0"/>
                        <a:pt x="212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24"/>
                <p:cNvSpPr/>
                <p:nvPr/>
              </p:nvSpPr>
              <p:spPr>
                <a:xfrm>
                  <a:off x="5423325" y="2380850"/>
                  <a:ext cx="109800" cy="8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2" h="3411" extrusionOk="0">
                      <a:moveTo>
                        <a:pt x="2483" y="368"/>
                      </a:moveTo>
                      <a:cubicBezTo>
                        <a:pt x="3900" y="458"/>
                        <a:pt x="3854" y="3046"/>
                        <a:pt x="2267" y="3046"/>
                      </a:cubicBezTo>
                      <a:cubicBezTo>
                        <a:pt x="2136" y="3046"/>
                        <a:pt x="1994" y="3029"/>
                        <a:pt x="1841" y="2990"/>
                      </a:cubicBezTo>
                      <a:cubicBezTo>
                        <a:pt x="1074" y="2795"/>
                        <a:pt x="391" y="2279"/>
                        <a:pt x="740" y="1400"/>
                      </a:cubicBezTo>
                      <a:cubicBezTo>
                        <a:pt x="968" y="847"/>
                        <a:pt x="1414" y="387"/>
                        <a:pt x="2016" y="387"/>
                      </a:cubicBezTo>
                      <a:cubicBezTo>
                        <a:pt x="2112" y="387"/>
                        <a:pt x="2212" y="399"/>
                        <a:pt x="2316" y="424"/>
                      </a:cubicBezTo>
                      <a:cubicBezTo>
                        <a:pt x="2332" y="427"/>
                        <a:pt x="2348" y="429"/>
                        <a:pt x="2363" y="429"/>
                      </a:cubicBezTo>
                      <a:cubicBezTo>
                        <a:pt x="2411" y="429"/>
                        <a:pt x="2451" y="411"/>
                        <a:pt x="2483" y="368"/>
                      </a:cubicBezTo>
                      <a:close/>
                      <a:moveTo>
                        <a:pt x="2383" y="1"/>
                      </a:moveTo>
                      <a:cubicBezTo>
                        <a:pt x="2299" y="1"/>
                        <a:pt x="2212" y="7"/>
                        <a:pt x="2120" y="19"/>
                      </a:cubicBezTo>
                      <a:cubicBezTo>
                        <a:pt x="2102" y="19"/>
                        <a:pt x="2084" y="18"/>
                        <a:pt x="2066" y="18"/>
                      </a:cubicBezTo>
                      <a:cubicBezTo>
                        <a:pt x="1240" y="18"/>
                        <a:pt x="581" y="637"/>
                        <a:pt x="349" y="1442"/>
                      </a:cubicBezTo>
                      <a:cubicBezTo>
                        <a:pt x="0" y="2572"/>
                        <a:pt x="1088" y="3283"/>
                        <a:pt x="2120" y="3395"/>
                      </a:cubicBezTo>
                      <a:cubicBezTo>
                        <a:pt x="2201" y="3405"/>
                        <a:pt x="2279" y="3410"/>
                        <a:pt x="2354" y="3410"/>
                      </a:cubicBezTo>
                      <a:cubicBezTo>
                        <a:pt x="4315" y="3410"/>
                        <a:pt x="4391" y="1"/>
                        <a:pt x="238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24"/>
                <p:cNvSpPr/>
                <p:nvPr/>
              </p:nvSpPr>
              <p:spPr>
                <a:xfrm>
                  <a:off x="5579900" y="2380425"/>
                  <a:ext cx="99750" cy="8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3457" extrusionOk="0">
                      <a:moveTo>
                        <a:pt x="2113" y="354"/>
                      </a:moveTo>
                      <a:cubicBezTo>
                        <a:pt x="2208" y="354"/>
                        <a:pt x="2303" y="364"/>
                        <a:pt x="2399" y="385"/>
                      </a:cubicBezTo>
                      <a:cubicBezTo>
                        <a:pt x="3250" y="580"/>
                        <a:pt x="3683" y="1473"/>
                        <a:pt x="3222" y="2240"/>
                      </a:cubicBezTo>
                      <a:cubicBezTo>
                        <a:pt x="2932" y="2705"/>
                        <a:pt x="2321" y="3083"/>
                        <a:pt x="1755" y="3083"/>
                      </a:cubicBezTo>
                      <a:cubicBezTo>
                        <a:pt x="1641" y="3083"/>
                        <a:pt x="1530" y="3068"/>
                        <a:pt x="1423" y="3035"/>
                      </a:cubicBezTo>
                      <a:cubicBezTo>
                        <a:pt x="712" y="2826"/>
                        <a:pt x="335" y="1780"/>
                        <a:pt x="684" y="1138"/>
                      </a:cubicBezTo>
                      <a:cubicBezTo>
                        <a:pt x="712" y="1110"/>
                        <a:pt x="712" y="1054"/>
                        <a:pt x="712" y="1013"/>
                      </a:cubicBezTo>
                      <a:cubicBezTo>
                        <a:pt x="1090" y="658"/>
                        <a:pt x="1588" y="354"/>
                        <a:pt x="2113" y="354"/>
                      </a:cubicBezTo>
                      <a:close/>
                      <a:moveTo>
                        <a:pt x="2137" y="0"/>
                      </a:moveTo>
                      <a:cubicBezTo>
                        <a:pt x="1463" y="0"/>
                        <a:pt x="805" y="380"/>
                        <a:pt x="321" y="873"/>
                      </a:cubicBezTo>
                      <a:cubicBezTo>
                        <a:pt x="251" y="943"/>
                        <a:pt x="251" y="1040"/>
                        <a:pt x="307" y="1082"/>
                      </a:cubicBezTo>
                      <a:cubicBezTo>
                        <a:pt x="0" y="1836"/>
                        <a:pt x="335" y="2882"/>
                        <a:pt x="1032" y="3286"/>
                      </a:cubicBezTo>
                      <a:cubicBezTo>
                        <a:pt x="1243" y="3404"/>
                        <a:pt x="1476" y="3456"/>
                        <a:pt x="1714" y="3456"/>
                      </a:cubicBezTo>
                      <a:cubicBezTo>
                        <a:pt x="2375" y="3456"/>
                        <a:pt x="3076" y="3057"/>
                        <a:pt x="3445" y="2575"/>
                      </a:cubicBezTo>
                      <a:cubicBezTo>
                        <a:pt x="3989" y="1822"/>
                        <a:pt x="3864" y="720"/>
                        <a:pt x="3027" y="245"/>
                      </a:cubicBezTo>
                      <a:cubicBezTo>
                        <a:pt x="2736" y="74"/>
                        <a:pt x="2435" y="0"/>
                        <a:pt x="213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24"/>
                <p:cNvSpPr/>
                <p:nvPr/>
              </p:nvSpPr>
              <p:spPr>
                <a:xfrm>
                  <a:off x="5731225" y="2379075"/>
                  <a:ext cx="106400" cy="8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" h="3599" extrusionOk="0">
                      <a:moveTo>
                        <a:pt x="2132" y="350"/>
                      </a:moveTo>
                      <a:cubicBezTo>
                        <a:pt x="2303" y="350"/>
                        <a:pt x="2474" y="375"/>
                        <a:pt x="2637" y="425"/>
                      </a:cubicBezTo>
                      <a:lnTo>
                        <a:pt x="2679" y="467"/>
                      </a:lnTo>
                      <a:cubicBezTo>
                        <a:pt x="3404" y="899"/>
                        <a:pt x="3823" y="1513"/>
                        <a:pt x="3321" y="2350"/>
                      </a:cubicBezTo>
                      <a:cubicBezTo>
                        <a:pt x="3018" y="2854"/>
                        <a:pt x="2505" y="3226"/>
                        <a:pt x="1954" y="3226"/>
                      </a:cubicBezTo>
                      <a:cubicBezTo>
                        <a:pt x="1742" y="3226"/>
                        <a:pt x="1525" y="3171"/>
                        <a:pt x="1312" y="3047"/>
                      </a:cubicBezTo>
                      <a:cubicBezTo>
                        <a:pt x="629" y="2643"/>
                        <a:pt x="447" y="1694"/>
                        <a:pt x="866" y="1025"/>
                      </a:cubicBezTo>
                      <a:cubicBezTo>
                        <a:pt x="1136" y="567"/>
                        <a:pt x="1631" y="350"/>
                        <a:pt x="2132" y="350"/>
                      </a:cubicBezTo>
                      <a:close/>
                      <a:moveTo>
                        <a:pt x="2100" y="0"/>
                      </a:moveTo>
                      <a:cubicBezTo>
                        <a:pt x="1411" y="0"/>
                        <a:pt x="748" y="356"/>
                        <a:pt x="433" y="997"/>
                      </a:cubicBezTo>
                      <a:cubicBezTo>
                        <a:pt x="1" y="1890"/>
                        <a:pt x="364" y="3019"/>
                        <a:pt x="1256" y="3438"/>
                      </a:cubicBezTo>
                      <a:cubicBezTo>
                        <a:pt x="1491" y="3548"/>
                        <a:pt x="1724" y="3598"/>
                        <a:pt x="1948" y="3598"/>
                      </a:cubicBezTo>
                      <a:cubicBezTo>
                        <a:pt x="2629" y="3598"/>
                        <a:pt x="3236" y="3140"/>
                        <a:pt x="3614" y="2531"/>
                      </a:cubicBezTo>
                      <a:cubicBezTo>
                        <a:pt x="4255" y="1527"/>
                        <a:pt x="3767" y="690"/>
                        <a:pt x="2860" y="160"/>
                      </a:cubicBezTo>
                      <a:cubicBezTo>
                        <a:pt x="2846" y="146"/>
                        <a:pt x="2819" y="118"/>
                        <a:pt x="2777" y="118"/>
                      </a:cubicBezTo>
                      <a:cubicBezTo>
                        <a:pt x="2556" y="39"/>
                        <a:pt x="2327" y="0"/>
                        <a:pt x="210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2" name="Google Shape;462;p24"/>
              <p:cNvGrpSpPr/>
              <p:nvPr/>
            </p:nvGrpSpPr>
            <p:grpSpPr>
              <a:xfrm>
                <a:off x="3938100" y="988225"/>
                <a:ext cx="854375" cy="100200"/>
                <a:chOff x="4983250" y="2368850"/>
                <a:chExt cx="854375" cy="100200"/>
              </a:xfrm>
            </p:grpSpPr>
            <p:sp>
              <p:nvSpPr>
                <p:cNvPr id="463" name="Google Shape;463;p24"/>
                <p:cNvSpPr/>
                <p:nvPr/>
              </p:nvSpPr>
              <p:spPr>
                <a:xfrm>
                  <a:off x="4983250" y="2369625"/>
                  <a:ext cx="110225" cy="8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" h="3398" extrusionOk="0">
                      <a:moveTo>
                        <a:pt x="2511" y="371"/>
                      </a:moveTo>
                      <a:lnTo>
                        <a:pt x="2511" y="371"/>
                      </a:lnTo>
                      <a:cubicBezTo>
                        <a:pt x="3931" y="435"/>
                        <a:pt x="3857" y="3032"/>
                        <a:pt x="2280" y="3032"/>
                      </a:cubicBezTo>
                      <a:cubicBezTo>
                        <a:pt x="2153" y="3032"/>
                        <a:pt x="2016" y="3015"/>
                        <a:pt x="1869" y="2979"/>
                      </a:cubicBezTo>
                      <a:cubicBezTo>
                        <a:pt x="1102" y="2798"/>
                        <a:pt x="419" y="2268"/>
                        <a:pt x="767" y="1403"/>
                      </a:cubicBezTo>
                      <a:cubicBezTo>
                        <a:pt x="995" y="839"/>
                        <a:pt x="1439" y="389"/>
                        <a:pt x="2038" y="389"/>
                      </a:cubicBezTo>
                      <a:cubicBezTo>
                        <a:pt x="2136" y="389"/>
                        <a:pt x="2238" y="401"/>
                        <a:pt x="2343" y="426"/>
                      </a:cubicBezTo>
                      <a:cubicBezTo>
                        <a:pt x="2360" y="430"/>
                        <a:pt x="2376" y="431"/>
                        <a:pt x="2391" y="431"/>
                      </a:cubicBezTo>
                      <a:cubicBezTo>
                        <a:pt x="2439" y="431"/>
                        <a:pt x="2479" y="413"/>
                        <a:pt x="2511" y="371"/>
                      </a:cubicBezTo>
                      <a:close/>
                      <a:moveTo>
                        <a:pt x="2418" y="0"/>
                      </a:moveTo>
                      <a:cubicBezTo>
                        <a:pt x="2328" y="0"/>
                        <a:pt x="2233" y="7"/>
                        <a:pt x="2134" y="22"/>
                      </a:cubicBezTo>
                      <a:cubicBezTo>
                        <a:pt x="2107" y="20"/>
                        <a:pt x="2081" y="20"/>
                        <a:pt x="2054" y="20"/>
                      </a:cubicBezTo>
                      <a:cubicBezTo>
                        <a:pt x="1241" y="20"/>
                        <a:pt x="592" y="634"/>
                        <a:pt x="349" y="1431"/>
                      </a:cubicBezTo>
                      <a:cubicBezTo>
                        <a:pt x="0" y="2560"/>
                        <a:pt x="1102" y="3286"/>
                        <a:pt x="2134" y="3383"/>
                      </a:cubicBezTo>
                      <a:cubicBezTo>
                        <a:pt x="2212" y="3393"/>
                        <a:pt x="2287" y="3397"/>
                        <a:pt x="2359" y="3397"/>
                      </a:cubicBezTo>
                      <a:cubicBezTo>
                        <a:pt x="4334" y="3397"/>
                        <a:pt x="4409" y="0"/>
                        <a:pt x="241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24"/>
                <p:cNvSpPr/>
                <p:nvPr/>
              </p:nvSpPr>
              <p:spPr>
                <a:xfrm>
                  <a:off x="5129350" y="2368850"/>
                  <a:ext cx="99400" cy="8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6" h="3451" extrusionOk="0">
                      <a:moveTo>
                        <a:pt x="2100" y="370"/>
                      </a:moveTo>
                      <a:cubicBezTo>
                        <a:pt x="2195" y="370"/>
                        <a:pt x="2290" y="380"/>
                        <a:pt x="2386" y="402"/>
                      </a:cubicBezTo>
                      <a:cubicBezTo>
                        <a:pt x="3223" y="569"/>
                        <a:pt x="3669" y="1476"/>
                        <a:pt x="3209" y="2243"/>
                      </a:cubicBezTo>
                      <a:cubicBezTo>
                        <a:pt x="2917" y="2710"/>
                        <a:pt x="2313" y="3098"/>
                        <a:pt x="1739" y="3098"/>
                      </a:cubicBezTo>
                      <a:cubicBezTo>
                        <a:pt x="1627" y="3098"/>
                        <a:pt x="1516" y="3084"/>
                        <a:pt x="1409" y="3052"/>
                      </a:cubicBezTo>
                      <a:cubicBezTo>
                        <a:pt x="698" y="2843"/>
                        <a:pt x="335" y="1796"/>
                        <a:pt x="684" y="1155"/>
                      </a:cubicBezTo>
                      <a:cubicBezTo>
                        <a:pt x="698" y="1113"/>
                        <a:pt x="698" y="1057"/>
                        <a:pt x="698" y="1029"/>
                      </a:cubicBezTo>
                      <a:cubicBezTo>
                        <a:pt x="1088" y="675"/>
                        <a:pt x="1578" y="370"/>
                        <a:pt x="2100" y="370"/>
                      </a:cubicBezTo>
                      <a:close/>
                      <a:moveTo>
                        <a:pt x="2125" y="0"/>
                      </a:moveTo>
                      <a:cubicBezTo>
                        <a:pt x="1458" y="0"/>
                        <a:pt x="803" y="375"/>
                        <a:pt x="321" y="876"/>
                      </a:cubicBezTo>
                      <a:cubicBezTo>
                        <a:pt x="252" y="946"/>
                        <a:pt x="252" y="1029"/>
                        <a:pt x="294" y="1085"/>
                      </a:cubicBezTo>
                      <a:cubicBezTo>
                        <a:pt x="1" y="1824"/>
                        <a:pt x="335" y="2870"/>
                        <a:pt x="1033" y="3275"/>
                      </a:cubicBezTo>
                      <a:cubicBezTo>
                        <a:pt x="1241" y="3397"/>
                        <a:pt x="1472" y="3451"/>
                        <a:pt x="1709" y="3451"/>
                      </a:cubicBezTo>
                      <a:cubicBezTo>
                        <a:pt x="2364" y="3451"/>
                        <a:pt x="3063" y="3045"/>
                        <a:pt x="3432" y="2564"/>
                      </a:cubicBezTo>
                      <a:cubicBezTo>
                        <a:pt x="3976" y="1824"/>
                        <a:pt x="3836" y="736"/>
                        <a:pt x="3013" y="248"/>
                      </a:cubicBezTo>
                      <a:cubicBezTo>
                        <a:pt x="2724" y="75"/>
                        <a:pt x="2423" y="0"/>
                        <a:pt x="212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24"/>
                <p:cNvSpPr/>
                <p:nvPr/>
              </p:nvSpPr>
              <p:spPr>
                <a:xfrm>
                  <a:off x="5277900" y="2371250"/>
                  <a:ext cx="106400" cy="8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" h="3597" extrusionOk="0">
                      <a:moveTo>
                        <a:pt x="2118" y="354"/>
                      </a:moveTo>
                      <a:cubicBezTo>
                        <a:pt x="2293" y="354"/>
                        <a:pt x="2469" y="380"/>
                        <a:pt x="2637" y="431"/>
                      </a:cubicBezTo>
                      <a:lnTo>
                        <a:pt x="2679" y="459"/>
                      </a:lnTo>
                      <a:cubicBezTo>
                        <a:pt x="3404" y="891"/>
                        <a:pt x="3809" y="1505"/>
                        <a:pt x="3320" y="2342"/>
                      </a:cubicBezTo>
                      <a:cubicBezTo>
                        <a:pt x="3019" y="2845"/>
                        <a:pt x="2507" y="3225"/>
                        <a:pt x="1957" y="3225"/>
                      </a:cubicBezTo>
                      <a:cubicBezTo>
                        <a:pt x="1744" y="3225"/>
                        <a:pt x="1526" y="3168"/>
                        <a:pt x="1312" y="3039"/>
                      </a:cubicBezTo>
                      <a:cubicBezTo>
                        <a:pt x="628" y="2635"/>
                        <a:pt x="447" y="1700"/>
                        <a:pt x="866" y="1017"/>
                      </a:cubicBezTo>
                      <a:cubicBezTo>
                        <a:pt x="1133" y="564"/>
                        <a:pt x="1622" y="354"/>
                        <a:pt x="2118" y="354"/>
                      </a:cubicBezTo>
                      <a:close/>
                      <a:moveTo>
                        <a:pt x="2120" y="0"/>
                      </a:moveTo>
                      <a:cubicBezTo>
                        <a:pt x="1428" y="0"/>
                        <a:pt x="765" y="357"/>
                        <a:pt x="447" y="1003"/>
                      </a:cubicBezTo>
                      <a:cubicBezTo>
                        <a:pt x="1" y="1896"/>
                        <a:pt x="377" y="3026"/>
                        <a:pt x="1256" y="3444"/>
                      </a:cubicBezTo>
                      <a:cubicBezTo>
                        <a:pt x="1487" y="3549"/>
                        <a:pt x="1715" y="3597"/>
                        <a:pt x="1936" y="3597"/>
                      </a:cubicBezTo>
                      <a:cubicBezTo>
                        <a:pt x="2622" y="3597"/>
                        <a:pt x="3233" y="3139"/>
                        <a:pt x="3613" y="2537"/>
                      </a:cubicBezTo>
                      <a:cubicBezTo>
                        <a:pt x="4255" y="1519"/>
                        <a:pt x="3767" y="710"/>
                        <a:pt x="2860" y="166"/>
                      </a:cubicBezTo>
                      <a:cubicBezTo>
                        <a:pt x="2846" y="152"/>
                        <a:pt x="2818" y="110"/>
                        <a:pt x="2776" y="110"/>
                      </a:cubicBezTo>
                      <a:cubicBezTo>
                        <a:pt x="2561" y="36"/>
                        <a:pt x="2339" y="0"/>
                        <a:pt x="212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24"/>
                <p:cNvSpPr/>
                <p:nvPr/>
              </p:nvSpPr>
              <p:spPr>
                <a:xfrm>
                  <a:off x="5423325" y="2380850"/>
                  <a:ext cx="109800" cy="8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2" h="3411" extrusionOk="0">
                      <a:moveTo>
                        <a:pt x="2483" y="368"/>
                      </a:moveTo>
                      <a:cubicBezTo>
                        <a:pt x="3900" y="458"/>
                        <a:pt x="3854" y="3046"/>
                        <a:pt x="2267" y="3046"/>
                      </a:cubicBezTo>
                      <a:cubicBezTo>
                        <a:pt x="2136" y="3046"/>
                        <a:pt x="1994" y="3029"/>
                        <a:pt x="1841" y="2990"/>
                      </a:cubicBezTo>
                      <a:cubicBezTo>
                        <a:pt x="1074" y="2795"/>
                        <a:pt x="391" y="2279"/>
                        <a:pt x="740" y="1400"/>
                      </a:cubicBezTo>
                      <a:cubicBezTo>
                        <a:pt x="968" y="847"/>
                        <a:pt x="1414" y="387"/>
                        <a:pt x="2016" y="387"/>
                      </a:cubicBezTo>
                      <a:cubicBezTo>
                        <a:pt x="2112" y="387"/>
                        <a:pt x="2212" y="399"/>
                        <a:pt x="2316" y="424"/>
                      </a:cubicBezTo>
                      <a:cubicBezTo>
                        <a:pt x="2332" y="427"/>
                        <a:pt x="2348" y="429"/>
                        <a:pt x="2363" y="429"/>
                      </a:cubicBezTo>
                      <a:cubicBezTo>
                        <a:pt x="2411" y="429"/>
                        <a:pt x="2451" y="411"/>
                        <a:pt x="2483" y="368"/>
                      </a:cubicBezTo>
                      <a:close/>
                      <a:moveTo>
                        <a:pt x="2383" y="1"/>
                      </a:moveTo>
                      <a:cubicBezTo>
                        <a:pt x="2299" y="1"/>
                        <a:pt x="2212" y="7"/>
                        <a:pt x="2120" y="19"/>
                      </a:cubicBezTo>
                      <a:cubicBezTo>
                        <a:pt x="2102" y="19"/>
                        <a:pt x="2084" y="18"/>
                        <a:pt x="2066" y="18"/>
                      </a:cubicBezTo>
                      <a:cubicBezTo>
                        <a:pt x="1240" y="18"/>
                        <a:pt x="581" y="637"/>
                        <a:pt x="349" y="1442"/>
                      </a:cubicBezTo>
                      <a:cubicBezTo>
                        <a:pt x="0" y="2572"/>
                        <a:pt x="1088" y="3283"/>
                        <a:pt x="2120" y="3395"/>
                      </a:cubicBezTo>
                      <a:cubicBezTo>
                        <a:pt x="2201" y="3405"/>
                        <a:pt x="2279" y="3410"/>
                        <a:pt x="2354" y="3410"/>
                      </a:cubicBezTo>
                      <a:cubicBezTo>
                        <a:pt x="4315" y="3410"/>
                        <a:pt x="4391" y="1"/>
                        <a:pt x="238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24"/>
                <p:cNvSpPr/>
                <p:nvPr/>
              </p:nvSpPr>
              <p:spPr>
                <a:xfrm>
                  <a:off x="5579900" y="2380425"/>
                  <a:ext cx="99750" cy="8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3457" extrusionOk="0">
                      <a:moveTo>
                        <a:pt x="2113" y="354"/>
                      </a:moveTo>
                      <a:cubicBezTo>
                        <a:pt x="2208" y="354"/>
                        <a:pt x="2303" y="364"/>
                        <a:pt x="2399" y="385"/>
                      </a:cubicBezTo>
                      <a:cubicBezTo>
                        <a:pt x="3250" y="580"/>
                        <a:pt x="3683" y="1473"/>
                        <a:pt x="3222" y="2240"/>
                      </a:cubicBezTo>
                      <a:cubicBezTo>
                        <a:pt x="2932" y="2705"/>
                        <a:pt x="2321" y="3083"/>
                        <a:pt x="1755" y="3083"/>
                      </a:cubicBezTo>
                      <a:cubicBezTo>
                        <a:pt x="1641" y="3083"/>
                        <a:pt x="1530" y="3068"/>
                        <a:pt x="1423" y="3035"/>
                      </a:cubicBezTo>
                      <a:cubicBezTo>
                        <a:pt x="712" y="2826"/>
                        <a:pt x="335" y="1780"/>
                        <a:pt x="684" y="1138"/>
                      </a:cubicBezTo>
                      <a:cubicBezTo>
                        <a:pt x="712" y="1110"/>
                        <a:pt x="712" y="1054"/>
                        <a:pt x="712" y="1013"/>
                      </a:cubicBezTo>
                      <a:cubicBezTo>
                        <a:pt x="1090" y="658"/>
                        <a:pt x="1588" y="354"/>
                        <a:pt x="2113" y="354"/>
                      </a:cubicBezTo>
                      <a:close/>
                      <a:moveTo>
                        <a:pt x="2137" y="0"/>
                      </a:moveTo>
                      <a:cubicBezTo>
                        <a:pt x="1463" y="0"/>
                        <a:pt x="805" y="380"/>
                        <a:pt x="321" y="873"/>
                      </a:cubicBezTo>
                      <a:cubicBezTo>
                        <a:pt x="251" y="943"/>
                        <a:pt x="251" y="1040"/>
                        <a:pt x="307" y="1082"/>
                      </a:cubicBezTo>
                      <a:cubicBezTo>
                        <a:pt x="0" y="1836"/>
                        <a:pt x="335" y="2882"/>
                        <a:pt x="1032" y="3286"/>
                      </a:cubicBezTo>
                      <a:cubicBezTo>
                        <a:pt x="1243" y="3404"/>
                        <a:pt x="1476" y="3456"/>
                        <a:pt x="1714" y="3456"/>
                      </a:cubicBezTo>
                      <a:cubicBezTo>
                        <a:pt x="2375" y="3456"/>
                        <a:pt x="3076" y="3057"/>
                        <a:pt x="3445" y="2575"/>
                      </a:cubicBezTo>
                      <a:cubicBezTo>
                        <a:pt x="3989" y="1822"/>
                        <a:pt x="3864" y="720"/>
                        <a:pt x="3027" y="245"/>
                      </a:cubicBezTo>
                      <a:cubicBezTo>
                        <a:pt x="2736" y="74"/>
                        <a:pt x="2435" y="0"/>
                        <a:pt x="213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24"/>
                <p:cNvSpPr/>
                <p:nvPr/>
              </p:nvSpPr>
              <p:spPr>
                <a:xfrm>
                  <a:off x="5731225" y="2379075"/>
                  <a:ext cx="106400" cy="8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" h="3599" extrusionOk="0">
                      <a:moveTo>
                        <a:pt x="2132" y="350"/>
                      </a:moveTo>
                      <a:cubicBezTo>
                        <a:pt x="2303" y="350"/>
                        <a:pt x="2474" y="375"/>
                        <a:pt x="2637" y="425"/>
                      </a:cubicBezTo>
                      <a:lnTo>
                        <a:pt x="2679" y="467"/>
                      </a:lnTo>
                      <a:cubicBezTo>
                        <a:pt x="3404" y="899"/>
                        <a:pt x="3823" y="1513"/>
                        <a:pt x="3321" y="2350"/>
                      </a:cubicBezTo>
                      <a:cubicBezTo>
                        <a:pt x="3018" y="2854"/>
                        <a:pt x="2505" y="3226"/>
                        <a:pt x="1954" y="3226"/>
                      </a:cubicBezTo>
                      <a:cubicBezTo>
                        <a:pt x="1742" y="3226"/>
                        <a:pt x="1525" y="3171"/>
                        <a:pt x="1312" y="3047"/>
                      </a:cubicBezTo>
                      <a:cubicBezTo>
                        <a:pt x="629" y="2643"/>
                        <a:pt x="447" y="1694"/>
                        <a:pt x="866" y="1025"/>
                      </a:cubicBezTo>
                      <a:cubicBezTo>
                        <a:pt x="1136" y="567"/>
                        <a:pt x="1631" y="350"/>
                        <a:pt x="2132" y="350"/>
                      </a:cubicBezTo>
                      <a:close/>
                      <a:moveTo>
                        <a:pt x="2100" y="0"/>
                      </a:moveTo>
                      <a:cubicBezTo>
                        <a:pt x="1411" y="0"/>
                        <a:pt x="748" y="356"/>
                        <a:pt x="433" y="997"/>
                      </a:cubicBezTo>
                      <a:cubicBezTo>
                        <a:pt x="1" y="1890"/>
                        <a:pt x="364" y="3019"/>
                        <a:pt x="1256" y="3438"/>
                      </a:cubicBezTo>
                      <a:cubicBezTo>
                        <a:pt x="1491" y="3548"/>
                        <a:pt x="1724" y="3598"/>
                        <a:pt x="1948" y="3598"/>
                      </a:cubicBezTo>
                      <a:cubicBezTo>
                        <a:pt x="2629" y="3598"/>
                        <a:pt x="3236" y="3140"/>
                        <a:pt x="3614" y="2531"/>
                      </a:cubicBezTo>
                      <a:cubicBezTo>
                        <a:pt x="4255" y="1527"/>
                        <a:pt x="3767" y="690"/>
                        <a:pt x="2860" y="160"/>
                      </a:cubicBezTo>
                      <a:cubicBezTo>
                        <a:pt x="2846" y="146"/>
                        <a:pt x="2819" y="118"/>
                        <a:pt x="2777" y="118"/>
                      </a:cubicBezTo>
                      <a:cubicBezTo>
                        <a:pt x="2556" y="39"/>
                        <a:pt x="2327" y="0"/>
                        <a:pt x="210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9" name="Google Shape;469;p24"/>
              <p:cNvGrpSpPr/>
              <p:nvPr/>
            </p:nvGrpSpPr>
            <p:grpSpPr>
              <a:xfrm>
                <a:off x="4842075" y="988225"/>
                <a:ext cx="696400" cy="98000"/>
                <a:chOff x="4983250" y="2368850"/>
                <a:chExt cx="696400" cy="98000"/>
              </a:xfrm>
            </p:grpSpPr>
            <p:sp>
              <p:nvSpPr>
                <p:cNvPr id="470" name="Google Shape;470;p24"/>
                <p:cNvSpPr/>
                <p:nvPr/>
              </p:nvSpPr>
              <p:spPr>
                <a:xfrm>
                  <a:off x="4983250" y="2369625"/>
                  <a:ext cx="110225" cy="8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" h="3398" extrusionOk="0">
                      <a:moveTo>
                        <a:pt x="2511" y="371"/>
                      </a:moveTo>
                      <a:lnTo>
                        <a:pt x="2511" y="371"/>
                      </a:lnTo>
                      <a:cubicBezTo>
                        <a:pt x="3931" y="435"/>
                        <a:pt x="3857" y="3032"/>
                        <a:pt x="2280" y="3032"/>
                      </a:cubicBezTo>
                      <a:cubicBezTo>
                        <a:pt x="2153" y="3032"/>
                        <a:pt x="2016" y="3015"/>
                        <a:pt x="1869" y="2979"/>
                      </a:cubicBezTo>
                      <a:cubicBezTo>
                        <a:pt x="1102" y="2798"/>
                        <a:pt x="419" y="2268"/>
                        <a:pt x="767" y="1403"/>
                      </a:cubicBezTo>
                      <a:cubicBezTo>
                        <a:pt x="995" y="839"/>
                        <a:pt x="1439" y="389"/>
                        <a:pt x="2038" y="389"/>
                      </a:cubicBezTo>
                      <a:cubicBezTo>
                        <a:pt x="2136" y="389"/>
                        <a:pt x="2238" y="401"/>
                        <a:pt x="2343" y="426"/>
                      </a:cubicBezTo>
                      <a:cubicBezTo>
                        <a:pt x="2360" y="430"/>
                        <a:pt x="2376" y="431"/>
                        <a:pt x="2391" y="431"/>
                      </a:cubicBezTo>
                      <a:cubicBezTo>
                        <a:pt x="2439" y="431"/>
                        <a:pt x="2479" y="413"/>
                        <a:pt x="2511" y="371"/>
                      </a:cubicBezTo>
                      <a:close/>
                      <a:moveTo>
                        <a:pt x="2418" y="0"/>
                      </a:moveTo>
                      <a:cubicBezTo>
                        <a:pt x="2328" y="0"/>
                        <a:pt x="2233" y="7"/>
                        <a:pt x="2134" y="22"/>
                      </a:cubicBezTo>
                      <a:cubicBezTo>
                        <a:pt x="2107" y="20"/>
                        <a:pt x="2081" y="20"/>
                        <a:pt x="2054" y="20"/>
                      </a:cubicBezTo>
                      <a:cubicBezTo>
                        <a:pt x="1241" y="20"/>
                        <a:pt x="592" y="634"/>
                        <a:pt x="349" y="1431"/>
                      </a:cubicBezTo>
                      <a:cubicBezTo>
                        <a:pt x="0" y="2560"/>
                        <a:pt x="1102" y="3286"/>
                        <a:pt x="2134" y="3383"/>
                      </a:cubicBezTo>
                      <a:cubicBezTo>
                        <a:pt x="2212" y="3393"/>
                        <a:pt x="2287" y="3397"/>
                        <a:pt x="2359" y="3397"/>
                      </a:cubicBezTo>
                      <a:cubicBezTo>
                        <a:pt x="4334" y="3397"/>
                        <a:pt x="4409" y="0"/>
                        <a:pt x="241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24"/>
                <p:cNvSpPr/>
                <p:nvPr/>
              </p:nvSpPr>
              <p:spPr>
                <a:xfrm>
                  <a:off x="5129350" y="2368850"/>
                  <a:ext cx="99400" cy="8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6" h="3451" extrusionOk="0">
                      <a:moveTo>
                        <a:pt x="2100" y="370"/>
                      </a:moveTo>
                      <a:cubicBezTo>
                        <a:pt x="2195" y="370"/>
                        <a:pt x="2290" y="380"/>
                        <a:pt x="2386" y="402"/>
                      </a:cubicBezTo>
                      <a:cubicBezTo>
                        <a:pt x="3223" y="569"/>
                        <a:pt x="3669" y="1476"/>
                        <a:pt x="3209" y="2243"/>
                      </a:cubicBezTo>
                      <a:cubicBezTo>
                        <a:pt x="2917" y="2710"/>
                        <a:pt x="2313" y="3098"/>
                        <a:pt x="1739" y="3098"/>
                      </a:cubicBezTo>
                      <a:cubicBezTo>
                        <a:pt x="1627" y="3098"/>
                        <a:pt x="1516" y="3084"/>
                        <a:pt x="1409" y="3052"/>
                      </a:cubicBezTo>
                      <a:cubicBezTo>
                        <a:pt x="698" y="2843"/>
                        <a:pt x="335" y="1796"/>
                        <a:pt x="684" y="1155"/>
                      </a:cubicBezTo>
                      <a:cubicBezTo>
                        <a:pt x="698" y="1113"/>
                        <a:pt x="698" y="1057"/>
                        <a:pt x="698" y="1029"/>
                      </a:cubicBezTo>
                      <a:cubicBezTo>
                        <a:pt x="1088" y="675"/>
                        <a:pt x="1578" y="370"/>
                        <a:pt x="2100" y="370"/>
                      </a:cubicBezTo>
                      <a:close/>
                      <a:moveTo>
                        <a:pt x="2125" y="0"/>
                      </a:moveTo>
                      <a:cubicBezTo>
                        <a:pt x="1458" y="0"/>
                        <a:pt x="803" y="375"/>
                        <a:pt x="321" y="876"/>
                      </a:cubicBezTo>
                      <a:cubicBezTo>
                        <a:pt x="252" y="946"/>
                        <a:pt x="252" y="1029"/>
                        <a:pt x="294" y="1085"/>
                      </a:cubicBezTo>
                      <a:cubicBezTo>
                        <a:pt x="1" y="1824"/>
                        <a:pt x="335" y="2870"/>
                        <a:pt x="1033" y="3275"/>
                      </a:cubicBezTo>
                      <a:cubicBezTo>
                        <a:pt x="1241" y="3397"/>
                        <a:pt x="1472" y="3451"/>
                        <a:pt x="1709" y="3451"/>
                      </a:cubicBezTo>
                      <a:cubicBezTo>
                        <a:pt x="2364" y="3451"/>
                        <a:pt x="3063" y="3045"/>
                        <a:pt x="3432" y="2564"/>
                      </a:cubicBezTo>
                      <a:cubicBezTo>
                        <a:pt x="3976" y="1824"/>
                        <a:pt x="3836" y="736"/>
                        <a:pt x="3013" y="248"/>
                      </a:cubicBezTo>
                      <a:cubicBezTo>
                        <a:pt x="2724" y="75"/>
                        <a:pt x="2423" y="0"/>
                        <a:pt x="212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24"/>
                <p:cNvSpPr/>
                <p:nvPr/>
              </p:nvSpPr>
              <p:spPr>
                <a:xfrm>
                  <a:off x="5277900" y="2371250"/>
                  <a:ext cx="106400" cy="8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" h="3597" extrusionOk="0">
                      <a:moveTo>
                        <a:pt x="2118" y="354"/>
                      </a:moveTo>
                      <a:cubicBezTo>
                        <a:pt x="2293" y="354"/>
                        <a:pt x="2469" y="380"/>
                        <a:pt x="2637" y="431"/>
                      </a:cubicBezTo>
                      <a:lnTo>
                        <a:pt x="2679" y="459"/>
                      </a:lnTo>
                      <a:cubicBezTo>
                        <a:pt x="3404" y="891"/>
                        <a:pt x="3809" y="1505"/>
                        <a:pt x="3320" y="2342"/>
                      </a:cubicBezTo>
                      <a:cubicBezTo>
                        <a:pt x="3019" y="2845"/>
                        <a:pt x="2507" y="3225"/>
                        <a:pt x="1957" y="3225"/>
                      </a:cubicBezTo>
                      <a:cubicBezTo>
                        <a:pt x="1744" y="3225"/>
                        <a:pt x="1526" y="3168"/>
                        <a:pt x="1312" y="3039"/>
                      </a:cubicBezTo>
                      <a:cubicBezTo>
                        <a:pt x="628" y="2635"/>
                        <a:pt x="447" y="1700"/>
                        <a:pt x="866" y="1017"/>
                      </a:cubicBezTo>
                      <a:cubicBezTo>
                        <a:pt x="1133" y="564"/>
                        <a:pt x="1622" y="354"/>
                        <a:pt x="2118" y="354"/>
                      </a:cubicBezTo>
                      <a:close/>
                      <a:moveTo>
                        <a:pt x="2120" y="0"/>
                      </a:moveTo>
                      <a:cubicBezTo>
                        <a:pt x="1428" y="0"/>
                        <a:pt x="765" y="357"/>
                        <a:pt x="447" y="1003"/>
                      </a:cubicBezTo>
                      <a:cubicBezTo>
                        <a:pt x="1" y="1896"/>
                        <a:pt x="377" y="3026"/>
                        <a:pt x="1256" y="3444"/>
                      </a:cubicBezTo>
                      <a:cubicBezTo>
                        <a:pt x="1487" y="3549"/>
                        <a:pt x="1715" y="3597"/>
                        <a:pt x="1936" y="3597"/>
                      </a:cubicBezTo>
                      <a:cubicBezTo>
                        <a:pt x="2622" y="3597"/>
                        <a:pt x="3233" y="3139"/>
                        <a:pt x="3613" y="2537"/>
                      </a:cubicBezTo>
                      <a:cubicBezTo>
                        <a:pt x="4255" y="1519"/>
                        <a:pt x="3767" y="710"/>
                        <a:pt x="2860" y="166"/>
                      </a:cubicBezTo>
                      <a:cubicBezTo>
                        <a:pt x="2846" y="152"/>
                        <a:pt x="2818" y="110"/>
                        <a:pt x="2776" y="110"/>
                      </a:cubicBezTo>
                      <a:cubicBezTo>
                        <a:pt x="2561" y="36"/>
                        <a:pt x="2339" y="0"/>
                        <a:pt x="212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24"/>
                <p:cNvSpPr/>
                <p:nvPr/>
              </p:nvSpPr>
              <p:spPr>
                <a:xfrm>
                  <a:off x="5423325" y="2380850"/>
                  <a:ext cx="109800" cy="8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2" h="3411" extrusionOk="0">
                      <a:moveTo>
                        <a:pt x="2483" y="368"/>
                      </a:moveTo>
                      <a:cubicBezTo>
                        <a:pt x="3900" y="458"/>
                        <a:pt x="3854" y="3046"/>
                        <a:pt x="2267" y="3046"/>
                      </a:cubicBezTo>
                      <a:cubicBezTo>
                        <a:pt x="2136" y="3046"/>
                        <a:pt x="1994" y="3029"/>
                        <a:pt x="1841" y="2990"/>
                      </a:cubicBezTo>
                      <a:cubicBezTo>
                        <a:pt x="1074" y="2795"/>
                        <a:pt x="391" y="2279"/>
                        <a:pt x="740" y="1400"/>
                      </a:cubicBezTo>
                      <a:cubicBezTo>
                        <a:pt x="968" y="847"/>
                        <a:pt x="1414" y="387"/>
                        <a:pt x="2016" y="387"/>
                      </a:cubicBezTo>
                      <a:cubicBezTo>
                        <a:pt x="2112" y="387"/>
                        <a:pt x="2212" y="399"/>
                        <a:pt x="2316" y="424"/>
                      </a:cubicBezTo>
                      <a:cubicBezTo>
                        <a:pt x="2332" y="427"/>
                        <a:pt x="2348" y="429"/>
                        <a:pt x="2363" y="429"/>
                      </a:cubicBezTo>
                      <a:cubicBezTo>
                        <a:pt x="2411" y="429"/>
                        <a:pt x="2451" y="411"/>
                        <a:pt x="2483" y="368"/>
                      </a:cubicBezTo>
                      <a:close/>
                      <a:moveTo>
                        <a:pt x="2383" y="1"/>
                      </a:moveTo>
                      <a:cubicBezTo>
                        <a:pt x="2299" y="1"/>
                        <a:pt x="2212" y="7"/>
                        <a:pt x="2120" y="19"/>
                      </a:cubicBezTo>
                      <a:cubicBezTo>
                        <a:pt x="2102" y="19"/>
                        <a:pt x="2084" y="18"/>
                        <a:pt x="2066" y="18"/>
                      </a:cubicBezTo>
                      <a:cubicBezTo>
                        <a:pt x="1240" y="18"/>
                        <a:pt x="581" y="637"/>
                        <a:pt x="349" y="1442"/>
                      </a:cubicBezTo>
                      <a:cubicBezTo>
                        <a:pt x="0" y="2572"/>
                        <a:pt x="1088" y="3283"/>
                        <a:pt x="2120" y="3395"/>
                      </a:cubicBezTo>
                      <a:cubicBezTo>
                        <a:pt x="2201" y="3405"/>
                        <a:pt x="2279" y="3410"/>
                        <a:pt x="2354" y="3410"/>
                      </a:cubicBezTo>
                      <a:cubicBezTo>
                        <a:pt x="4315" y="3410"/>
                        <a:pt x="4391" y="1"/>
                        <a:pt x="238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24"/>
                <p:cNvSpPr/>
                <p:nvPr/>
              </p:nvSpPr>
              <p:spPr>
                <a:xfrm>
                  <a:off x="5579900" y="2380425"/>
                  <a:ext cx="99750" cy="8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3457" extrusionOk="0">
                      <a:moveTo>
                        <a:pt x="2113" y="354"/>
                      </a:moveTo>
                      <a:cubicBezTo>
                        <a:pt x="2208" y="354"/>
                        <a:pt x="2303" y="364"/>
                        <a:pt x="2399" y="385"/>
                      </a:cubicBezTo>
                      <a:cubicBezTo>
                        <a:pt x="3250" y="580"/>
                        <a:pt x="3683" y="1473"/>
                        <a:pt x="3222" y="2240"/>
                      </a:cubicBezTo>
                      <a:cubicBezTo>
                        <a:pt x="2932" y="2705"/>
                        <a:pt x="2321" y="3083"/>
                        <a:pt x="1755" y="3083"/>
                      </a:cubicBezTo>
                      <a:cubicBezTo>
                        <a:pt x="1641" y="3083"/>
                        <a:pt x="1530" y="3068"/>
                        <a:pt x="1423" y="3035"/>
                      </a:cubicBezTo>
                      <a:cubicBezTo>
                        <a:pt x="712" y="2826"/>
                        <a:pt x="335" y="1780"/>
                        <a:pt x="684" y="1138"/>
                      </a:cubicBezTo>
                      <a:cubicBezTo>
                        <a:pt x="712" y="1110"/>
                        <a:pt x="712" y="1054"/>
                        <a:pt x="712" y="1013"/>
                      </a:cubicBezTo>
                      <a:cubicBezTo>
                        <a:pt x="1090" y="658"/>
                        <a:pt x="1588" y="354"/>
                        <a:pt x="2113" y="354"/>
                      </a:cubicBezTo>
                      <a:close/>
                      <a:moveTo>
                        <a:pt x="2137" y="0"/>
                      </a:moveTo>
                      <a:cubicBezTo>
                        <a:pt x="1463" y="0"/>
                        <a:pt x="805" y="380"/>
                        <a:pt x="321" y="873"/>
                      </a:cubicBezTo>
                      <a:cubicBezTo>
                        <a:pt x="251" y="943"/>
                        <a:pt x="251" y="1040"/>
                        <a:pt x="307" y="1082"/>
                      </a:cubicBezTo>
                      <a:cubicBezTo>
                        <a:pt x="0" y="1836"/>
                        <a:pt x="335" y="2882"/>
                        <a:pt x="1032" y="3286"/>
                      </a:cubicBezTo>
                      <a:cubicBezTo>
                        <a:pt x="1243" y="3404"/>
                        <a:pt x="1476" y="3456"/>
                        <a:pt x="1714" y="3456"/>
                      </a:cubicBezTo>
                      <a:cubicBezTo>
                        <a:pt x="2375" y="3456"/>
                        <a:pt x="3076" y="3057"/>
                        <a:pt x="3445" y="2575"/>
                      </a:cubicBezTo>
                      <a:cubicBezTo>
                        <a:pt x="3989" y="1822"/>
                        <a:pt x="3864" y="720"/>
                        <a:pt x="3027" y="245"/>
                      </a:cubicBezTo>
                      <a:cubicBezTo>
                        <a:pt x="2736" y="74"/>
                        <a:pt x="2435" y="0"/>
                        <a:pt x="213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5" name="Google Shape;475;p24"/>
              <p:cNvGrpSpPr/>
              <p:nvPr/>
            </p:nvGrpSpPr>
            <p:grpSpPr>
              <a:xfrm>
                <a:off x="5588075" y="989325"/>
                <a:ext cx="401050" cy="92325"/>
                <a:chOff x="4983250" y="2368850"/>
                <a:chExt cx="401050" cy="92325"/>
              </a:xfrm>
            </p:grpSpPr>
            <p:sp>
              <p:nvSpPr>
                <p:cNvPr id="476" name="Google Shape;476;p24"/>
                <p:cNvSpPr/>
                <p:nvPr/>
              </p:nvSpPr>
              <p:spPr>
                <a:xfrm>
                  <a:off x="4983250" y="2369625"/>
                  <a:ext cx="110225" cy="8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" h="3398" extrusionOk="0">
                      <a:moveTo>
                        <a:pt x="2511" y="371"/>
                      </a:moveTo>
                      <a:lnTo>
                        <a:pt x="2511" y="371"/>
                      </a:lnTo>
                      <a:cubicBezTo>
                        <a:pt x="3931" y="435"/>
                        <a:pt x="3857" y="3032"/>
                        <a:pt x="2280" y="3032"/>
                      </a:cubicBezTo>
                      <a:cubicBezTo>
                        <a:pt x="2153" y="3032"/>
                        <a:pt x="2016" y="3015"/>
                        <a:pt x="1869" y="2979"/>
                      </a:cubicBezTo>
                      <a:cubicBezTo>
                        <a:pt x="1102" y="2798"/>
                        <a:pt x="419" y="2268"/>
                        <a:pt x="767" y="1403"/>
                      </a:cubicBezTo>
                      <a:cubicBezTo>
                        <a:pt x="995" y="839"/>
                        <a:pt x="1439" y="389"/>
                        <a:pt x="2038" y="389"/>
                      </a:cubicBezTo>
                      <a:cubicBezTo>
                        <a:pt x="2136" y="389"/>
                        <a:pt x="2238" y="401"/>
                        <a:pt x="2343" y="426"/>
                      </a:cubicBezTo>
                      <a:cubicBezTo>
                        <a:pt x="2360" y="430"/>
                        <a:pt x="2376" y="431"/>
                        <a:pt x="2391" y="431"/>
                      </a:cubicBezTo>
                      <a:cubicBezTo>
                        <a:pt x="2439" y="431"/>
                        <a:pt x="2479" y="413"/>
                        <a:pt x="2511" y="371"/>
                      </a:cubicBezTo>
                      <a:close/>
                      <a:moveTo>
                        <a:pt x="2418" y="0"/>
                      </a:moveTo>
                      <a:cubicBezTo>
                        <a:pt x="2328" y="0"/>
                        <a:pt x="2233" y="7"/>
                        <a:pt x="2134" y="22"/>
                      </a:cubicBezTo>
                      <a:cubicBezTo>
                        <a:pt x="2107" y="20"/>
                        <a:pt x="2081" y="20"/>
                        <a:pt x="2054" y="20"/>
                      </a:cubicBezTo>
                      <a:cubicBezTo>
                        <a:pt x="1241" y="20"/>
                        <a:pt x="592" y="634"/>
                        <a:pt x="349" y="1431"/>
                      </a:cubicBezTo>
                      <a:cubicBezTo>
                        <a:pt x="0" y="2560"/>
                        <a:pt x="1102" y="3286"/>
                        <a:pt x="2134" y="3383"/>
                      </a:cubicBezTo>
                      <a:cubicBezTo>
                        <a:pt x="2212" y="3393"/>
                        <a:pt x="2287" y="3397"/>
                        <a:pt x="2359" y="3397"/>
                      </a:cubicBezTo>
                      <a:cubicBezTo>
                        <a:pt x="4334" y="3397"/>
                        <a:pt x="4409" y="0"/>
                        <a:pt x="241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24"/>
                <p:cNvSpPr/>
                <p:nvPr/>
              </p:nvSpPr>
              <p:spPr>
                <a:xfrm>
                  <a:off x="5129350" y="2368850"/>
                  <a:ext cx="99400" cy="8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6" h="3451" extrusionOk="0">
                      <a:moveTo>
                        <a:pt x="2100" y="370"/>
                      </a:moveTo>
                      <a:cubicBezTo>
                        <a:pt x="2195" y="370"/>
                        <a:pt x="2290" y="380"/>
                        <a:pt x="2386" y="402"/>
                      </a:cubicBezTo>
                      <a:cubicBezTo>
                        <a:pt x="3223" y="569"/>
                        <a:pt x="3669" y="1476"/>
                        <a:pt x="3209" y="2243"/>
                      </a:cubicBezTo>
                      <a:cubicBezTo>
                        <a:pt x="2917" y="2710"/>
                        <a:pt x="2313" y="3098"/>
                        <a:pt x="1739" y="3098"/>
                      </a:cubicBezTo>
                      <a:cubicBezTo>
                        <a:pt x="1627" y="3098"/>
                        <a:pt x="1516" y="3084"/>
                        <a:pt x="1409" y="3052"/>
                      </a:cubicBezTo>
                      <a:cubicBezTo>
                        <a:pt x="698" y="2843"/>
                        <a:pt x="335" y="1796"/>
                        <a:pt x="684" y="1155"/>
                      </a:cubicBezTo>
                      <a:cubicBezTo>
                        <a:pt x="698" y="1113"/>
                        <a:pt x="698" y="1057"/>
                        <a:pt x="698" y="1029"/>
                      </a:cubicBezTo>
                      <a:cubicBezTo>
                        <a:pt x="1088" y="675"/>
                        <a:pt x="1578" y="370"/>
                        <a:pt x="2100" y="370"/>
                      </a:cubicBezTo>
                      <a:close/>
                      <a:moveTo>
                        <a:pt x="2125" y="0"/>
                      </a:moveTo>
                      <a:cubicBezTo>
                        <a:pt x="1458" y="0"/>
                        <a:pt x="803" y="375"/>
                        <a:pt x="321" y="876"/>
                      </a:cubicBezTo>
                      <a:cubicBezTo>
                        <a:pt x="252" y="946"/>
                        <a:pt x="252" y="1029"/>
                        <a:pt x="294" y="1085"/>
                      </a:cubicBezTo>
                      <a:cubicBezTo>
                        <a:pt x="1" y="1824"/>
                        <a:pt x="335" y="2870"/>
                        <a:pt x="1033" y="3275"/>
                      </a:cubicBezTo>
                      <a:cubicBezTo>
                        <a:pt x="1241" y="3397"/>
                        <a:pt x="1472" y="3451"/>
                        <a:pt x="1709" y="3451"/>
                      </a:cubicBezTo>
                      <a:cubicBezTo>
                        <a:pt x="2364" y="3451"/>
                        <a:pt x="3063" y="3045"/>
                        <a:pt x="3432" y="2564"/>
                      </a:cubicBezTo>
                      <a:cubicBezTo>
                        <a:pt x="3976" y="1824"/>
                        <a:pt x="3836" y="736"/>
                        <a:pt x="3013" y="248"/>
                      </a:cubicBezTo>
                      <a:cubicBezTo>
                        <a:pt x="2724" y="75"/>
                        <a:pt x="2423" y="0"/>
                        <a:pt x="212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24"/>
                <p:cNvSpPr/>
                <p:nvPr/>
              </p:nvSpPr>
              <p:spPr>
                <a:xfrm>
                  <a:off x="5277900" y="2371250"/>
                  <a:ext cx="106400" cy="8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" h="3597" extrusionOk="0">
                      <a:moveTo>
                        <a:pt x="2118" y="354"/>
                      </a:moveTo>
                      <a:cubicBezTo>
                        <a:pt x="2293" y="354"/>
                        <a:pt x="2469" y="380"/>
                        <a:pt x="2637" y="431"/>
                      </a:cubicBezTo>
                      <a:lnTo>
                        <a:pt x="2679" y="459"/>
                      </a:lnTo>
                      <a:cubicBezTo>
                        <a:pt x="3404" y="891"/>
                        <a:pt x="3809" y="1505"/>
                        <a:pt x="3320" y="2342"/>
                      </a:cubicBezTo>
                      <a:cubicBezTo>
                        <a:pt x="3019" y="2845"/>
                        <a:pt x="2507" y="3225"/>
                        <a:pt x="1957" y="3225"/>
                      </a:cubicBezTo>
                      <a:cubicBezTo>
                        <a:pt x="1744" y="3225"/>
                        <a:pt x="1526" y="3168"/>
                        <a:pt x="1312" y="3039"/>
                      </a:cubicBezTo>
                      <a:cubicBezTo>
                        <a:pt x="628" y="2635"/>
                        <a:pt x="447" y="1700"/>
                        <a:pt x="866" y="1017"/>
                      </a:cubicBezTo>
                      <a:cubicBezTo>
                        <a:pt x="1133" y="564"/>
                        <a:pt x="1622" y="354"/>
                        <a:pt x="2118" y="354"/>
                      </a:cubicBezTo>
                      <a:close/>
                      <a:moveTo>
                        <a:pt x="2120" y="0"/>
                      </a:moveTo>
                      <a:cubicBezTo>
                        <a:pt x="1428" y="0"/>
                        <a:pt x="765" y="357"/>
                        <a:pt x="447" y="1003"/>
                      </a:cubicBezTo>
                      <a:cubicBezTo>
                        <a:pt x="1" y="1896"/>
                        <a:pt x="377" y="3026"/>
                        <a:pt x="1256" y="3444"/>
                      </a:cubicBezTo>
                      <a:cubicBezTo>
                        <a:pt x="1487" y="3549"/>
                        <a:pt x="1715" y="3597"/>
                        <a:pt x="1936" y="3597"/>
                      </a:cubicBezTo>
                      <a:cubicBezTo>
                        <a:pt x="2622" y="3597"/>
                        <a:pt x="3233" y="3139"/>
                        <a:pt x="3613" y="2537"/>
                      </a:cubicBezTo>
                      <a:cubicBezTo>
                        <a:pt x="4255" y="1519"/>
                        <a:pt x="3767" y="710"/>
                        <a:pt x="2860" y="166"/>
                      </a:cubicBezTo>
                      <a:cubicBezTo>
                        <a:pt x="2846" y="152"/>
                        <a:pt x="2818" y="110"/>
                        <a:pt x="2776" y="110"/>
                      </a:cubicBezTo>
                      <a:cubicBezTo>
                        <a:pt x="2561" y="36"/>
                        <a:pt x="2339" y="0"/>
                        <a:pt x="212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9" name="Google Shape;479;p24"/>
              <p:cNvSpPr/>
              <p:nvPr/>
            </p:nvSpPr>
            <p:spPr>
              <a:xfrm>
                <a:off x="5385931" y="521294"/>
                <a:ext cx="589429" cy="853713"/>
              </a:xfrm>
              <a:custGeom>
                <a:avLst/>
                <a:gdLst/>
                <a:ahLst/>
                <a:cxnLst/>
                <a:rect l="l" t="t" r="r" b="b"/>
                <a:pathLst>
                  <a:path w="10518" h="15234" extrusionOk="0">
                    <a:moveTo>
                      <a:pt x="7210" y="394"/>
                    </a:moveTo>
                    <a:cubicBezTo>
                      <a:pt x="7924" y="394"/>
                      <a:pt x="8677" y="836"/>
                      <a:pt x="9109" y="1201"/>
                    </a:cubicBezTo>
                    <a:cubicBezTo>
                      <a:pt x="9611" y="1620"/>
                      <a:pt x="9736" y="2066"/>
                      <a:pt x="9625" y="2624"/>
                    </a:cubicBezTo>
                    <a:cubicBezTo>
                      <a:pt x="9736" y="1829"/>
                      <a:pt x="9346" y="1480"/>
                      <a:pt x="8844" y="1131"/>
                    </a:cubicBezTo>
                    <a:cubicBezTo>
                      <a:pt x="8286" y="741"/>
                      <a:pt x="7742" y="532"/>
                      <a:pt x="7239" y="532"/>
                    </a:cubicBezTo>
                    <a:cubicBezTo>
                      <a:pt x="6947" y="532"/>
                      <a:pt x="6668" y="601"/>
                      <a:pt x="6403" y="741"/>
                    </a:cubicBezTo>
                    <a:cubicBezTo>
                      <a:pt x="6040" y="950"/>
                      <a:pt x="5691" y="1355"/>
                      <a:pt x="5370" y="1815"/>
                    </a:cubicBezTo>
                    <a:cubicBezTo>
                      <a:pt x="5635" y="1410"/>
                      <a:pt x="5928" y="1048"/>
                      <a:pt x="6235" y="769"/>
                    </a:cubicBezTo>
                    <a:cubicBezTo>
                      <a:pt x="6523" y="499"/>
                      <a:pt x="6862" y="394"/>
                      <a:pt x="7210" y="394"/>
                    </a:cubicBezTo>
                    <a:close/>
                    <a:moveTo>
                      <a:pt x="4115" y="7199"/>
                    </a:moveTo>
                    <a:lnTo>
                      <a:pt x="4115" y="7199"/>
                    </a:lnTo>
                    <a:cubicBezTo>
                      <a:pt x="3724" y="7897"/>
                      <a:pt x="3404" y="8580"/>
                      <a:pt x="3139" y="9277"/>
                    </a:cubicBezTo>
                    <a:lnTo>
                      <a:pt x="3125" y="9319"/>
                    </a:lnTo>
                    <a:cubicBezTo>
                      <a:pt x="2832" y="10114"/>
                      <a:pt x="2525" y="10882"/>
                      <a:pt x="3153" y="11621"/>
                    </a:cubicBezTo>
                    <a:cubicBezTo>
                      <a:pt x="3369" y="11862"/>
                      <a:pt x="3909" y="12176"/>
                      <a:pt x="4322" y="12176"/>
                    </a:cubicBezTo>
                    <a:cubicBezTo>
                      <a:pt x="4387" y="12176"/>
                      <a:pt x="4449" y="12168"/>
                      <a:pt x="4506" y="12151"/>
                    </a:cubicBezTo>
                    <a:cubicBezTo>
                      <a:pt x="4924" y="12025"/>
                      <a:pt x="5273" y="11732"/>
                      <a:pt x="5552" y="11370"/>
                    </a:cubicBezTo>
                    <a:lnTo>
                      <a:pt x="5552" y="11370"/>
                    </a:lnTo>
                    <a:cubicBezTo>
                      <a:pt x="5259" y="11872"/>
                      <a:pt x="5008" y="12207"/>
                      <a:pt x="4575" y="12249"/>
                    </a:cubicBezTo>
                    <a:cubicBezTo>
                      <a:pt x="4534" y="12254"/>
                      <a:pt x="4491" y="12256"/>
                      <a:pt x="4447" y="12256"/>
                    </a:cubicBezTo>
                    <a:cubicBezTo>
                      <a:pt x="3900" y="12256"/>
                      <a:pt x="3185" y="11872"/>
                      <a:pt x="2901" y="11523"/>
                    </a:cubicBezTo>
                    <a:cubicBezTo>
                      <a:pt x="2232" y="10686"/>
                      <a:pt x="3334" y="8552"/>
                      <a:pt x="4115" y="7199"/>
                    </a:cubicBezTo>
                    <a:close/>
                    <a:moveTo>
                      <a:pt x="2343" y="7157"/>
                    </a:moveTo>
                    <a:lnTo>
                      <a:pt x="2343" y="7157"/>
                    </a:lnTo>
                    <a:cubicBezTo>
                      <a:pt x="2148" y="7562"/>
                      <a:pt x="1953" y="7966"/>
                      <a:pt x="1800" y="8371"/>
                    </a:cubicBezTo>
                    <a:lnTo>
                      <a:pt x="1674" y="8650"/>
                    </a:lnTo>
                    <a:cubicBezTo>
                      <a:pt x="977" y="10198"/>
                      <a:pt x="112" y="12109"/>
                      <a:pt x="1018" y="13350"/>
                    </a:cubicBezTo>
                    <a:cubicBezTo>
                      <a:pt x="1437" y="13922"/>
                      <a:pt x="2120" y="14257"/>
                      <a:pt x="2650" y="14480"/>
                    </a:cubicBezTo>
                    <a:cubicBezTo>
                      <a:pt x="2991" y="14622"/>
                      <a:pt x="3358" y="14734"/>
                      <a:pt x="3740" y="14734"/>
                    </a:cubicBezTo>
                    <a:cubicBezTo>
                      <a:pt x="4372" y="14734"/>
                      <a:pt x="5044" y="14426"/>
                      <a:pt x="5705" y="13434"/>
                    </a:cubicBezTo>
                    <a:cubicBezTo>
                      <a:pt x="6416" y="12374"/>
                      <a:pt x="7058" y="11202"/>
                      <a:pt x="7644" y="9933"/>
                    </a:cubicBezTo>
                    <a:lnTo>
                      <a:pt x="7644" y="9933"/>
                    </a:lnTo>
                    <a:cubicBezTo>
                      <a:pt x="6891" y="11621"/>
                      <a:pt x="6110" y="12988"/>
                      <a:pt x="5273" y="14048"/>
                    </a:cubicBezTo>
                    <a:cubicBezTo>
                      <a:pt x="4798" y="14659"/>
                      <a:pt x="4290" y="14866"/>
                      <a:pt x="3784" y="14866"/>
                    </a:cubicBezTo>
                    <a:cubicBezTo>
                      <a:pt x="3307" y="14866"/>
                      <a:pt x="2831" y="14683"/>
                      <a:pt x="2385" y="14480"/>
                    </a:cubicBezTo>
                    <a:cubicBezTo>
                      <a:pt x="1451" y="14062"/>
                      <a:pt x="419" y="13392"/>
                      <a:pt x="600" y="11816"/>
                    </a:cubicBezTo>
                    <a:cubicBezTo>
                      <a:pt x="767" y="10338"/>
                      <a:pt x="1576" y="8678"/>
                      <a:pt x="2343" y="7157"/>
                    </a:cubicBezTo>
                    <a:close/>
                    <a:moveTo>
                      <a:pt x="7221" y="0"/>
                    </a:moveTo>
                    <a:cubicBezTo>
                      <a:pt x="6794" y="0"/>
                      <a:pt x="6369" y="129"/>
                      <a:pt x="5998" y="462"/>
                    </a:cubicBezTo>
                    <a:cubicBezTo>
                      <a:pt x="5426" y="1006"/>
                      <a:pt x="4924" y="1843"/>
                      <a:pt x="4464" y="2596"/>
                    </a:cubicBezTo>
                    <a:cubicBezTo>
                      <a:pt x="4366" y="2763"/>
                      <a:pt x="4254" y="2945"/>
                      <a:pt x="4157" y="3098"/>
                    </a:cubicBezTo>
                    <a:cubicBezTo>
                      <a:pt x="3557" y="4061"/>
                      <a:pt x="2985" y="5079"/>
                      <a:pt x="2441" y="6125"/>
                    </a:cubicBezTo>
                    <a:lnTo>
                      <a:pt x="2204" y="6599"/>
                    </a:lnTo>
                    <a:cubicBezTo>
                      <a:pt x="1367" y="8245"/>
                      <a:pt x="405" y="10086"/>
                      <a:pt x="209" y="11760"/>
                    </a:cubicBezTo>
                    <a:cubicBezTo>
                      <a:pt x="0" y="13602"/>
                      <a:pt x="1256" y="14383"/>
                      <a:pt x="2218" y="14815"/>
                    </a:cubicBezTo>
                    <a:cubicBezTo>
                      <a:pt x="2581" y="14969"/>
                      <a:pt x="3139" y="15234"/>
                      <a:pt x="3752" y="15234"/>
                    </a:cubicBezTo>
                    <a:cubicBezTo>
                      <a:pt x="4352" y="15234"/>
                      <a:pt x="4980" y="15010"/>
                      <a:pt x="5552" y="14257"/>
                    </a:cubicBezTo>
                    <a:cubicBezTo>
                      <a:pt x="6682" y="12820"/>
                      <a:pt x="7686" y="10896"/>
                      <a:pt x="8662" y="8357"/>
                    </a:cubicBezTo>
                    <a:cubicBezTo>
                      <a:pt x="8718" y="8217"/>
                      <a:pt x="8718" y="8078"/>
                      <a:pt x="8634" y="7980"/>
                    </a:cubicBezTo>
                    <a:cubicBezTo>
                      <a:pt x="8575" y="7886"/>
                      <a:pt x="8477" y="7851"/>
                      <a:pt x="8372" y="7851"/>
                    </a:cubicBezTo>
                    <a:cubicBezTo>
                      <a:pt x="8352" y="7851"/>
                      <a:pt x="8333" y="7853"/>
                      <a:pt x="8314" y="7855"/>
                    </a:cubicBezTo>
                    <a:cubicBezTo>
                      <a:pt x="8160" y="7869"/>
                      <a:pt x="8035" y="7994"/>
                      <a:pt x="7965" y="8148"/>
                    </a:cubicBezTo>
                    <a:cubicBezTo>
                      <a:pt x="7239" y="10031"/>
                      <a:pt x="6361" y="11746"/>
                      <a:pt x="5384" y="13211"/>
                    </a:cubicBezTo>
                    <a:cubicBezTo>
                      <a:pt x="4823" y="14044"/>
                      <a:pt x="4302" y="14348"/>
                      <a:pt x="3739" y="14348"/>
                    </a:cubicBezTo>
                    <a:cubicBezTo>
                      <a:pt x="3435" y="14348"/>
                      <a:pt x="3118" y="14260"/>
                      <a:pt x="2776" y="14118"/>
                    </a:cubicBezTo>
                    <a:cubicBezTo>
                      <a:pt x="2288" y="13908"/>
                      <a:pt x="1660" y="13615"/>
                      <a:pt x="1297" y="13099"/>
                    </a:cubicBezTo>
                    <a:cubicBezTo>
                      <a:pt x="502" y="12039"/>
                      <a:pt x="1325" y="10226"/>
                      <a:pt x="1995" y="8761"/>
                    </a:cubicBezTo>
                    <a:lnTo>
                      <a:pt x="2106" y="8482"/>
                    </a:lnTo>
                    <a:cubicBezTo>
                      <a:pt x="2901" y="6711"/>
                      <a:pt x="3780" y="5009"/>
                      <a:pt x="4757" y="3461"/>
                    </a:cubicBezTo>
                    <a:cubicBezTo>
                      <a:pt x="4854" y="3335"/>
                      <a:pt x="4938" y="3196"/>
                      <a:pt x="5022" y="3042"/>
                    </a:cubicBezTo>
                    <a:cubicBezTo>
                      <a:pt x="5440" y="2331"/>
                      <a:pt x="6040" y="1355"/>
                      <a:pt x="6598" y="1034"/>
                    </a:cubicBezTo>
                    <a:cubicBezTo>
                      <a:pt x="6806" y="917"/>
                      <a:pt x="7022" y="869"/>
                      <a:pt x="7239" y="869"/>
                    </a:cubicBezTo>
                    <a:cubicBezTo>
                      <a:pt x="7747" y="869"/>
                      <a:pt x="8253" y="1136"/>
                      <a:pt x="8634" y="1410"/>
                    </a:cubicBezTo>
                    <a:cubicBezTo>
                      <a:pt x="9150" y="1773"/>
                      <a:pt x="9457" y="2038"/>
                      <a:pt x="9178" y="3015"/>
                    </a:cubicBezTo>
                    <a:cubicBezTo>
                      <a:pt x="9109" y="3252"/>
                      <a:pt x="8969" y="3531"/>
                      <a:pt x="8844" y="3810"/>
                    </a:cubicBezTo>
                    <a:cubicBezTo>
                      <a:pt x="8774" y="3949"/>
                      <a:pt x="8718" y="4061"/>
                      <a:pt x="8662" y="4172"/>
                    </a:cubicBezTo>
                    <a:cubicBezTo>
                      <a:pt x="8341" y="4967"/>
                      <a:pt x="7937" y="5874"/>
                      <a:pt x="7518" y="6753"/>
                    </a:cubicBezTo>
                    <a:cubicBezTo>
                      <a:pt x="7044" y="7771"/>
                      <a:pt x="6612" y="8636"/>
                      <a:pt x="6193" y="9445"/>
                    </a:cubicBezTo>
                    <a:cubicBezTo>
                      <a:pt x="6124" y="9570"/>
                      <a:pt x="6054" y="9682"/>
                      <a:pt x="5984" y="9821"/>
                    </a:cubicBezTo>
                    <a:cubicBezTo>
                      <a:pt x="5580" y="10630"/>
                      <a:pt x="5133" y="11537"/>
                      <a:pt x="4394" y="11746"/>
                    </a:cubicBezTo>
                    <a:cubicBezTo>
                      <a:pt x="4368" y="11754"/>
                      <a:pt x="4337" y="11758"/>
                      <a:pt x="4304" y="11758"/>
                    </a:cubicBezTo>
                    <a:cubicBezTo>
                      <a:pt x="4040" y="11758"/>
                      <a:pt x="3593" y="11528"/>
                      <a:pt x="3431" y="11342"/>
                    </a:cubicBezTo>
                    <a:cubicBezTo>
                      <a:pt x="2957" y="10756"/>
                      <a:pt x="3180" y="10198"/>
                      <a:pt x="3473" y="9403"/>
                    </a:cubicBezTo>
                    <a:lnTo>
                      <a:pt x="3487" y="9361"/>
                    </a:lnTo>
                    <a:cubicBezTo>
                      <a:pt x="3836" y="8455"/>
                      <a:pt x="4296" y="7548"/>
                      <a:pt x="4882" y="6571"/>
                    </a:cubicBezTo>
                    <a:cubicBezTo>
                      <a:pt x="5022" y="6334"/>
                      <a:pt x="4952" y="6111"/>
                      <a:pt x="4798" y="6027"/>
                    </a:cubicBezTo>
                    <a:cubicBezTo>
                      <a:pt x="4752" y="6000"/>
                      <a:pt x="4693" y="5984"/>
                      <a:pt x="4630" y="5984"/>
                    </a:cubicBezTo>
                    <a:cubicBezTo>
                      <a:pt x="4504" y="5984"/>
                      <a:pt x="4361" y="6046"/>
                      <a:pt x="4268" y="6195"/>
                    </a:cubicBezTo>
                    <a:lnTo>
                      <a:pt x="4254" y="6223"/>
                    </a:lnTo>
                    <a:cubicBezTo>
                      <a:pt x="3418" y="7618"/>
                      <a:pt x="1646" y="10533"/>
                      <a:pt x="2609" y="11732"/>
                    </a:cubicBezTo>
                    <a:cubicBezTo>
                      <a:pt x="2940" y="12165"/>
                      <a:pt x="3735" y="12610"/>
                      <a:pt x="4413" y="12610"/>
                    </a:cubicBezTo>
                    <a:cubicBezTo>
                      <a:pt x="4477" y="12610"/>
                      <a:pt x="4541" y="12606"/>
                      <a:pt x="4603" y="12597"/>
                    </a:cubicBezTo>
                    <a:cubicBezTo>
                      <a:pt x="5273" y="12528"/>
                      <a:pt x="5607" y="11956"/>
                      <a:pt x="5900" y="11467"/>
                    </a:cubicBezTo>
                    <a:cubicBezTo>
                      <a:pt x="7170" y="9361"/>
                      <a:pt x="8188" y="7129"/>
                      <a:pt x="9192" y="4828"/>
                    </a:cubicBezTo>
                    <a:lnTo>
                      <a:pt x="9346" y="4451"/>
                    </a:lnTo>
                    <a:cubicBezTo>
                      <a:pt x="9973" y="3056"/>
                      <a:pt x="10517" y="1857"/>
                      <a:pt x="9374" y="894"/>
                    </a:cubicBezTo>
                    <a:cubicBezTo>
                      <a:pt x="8886" y="481"/>
                      <a:pt x="8048" y="0"/>
                      <a:pt x="7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0" name="Google Shape;480;p24"/>
          <p:cNvSpPr txBox="1">
            <a:spLocks noGrp="1"/>
          </p:cNvSpPr>
          <p:nvPr>
            <p:ph type="title"/>
          </p:nvPr>
        </p:nvSpPr>
        <p:spPr>
          <a:xfrm>
            <a:off x="2905500" y="2037325"/>
            <a:ext cx="32034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1" name="Google Shape;481;p24"/>
          <p:cNvSpPr txBox="1">
            <a:spLocks noGrp="1"/>
          </p:cNvSpPr>
          <p:nvPr>
            <p:ph type="subTitle" idx="1"/>
          </p:nvPr>
        </p:nvSpPr>
        <p:spPr>
          <a:xfrm>
            <a:off x="3174750" y="3488875"/>
            <a:ext cx="2794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2" name="Google Shape;482;p24"/>
          <p:cNvSpPr txBox="1">
            <a:spLocks noGrp="1"/>
          </p:cNvSpPr>
          <p:nvPr>
            <p:ph type="title" idx="2" hasCustomPrompt="1"/>
          </p:nvPr>
        </p:nvSpPr>
        <p:spPr>
          <a:xfrm>
            <a:off x="2905500" y="1680150"/>
            <a:ext cx="3203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3" name="Google Shape;483;p24"/>
          <p:cNvSpPr/>
          <p:nvPr/>
        </p:nvSpPr>
        <p:spPr>
          <a:xfrm>
            <a:off x="-113641" y="-36102"/>
            <a:ext cx="1683182" cy="716650"/>
          </a:xfrm>
          <a:custGeom>
            <a:avLst/>
            <a:gdLst/>
            <a:ahLst/>
            <a:cxnLst/>
            <a:rect l="l" t="t" r="r" b="b"/>
            <a:pathLst>
              <a:path w="17010" h="7242" extrusionOk="0">
                <a:moveTo>
                  <a:pt x="1" y="1"/>
                </a:moveTo>
                <a:cubicBezTo>
                  <a:pt x="677" y="4099"/>
                  <a:pt x="4238" y="7242"/>
                  <a:pt x="8515" y="7242"/>
                </a:cubicBezTo>
                <a:cubicBezTo>
                  <a:pt x="12792" y="7242"/>
                  <a:pt x="16333" y="4099"/>
                  <a:pt x="170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4"/>
          <p:cNvSpPr/>
          <p:nvPr/>
        </p:nvSpPr>
        <p:spPr>
          <a:xfrm rot="-5400000" flipH="1">
            <a:off x="7010180" y="2909374"/>
            <a:ext cx="652395" cy="4018096"/>
          </a:xfrm>
          <a:custGeom>
            <a:avLst/>
            <a:gdLst/>
            <a:ahLst/>
            <a:cxnLst/>
            <a:rect l="l" t="t" r="r" b="b"/>
            <a:pathLst>
              <a:path w="18600" h="104829" extrusionOk="0">
                <a:moveTo>
                  <a:pt x="16360" y="1"/>
                </a:moveTo>
                <a:cubicBezTo>
                  <a:pt x="9962" y="1"/>
                  <a:pt x="4427" y="11283"/>
                  <a:pt x="3561" y="15670"/>
                </a:cubicBezTo>
                <a:cubicBezTo>
                  <a:pt x="1512" y="25875"/>
                  <a:pt x="9370" y="33772"/>
                  <a:pt x="10762" y="43341"/>
                </a:cubicBezTo>
                <a:cubicBezTo>
                  <a:pt x="11936" y="51337"/>
                  <a:pt x="10921" y="59692"/>
                  <a:pt x="7719" y="67132"/>
                </a:cubicBezTo>
                <a:cubicBezTo>
                  <a:pt x="5172" y="73120"/>
                  <a:pt x="1214" y="78750"/>
                  <a:pt x="657" y="85254"/>
                </a:cubicBezTo>
                <a:cubicBezTo>
                  <a:pt x="0" y="93609"/>
                  <a:pt x="9111" y="104590"/>
                  <a:pt x="18560" y="104829"/>
                </a:cubicBezTo>
                <a:lnTo>
                  <a:pt x="18560" y="104829"/>
                </a:lnTo>
                <a:cubicBezTo>
                  <a:pt x="18600" y="104809"/>
                  <a:pt x="18341" y="372"/>
                  <a:pt x="18341" y="372"/>
                </a:cubicBezTo>
                <a:cubicBezTo>
                  <a:pt x="17675" y="118"/>
                  <a:pt x="17013" y="1"/>
                  <a:pt x="163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4"/>
          <p:cNvSpPr/>
          <p:nvPr/>
        </p:nvSpPr>
        <p:spPr>
          <a:xfrm>
            <a:off x="8404922" y="4513392"/>
            <a:ext cx="258588" cy="227996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4"/>
          <p:cNvSpPr/>
          <p:nvPr/>
        </p:nvSpPr>
        <p:spPr>
          <a:xfrm>
            <a:off x="8252524" y="4298171"/>
            <a:ext cx="172847" cy="152407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4"/>
          <p:cNvSpPr/>
          <p:nvPr/>
        </p:nvSpPr>
        <p:spPr>
          <a:xfrm>
            <a:off x="2290425" y="3418496"/>
            <a:ext cx="124091" cy="109397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4"/>
          <p:cNvSpPr/>
          <p:nvPr/>
        </p:nvSpPr>
        <p:spPr>
          <a:xfrm>
            <a:off x="2372075" y="3184084"/>
            <a:ext cx="81888" cy="72192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24"/>
          <p:cNvGrpSpPr/>
          <p:nvPr/>
        </p:nvGrpSpPr>
        <p:grpSpPr>
          <a:xfrm rot="5770333" flipH="1">
            <a:off x="1108740" y="425910"/>
            <a:ext cx="306762" cy="476338"/>
            <a:chOff x="4452729" y="352000"/>
            <a:chExt cx="225596" cy="350302"/>
          </a:xfrm>
        </p:grpSpPr>
        <p:sp>
          <p:nvSpPr>
            <p:cNvPr id="490" name="Google Shape;490;p24"/>
            <p:cNvSpPr/>
            <p:nvPr/>
          </p:nvSpPr>
          <p:spPr>
            <a:xfrm>
              <a:off x="4624575" y="352000"/>
              <a:ext cx="53750" cy="53225"/>
            </a:xfrm>
            <a:custGeom>
              <a:avLst/>
              <a:gdLst/>
              <a:ahLst/>
              <a:cxnLst/>
              <a:rect l="l" t="t" r="r" b="b"/>
              <a:pathLst>
                <a:path w="2150" h="2129" extrusionOk="0">
                  <a:moveTo>
                    <a:pt x="1075" y="0"/>
                  </a:moveTo>
                  <a:cubicBezTo>
                    <a:pt x="478" y="0"/>
                    <a:pt x="1" y="478"/>
                    <a:pt x="1" y="1075"/>
                  </a:cubicBezTo>
                  <a:cubicBezTo>
                    <a:pt x="1" y="1671"/>
                    <a:pt x="478" y="2129"/>
                    <a:pt x="1075" y="2129"/>
                  </a:cubicBezTo>
                  <a:cubicBezTo>
                    <a:pt x="1672" y="2129"/>
                    <a:pt x="2149" y="1671"/>
                    <a:pt x="2149" y="1075"/>
                  </a:cubicBezTo>
                  <a:cubicBezTo>
                    <a:pt x="2149" y="478"/>
                    <a:pt x="1672" y="0"/>
                    <a:pt x="10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4452729" y="426046"/>
              <a:ext cx="62200" cy="62700"/>
            </a:xfrm>
            <a:custGeom>
              <a:avLst/>
              <a:gdLst/>
              <a:ahLst/>
              <a:cxnLst/>
              <a:rect l="l" t="t" r="r" b="b"/>
              <a:pathLst>
                <a:path w="2488" h="2508" extrusionOk="0">
                  <a:moveTo>
                    <a:pt x="1254" y="1"/>
                  </a:moveTo>
                  <a:cubicBezTo>
                    <a:pt x="557" y="1"/>
                    <a:pt x="0" y="558"/>
                    <a:pt x="0" y="1254"/>
                  </a:cubicBezTo>
                  <a:cubicBezTo>
                    <a:pt x="0" y="1950"/>
                    <a:pt x="557" y="2507"/>
                    <a:pt x="1254" y="2507"/>
                  </a:cubicBezTo>
                  <a:cubicBezTo>
                    <a:pt x="1950" y="2507"/>
                    <a:pt x="2487" y="1950"/>
                    <a:pt x="2487" y="1254"/>
                  </a:cubicBezTo>
                  <a:cubicBezTo>
                    <a:pt x="2487" y="558"/>
                    <a:pt x="1950" y="1"/>
                    <a:pt x="12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4503927" y="572104"/>
              <a:ext cx="130152" cy="130197"/>
            </a:xfrm>
            <a:custGeom>
              <a:avLst/>
              <a:gdLst/>
              <a:ahLst/>
              <a:cxnLst/>
              <a:rect l="l" t="t" r="r" b="b"/>
              <a:pathLst>
                <a:path w="2845" h="2846" extrusionOk="0">
                  <a:moveTo>
                    <a:pt x="1432" y="1"/>
                  </a:moveTo>
                  <a:cubicBezTo>
                    <a:pt x="656" y="1"/>
                    <a:pt x="0" y="618"/>
                    <a:pt x="0" y="1413"/>
                  </a:cubicBezTo>
                  <a:cubicBezTo>
                    <a:pt x="0" y="2189"/>
                    <a:pt x="637" y="2846"/>
                    <a:pt x="1432" y="2846"/>
                  </a:cubicBezTo>
                  <a:cubicBezTo>
                    <a:pt x="2188" y="2846"/>
                    <a:pt x="2845" y="2209"/>
                    <a:pt x="2845" y="1413"/>
                  </a:cubicBezTo>
                  <a:cubicBezTo>
                    <a:pt x="2845" y="618"/>
                    <a:pt x="2188" y="1"/>
                    <a:pt x="1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3" name="Google Shape;493;p24"/>
          <p:cNvSpPr/>
          <p:nvPr/>
        </p:nvSpPr>
        <p:spPr>
          <a:xfrm>
            <a:off x="2551550" y="3437087"/>
            <a:ext cx="81888" cy="72218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2"/>
          <p:cNvSpPr txBox="1">
            <a:spLocks noGrp="1"/>
          </p:cNvSpPr>
          <p:nvPr>
            <p:ph type="title"/>
          </p:nvPr>
        </p:nvSpPr>
        <p:spPr>
          <a:xfrm>
            <a:off x="623400" y="445025"/>
            <a:ext cx="780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810" name="Google Shape;810;p42"/>
          <p:cNvSpPr/>
          <p:nvPr/>
        </p:nvSpPr>
        <p:spPr>
          <a:xfrm rot="-5400000" flipH="1">
            <a:off x="7010180" y="2909374"/>
            <a:ext cx="652395" cy="4018096"/>
          </a:xfrm>
          <a:custGeom>
            <a:avLst/>
            <a:gdLst/>
            <a:ahLst/>
            <a:cxnLst/>
            <a:rect l="l" t="t" r="r" b="b"/>
            <a:pathLst>
              <a:path w="18600" h="104829" extrusionOk="0">
                <a:moveTo>
                  <a:pt x="16360" y="1"/>
                </a:moveTo>
                <a:cubicBezTo>
                  <a:pt x="9962" y="1"/>
                  <a:pt x="4427" y="11283"/>
                  <a:pt x="3561" y="15670"/>
                </a:cubicBezTo>
                <a:cubicBezTo>
                  <a:pt x="1512" y="25875"/>
                  <a:pt x="9370" y="33772"/>
                  <a:pt x="10762" y="43341"/>
                </a:cubicBezTo>
                <a:cubicBezTo>
                  <a:pt x="11936" y="51337"/>
                  <a:pt x="10921" y="59692"/>
                  <a:pt x="7719" y="67132"/>
                </a:cubicBezTo>
                <a:cubicBezTo>
                  <a:pt x="5172" y="73120"/>
                  <a:pt x="1214" y="78750"/>
                  <a:pt x="657" y="85254"/>
                </a:cubicBezTo>
                <a:cubicBezTo>
                  <a:pt x="0" y="93609"/>
                  <a:pt x="9111" y="104590"/>
                  <a:pt x="18560" y="104829"/>
                </a:cubicBezTo>
                <a:lnTo>
                  <a:pt x="18560" y="104829"/>
                </a:lnTo>
                <a:cubicBezTo>
                  <a:pt x="18600" y="104809"/>
                  <a:pt x="18341" y="372"/>
                  <a:pt x="18341" y="372"/>
                </a:cubicBezTo>
                <a:cubicBezTo>
                  <a:pt x="17675" y="118"/>
                  <a:pt x="17013" y="1"/>
                  <a:pt x="163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2"/>
          <p:cNvSpPr/>
          <p:nvPr/>
        </p:nvSpPr>
        <p:spPr>
          <a:xfrm rot="830215">
            <a:off x="8744021" y="4533759"/>
            <a:ext cx="226320" cy="199555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2"/>
          <p:cNvSpPr/>
          <p:nvPr/>
        </p:nvSpPr>
        <p:spPr>
          <a:xfrm rot="830636">
            <a:off x="8643063" y="4318345"/>
            <a:ext cx="151270" cy="133385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2"/>
          <p:cNvSpPr/>
          <p:nvPr/>
        </p:nvSpPr>
        <p:spPr>
          <a:xfrm>
            <a:off x="-616847" y="-138817"/>
            <a:ext cx="1493265" cy="635811"/>
          </a:xfrm>
          <a:custGeom>
            <a:avLst/>
            <a:gdLst/>
            <a:ahLst/>
            <a:cxnLst/>
            <a:rect l="l" t="t" r="r" b="b"/>
            <a:pathLst>
              <a:path w="17010" h="7242" extrusionOk="0">
                <a:moveTo>
                  <a:pt x="1" y="1"/>
                </a:moveTo>
                <a:cubicBezTo>
                  <a:pt x="677" y="4099"/>
                  <a:pt x="4238" y="7242"/>
                  <a:pt x="8515" y="7242"/>
                </a:cubicBezTo>
                <a:cubicBezTo>
                  <a:pt x="12792" y="7242"/>
                  <a:pt x="16333" y="4099"/>
                  <a:pt x="170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2"/>
          <p:cNvSpPr/>
          <p:nvPr/>
        </p:nvSpPr>
        <p:spPr>
          <a:xfrm rot="1799986">
            <a:off x="613901" y="99565"/>
            <a:ext cx="290140" cy="292509"/>
          </a:xfrm>
          <a:custGeom>
            <a:avLst/>
            <a:gdLst/>
            <a:ahLst/>
            <a:cxnLst/>
            <a:rect l="l" t="t" r="r" b="b"/>
            <a:pathLst>
              <a:path w="2488" h="2508" extrusionOk="0">
                <a:moveTo>
                  <a:pt x="1254" y="1"/>
                </a:moveTo>
                <a:cubicBezTo>
                  <a:pt x="557" y="1"/>
                  <a:pt x="0" y="558"/>
                  <a:pt x="0" y="1254"/>
                </a:cubicBezTo>
                <a:cubicBezTo>
                  <a:pt x="0" y="1950"/>
                  <a:pt x="557" y="2507"/>
                  <a:pt x="1254" y="2507"/>
                </a:cubicBezTo>
                <a:cubicBezTo>
                  <a:pt x="1950" y="2507"/>
                  <a:pt x="2487" y="1950"/>
                  <a:pt x="2487" y="1254"/>
                </a:cubicBezTo>
                <a:cubicBezTo>
                  <a:pt x="2487" y="558"/>
                  <a:pt x="1950" y="1"/>
                  <a:pt x="125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2"/>
          <p:cNvSpPr/>
          <p:nvPr/>
        </p:nvSpPr>
        <p:spPr>
          <a:xfrm rot="-4500040">
            <a:off x="283347" y="4606430"/>
            <a:ext cx="284841" cy="332890"/>
          </a:xfrm>
          <a:custGeom>
            <a:avLst/>
            <a:gdLst/>
            <a:ahLst/>
            <a:cxnLst/>
            <a:rect l="l" t="t" r="r" b="b"/>
            <a:pathLst>
              <a:path w="11394" h="13316" extrusionOk="0">
                <a:moveTo>
                  <a:pt x="2454" y="5770"/>
                </a:moveTo>
                <a:cubicBezTo>
                  <a:pt x="2420" y="5803"/>
                  <a:pt x="2420" y="5803"/>
                  <a:pt x="2454" y="5837"/>
                </a:cubicBezTo>
                <a:lnTo>
                  <a:pt x="2454" y="5770"/>
                </a:lnTo>
                <a:close/>
                <a:moveTo>
                  <a:pt x="4739" y="3081"/>
                </a:moveTo>
                <a:cubicBezTo>
                  <a:pt x="5210" y="3081"/>
                  <a:pt x="5647" y="3148"/>
                  <a:pt x="6117" y="3283"/>
                </a:cubicBezTo>
                <a:cubicBezTo>
                  <a:pt x="6487" y="3350"/>
                  <a:pt x="6823" y="3518"/>
                  <a:pt x="7159" y="3686"/>
                </a:cubicBezTo>
                <a:cubicBezTo>
                  <a:pt x="7394" y="3821"/>
                  <a:pt x="7596" y="3955"/>
                  <a:pt x="7764" y="4123"/>
                </a:cubicBezTo>
                <a:cubicBezTo>
                  <a:pt x="7898" y="4257"/>
                  <a:pt x="7965" y="4358"/>
                  <a:pt x="8066" y="4493"/>
                </a:cubicBezTo>
                <a:cubicBezTo>
                  <a:pt x="8100" y="4627"/>
                  <a:pt x="8167" y="4728"/>
                  <a:pt x="8234" y="4829"/>
                </a:cubicBezTo>
                <a:cubicBezTo>
                  <a:pt x="8167" y="4930"/>
                  <a:pt x="8234" y="5064"/>
                  <a:pt x="8234" y="5165"/>
                </a:cubicBezTo>
                <a:cubicBezTo>
                  <a:pt x="8234" y="5333"/>
                  <a:pt x="8167" y="5467"/>
                  <a:pt x="8167" y="5635"/>
                </a:cubicBezTo>
                <a:cubicBezTo>
                  <a:pt x="8133" y="5702"/>
                  <a:pt x="8133" y="5803"/>
                  <a:pt x="8100" y="5837"/>
                </a:cubicBezTo>
                <a:cubicBezTo>
                  <a:pt x="8066" y="5871"/>
                  <a:pt x="8066" y="5938"/>
                  <a:pt x="7999" y="5971"/>
                </a:cubicBezTo>
                <a:lnTo>
                  <a:pt x="7932" y="6039"/>
                </a:lnTo>
                <a:cubicBezTo>
                  <a:pt x="7898" y="6106"/>
                  <a:pt x="7831" y="6106"/>
                  <a:pt x="7797" y="6106"/>
                </a:cubicBezTo>
                <a:cubicBezTo>
                  <a:pt x="7730" y="6106"/>
                  <a:pt x="7663" y="6139"/>
                  <a:pt x="7596" y="6139"/>
                </a:cubicBezTo>
                <a:cubicBezTo>
                  <a:pt x="7461" y="6139"/>
                  <a:pt x="7293" y="6106"/>
                  <a:pt x="7159" y="6039"/>
                </a:cubicBezTo>
                <a:cubicBezTo>
                  <a:pt x="6890" y="5971"/>
                  <a:pt x="6621" y="5837"/>
                  <a:pt x="6386" y="5702"/>
                </a:cubicBezTo>
                <a:cubicBezTo>
                  <a:pt x="5949" y="5467"/>
                  <a:pt x="5546" y="5165"/>
                  <a:pt x="5210" y="4829"/>
                </a:cubicBezTo>
                <a:cubicBezTo>
                  <a:pt x="5042" y="4661"/>
                  <a:pt x="4806" y="4459"/>
                  <a:pt x="4706" y="4190"/>
                </a:cubicBezTo>
                <a:cubicBezTo>
                  <a:pt x="4605" y="4089"/>
                  <a:pt x="4571" y="3921"/>
                  <a:pt x="4470" y="3787"/>
                </a:cubicBezTo>
                <a:cubicBezTo>
                  <a:pt x="4403" y="3619"/>
                  <a:pt x="4370" y="3451"/>
                  <a:pt x="4302" y="3283"/>
                </a:cubicBezTo>
                <a:cubicBezTo>
                  <a:pt x="4302" y="3249"/>
                  <a:pt x="4269" y="3148"/>
                  <a:pt x="4269" y="3115"/>
                </a:cubicBezTo>
                <a:cubicBezTo>
                  <a:pt x="4437" y="3115"/>
                  <a:pt x="4571" y="3081"/>
                  <a:pt x="4739" y="3081"/>
                </a:cubicBezTo>
                <a:close/>
                <a:moveTo>
                  <a:pt x="3529" y="6778"/>
                </a:moveTo>
                <a:cubicBezTo>
                  <a:pt x="3765" y="6778"/>
                  <a:pt x="3966" y="6811"/>
                  <a:pt x="4235" y="6845"/>
                </a:cubicBezTo>
                <a:cubicBezTo>
                  <a:pt x="4504" y="6946"/>
                  <a:pt x="4806" y="7047"/>
                  <a:pt x="5075" y="7215"/>
                </a:cubicBezTo>
                <a:cubicBezTo>
                  <a:pt x="5075" y="7215"/>
                  <a:pt x="5075" y="7215"/>
                  <a:pt x="5075" y="7215"/>
                </a:cubicBezTo>
                <a:lnTo>
                  <a:pt x="5075" y="7215"/>
                </a:lnTo>
                <a:cubicBezTo>
                  <a:pt x="5075" y="7215"/>
                  <a:pt x="5086" y="7215"/>
                  <a:pt x="5096" y="7228"/>
                </a:cubicBezTo>
                <a:lnTo>
                  <a:pt x="5096" y="7228"/>
                </a:lnTo>
                <a:cubicBezTo>
                  <a:pt x="5089" y="7223"/>
                  <a:pt x="5082" y="7219"/>
                  <a:pt x="5075" y="7215"/>
                </a:cubicBezTo>
                <a:lnTo>
                  <a:pt x="5075" y="7215"/>
                </a:lnTo>
                <a:cubicBezTo>
                  <a:pt x="5075" y="7282"/>
                  <a:pt x="5109" y="7282"/>
                  <a:pt x="5109" y="7282"/>
                </a:cubicBezTo>
                <a:cubicBezTo>
                  <a:pt x="5109" y="7254"/>
                  <a:pt x="5103" y="7237"/>
                  <a:pt x="5096" y="7228"/>
                </a:cubicBezTo>
                <a:lnTo>
                  <a:pt x="5096" y="7228"/>
                </a:lnTo>
                <a:cubicBezTo>
                  <a:pt x="5358" y="7391"/>
                  <a:pt x="5619" y="7558"/>
                  <a:pt x="5848" y="7820"/>
                </a:cubicBezTo>
                <a:cubicBezTo>
                  <a:pt x="5949" y="7887"/>
                  <a:pt x="6016" y="7988"/>
                  <a:pt x="6117" y="8122"/>
                </a:cubicBezTo>
                <a:cubicBezTo>
                  <a:pt x="6151" y="8156"/>
                  <a:pt x="6151" y="8189"/>
                  <a:pt x="6184" y="8290"/>
                </a:cubicBezTo>
                <a:cubicBezTo>
                  <a:pt x="6117" y="8290"/>
                  <a:pt x="6117" y="8324"/>
                  <a:pt x="6117" y="8324"/>
                </a:cubicBezTo>
                <a:lnTo>
                  <a:pt x="6117" y="8357"/>
                </a:lnTo>
                <a:lnTo>
                  <a:pt x="6083" y="8391"/>
                </a:lnTo>
                <a:cubicBezTo>
                  <a:pt x="6050" y="8391"/>
                  <a:pt x="5983" y="8458"/>
                  <a:pt x="5949" y="8458"/>
                </a:cubicBezTo>
                <a:cubicBezTo>
                  <a:pt x="5815" y="8492"/>
                  <a:pt x="5747" y="8492"/>
                  <a:pt x="5613" y="8492"/>
                </a:cubicBezTo>
                <a:cubicBezTo>
                  <a:pt x="5311" y="8492"/>
                  <a:pt x="5042" y="8458"/>
                  <a:pt x="4773" y="8357"/>
                </a:cubicBezTo>
                <a:cubicBezTo>
                  <a:pt x="4571" y="8290"/>
                  <a:pt x="4370" y="8189"/>
                  <a:pt x="4202" y="8122"/>
                </a:cubicBezTo>
                <a:cubicBezTo>
                  <a:pt x="3933" y="7988"/>
                  <a:pt x="3731" y="7786"/>
                  <a:pt x="3529" y="7618"/>
                </a:cubicBezTo>
                <a:cubicBezTo>
                  <a:pt x="3294" y="7349"/>
                  <a:pt x="3093" y="7114"/>
                  <a:pt x="2925" y="6845"/>
                </a:cubicBezTo>
                <a:cubicBezTo>
                  <a:pt x="3093" y="6811"/>
                  <a:pt x="3294" y="6778"/>
                  <a:pt x="3529" y="6778"/>
                </a:cubicBezTo>
                <a:close/>
                <a:moveTo>
                  <a:pt x="6224" y="0"/>
                </a:moveTo>
                <a:cubicBezTo>
                  <a:pt x="5838" y="0"/>
                  <a:pt x="5453" y="52"/>
                  <a:pt x="5075" y="158"/>
                </a:cubicBezTo>
                <a:cubicBezTo>
                  <a:pt x="4739" y="292"/>
                  <a:pt x="4403" y="460"/>
                  <a:pt x="4134" y="729"/>
                </a:cubicBezTo>
                <a:lnTo>
                  <a:pt x="3933" y="930"/>
                </a:lnTo>
                <a:cubicBezTo>
                  <a:pt x="3865" y="998"/>
                  <a:pt x="3798" y="1099"/>
                  <a:pt x="3765" y="1233"/>
                </a:cubicBezTo>
                <a:cubicBezTo>
                  <a:pt x="3697" y="1401"/>
                  <a:pt x="3597" y="1603"/>
                  <a:pt x="3563" y="1771"/>
                </a:cubicBezTo>
                <a:cubicBezTo>
                  <a:pt x="3529" y="1972"/>
                  <a:pt x="3462" y="2208"/>
                  <a:pt x="3462" y="2443"/>
                </a:cubicBezTo>
                <a:lnTo>
                  <a:pt x="3462" y="2476"/>
                </a:lnTo>
                <a:cubicBezTo>
                  <a:pt x="3395" y="2510"/>
                  <a:pt x="3261" y="2510"/>
                  <a:pt x="3193" y="2577"/>
                </a:cubicBezTo>
                <a:cubicBezTo>
                  <a:pt x="2958" y="2644"/>
                  <a:pt x="2723" y="2779"/>
                  <a:pt x="2555" y="2947"/>
                </a:cubicBezTo>
                <a:cubicBezTo>
                  <a:pt x="2286" y="3148"/>
                  <a:pt x="2118" y="3417"/>
                  <a:pt x="1950" y="3686"/>
                </a:cubicBezTo>
                <a:cubicBezTo>
                  <a:pt x="1782" y="3989"/>
                  <a:pt x="1715" y="4325"/>
                  <a:pt x="1681" y="4627"/>
                </a:cubicBezTo>
                <a:cubicBezTo>
                  <a:pt x="1614" y="4963"/>
                  <a:pt x="1681" y="5299"/>
                  <a:pt x="1715" y="5635"/>
                </a:cubicBezTo>
                <a:cubicBezTo>
                  <a:pt x="1748" y="5938"/>
                  <a:pt x="1849" y="6207"/>
                  <a:pt x="1950" y="6475"/>
                </a:cubicBezTo>
                <a:cubicBezTo>
                  <a:pt x="1715" y="6610"/>
                  <a:pt x="1513" y="6778"/>
                  <a:pt x="1278" y="6980"/>
                </a:cubicBezTo>
                <a:cubicBezTo>
                  <a:pt x="875" y="7383"/>
                  <a:pt x="538" y="7887"/>
                  <a:pt x="337" y="8492"/>
                </a:cubicBezTo>
                <a:cubicBezTo>
                  <a:pt x="34" y="9298"/>
                  <a:pt x="1" y="10138"/>
                  <a:pt x="202" y="10911"/>
                </a:cubicBezTo>
                <a:cubicBezTo>
                  <a:pt x="236" y="11147"/>
                  <a:pt x="337" y="11348"/>
                  <a:pt x="404" y="11550"/>
                </a:cubicBezTo>
                <a:cubicBezTo>
                  <a:pt x="505" y="11752"/>
                  <a:pt x="606" y="11987"/>
                  <a:pt x="740" y="12188"/>
                </a:cubicBezTo>
                <a:cubicBezTo>
                  <a:pt x="1009" y="12592"/>
                  <a:pt x="1379" y="12961"/>
                  <a:pt x="1748" y="13230"/>
                </a:cubicBezTo>
                <a:cubicBezTo>
                  <a:pt x="1807" y="13289"/>
                  <a:pt x="1879" y="13316"/>
                  <a:pt x="1953" y="13316"/>
                </a:cubicBezTo>
                <a:cubicBezTo>
                  <a:pt x="2047" y="13316"/>
                  <a:pt x="2143" y="13272"/>
                  <a:pt x="2219" y="13197"/>
                </a:cubicBezTo>
                <a:cubicBezTo>
                  <a:pt x="2353" y="13062"/>
                  <a:pt x="2286" y="12861"/>
                  <a:pt x="2185" y="12726"/>
                </a:cubicBezTo>
                <a:cubicBezTo>
                  <a:pt x="2051" y="12659"/>
                  <a:pt x="1916" y="12524"/>
                  <a:pt x="1782" y="12390"/>
                </a:cubicBezTo>
                <a:cubicBezTo>
                  <a:pt x="1580" y="12188"/>
                  <a:pt x="1379" y="11953"/>
                  <a:pt x="1244" y="11684"/>
                </a:cubicBezTo>
                <a:cubicBezTo>
                  <a:pt x="1076" y="11449"/>
                  <a:pt x="1009" y="11147"/>
                  <a:pt x="908" y="10844"/>
                </a:cubicBezTo>
                <a:cubicBezTo>
                  <a:pt x="841" y="10542"/>
                  <a:pt x="774" y="10273"/>
                  <a:pt x="774" y="9970"/>
                </a:cubicBezTo>
                <a:cubicBezTo>
                  <a:pt x="774" y="9634"/>
                  <a:pt x="841" y="9298"/>
                  <a:pt x="908" y="8996"/>
                </a:cubicBezTo>
                <a:cubicBezTo>
                  <a:pt x="1009" y="8693"/>
                  <a:pt x="1110" y="8458"/>
                  <a:pt x="1244" y="8156"/>
                </a:cubicBezTo>
                <a:cubicBezTo>
                  <a:pt x="1379" y="7920"/>
                  <a:pt x="1547" y="7685"/>
                  <a:pt x="1748" y="7517"/>
                </a:cubicBezTo>
                <a:cubicBezTo>
                  <a:pt x="1916" y="7349"/>
                  <a:pt x="2084" y="7248"/>
                  <a:pt x="2286" y="7114"/>
                </a:cubicBezTo>
                <a:cubicBezTo>
                  <a:pt x="2387" y="7282"/>
                  <a:pt x="2521" y="7450"/>
                  <a:pt x="2588" y="7551"/>
                </a:cubicBezTo>
                <a:cubicBezTo>
                  <a:pt x="3025" y="8122"/>
                  <a:pt x="3529" y="8593"/>
                  <a:pt x="4134" y="8861"/>
                </a:cubicBezTo>
                <a:cubicBezTo>
                  <a:pt x="4470" y="9029"/>
                  <a:pt x="4874" y="9130"/>
                  <a:pt x="5243" y="9164"/>
                </a:cubicBezTo>
                <a:cubicBezTo>
                  <a:pt x="5355" y="9175"/>
                  <a:pt x="5467" y="9183"/>
                  <a:pt x="5579" y="9183"/>
                </a:cubicBezTo>
                <a:cubicBezTo>
                  <a:pt x="5803" y="9183"/>
                  <a:pt x="6027" y="9153"/>
                  <a:pt x="6251" y="9063"/>
                </a:cubicBezTo>
                <a:cubicBezTo>
                  <a:pt x="6386" y="9029"/>
                  <a:pt x="6487" y="8962"/>
                  <a:pt x="6588" y="8861"/>
                </a:cubicBezTo>
                <a:cubicBezTo>
                  <a:pt x="6655" y="8794"/>
                  <a:pt x="6722" y="8660"/>
                  <a:pt x="6756" y="8525"/>
                </a:cubicBezTo>
                <a:cubicBezTo>
                  <a:pt x="6789" y="8391"/>
                  <a:pt x="6756" y="8324"/>
                  <a:pt x="6756" y="8189"/>
                </a:cubicBezTo>
                <a:cubicBezTo>
                  <a:pt x="6722" y="8021"/>
                  <a:pt x="6621" y="7887"/>
                  <a:pt x="6554" y="7719"/>
                </a:cubicBezTo>
                <a:cubicBezTo>
                  <a:pt x="6453" y="7618"/>
                  <a:pt x="6319" y="7484"/>
                  <a:pt x="6218" y="7349"/>
                </a:cubicBezTo>
                <a:cubicBezTo>
                  <a:pt x="6083" y="7215"/>
                  <a:pt x="5915" y="7047"/>
                  <a:pt x="5747" y="6980"/>
                </a:cubicBezTo>
                <a:cubicBezTo>
                  <a:pt x="5411" y="6711"/>
                  <a:pt x="5075" y="6543"/>
                  <a:pt x="4706" y="6375"/>
                </a:cubicBezTo>
                <a:cubicBezTo>
                  <a:pt x="4288" y="6235"/>
                  <a:pt x="3838" y="6160"/>
                  <a:pt x="3390" y="6160"/>
                </a:cubicBezTo>
                <a:cubicBezTo>
                  <a:pt x="3189" y="6160"/>
                  <a:pt x="2988" y="6175"/>
                  <a:pt x="2790" y="6207"/>
                </a:cubicBezTo>
                <a:cubicBezTo>
                  <a:pt x="2723" y="6207"/>
                  <a:pt x="2622" y="6274"/>
                  <a:pt x="2588" y="6274"/>
                </a:cubicBezTo>
                <a:cubicBezTo>
                  <a:pt x="2555" y="6139"/>
                  <a:pt x="2454" y="5971"/>
                  <a:pt x="2420" y="5837"/>
                </a:cubicBezTo>
                <a:cubicBezTo>
                  <a:pt x="2353" y="5602"/>
                  <a:pt x="2286" y="5299"/>
                  <a:pt x="2286" y="4997"/>
                </a:cubicBezTo>
                <a:cubicBezTo>
                  <a:pt x="2286" y="4795"/>
                  <a:pt x="2353" y="4627"/>
                  <a:pt x="2387" y="4425"/>
                </a:cubicBezTo>
                <a:cubicBezTo>
                  <a:pt x="2420" y="4257"/>
                  <a:pt x="2521" y="4089"/>
                  <a:pt x="2588" y="3955"/>
                </a:cubicBezTo>
                <a:cubicBezTo>
                  <a:pt x="2689" y="3821"/>
                  <a:pt x="2756" y="3686"/>
                  <a:pt x="2857" y="3619"/>
                </a:cubicBezTo>
                <a:cubicBezTo>
                  <a:pt x="2925" y="3518"/>
                  <a:pt x="3025" y="3451"/>
                  <a:pt x="3126" y="3417"/>
                </a:cubicBezTo>
                <a:cubicBezTo>
                  <a:pt x="3261" y="3316"/>
                  <a:pt x="3429" y="3283"/>
                  <a:pt x="3563" y="3249"/>
                </a:cubicBezTo>
                <a:cubicBezTo>
                  <a:pt x="3597" y="3518"/>
                  <a:pt x="3731" y="3787"/>
                  <a:pt x="3798" y="4089"/>
                </a:cubicBezTo>
                <a:cubicBezTo>
                  <a:pt x="3899" y="4325"/>
                  <a:pt x="4033" y="4594"/>
                  <a:pt x="4202" y="4795"/>
                </a:cubicBezTo>
                <a:cubicBezTo>
                  <a:pt x="4370" y="4997"/>
                  <a:pt x="4538" y="5198"/>
                  <a:pt x="4706" y="5366"/>
                </a:cubicBezTo>
                <a:cubicBezTo>
                  <a:pt x="4907" y="5602"/>
                  <a:pt x="5109" y="5770"/>
                  <a:pt x="5311" y="5938"/>
                </a:cubicBezTo>
                <a:cubicBezTo>
                  <a:pt x="5579" y="6106"/>
                  <a:pt x="5815" y="6274"/>
                  <a:pt x="6117" y="6442"/>
                </a:cubicBezTo>
                <a:cubicBezTo>
                  <a:pt x="6386" y="6543"/>
                  <a:pt x="6621" y="6677"/>
                  <a:pt x="6890" y="6778"/>
                </a:cubicBezTo>
                <a:cubicBezTo>
                  <a:pt x="7111" y="6822"/>
                  <a:pt x="7339" y="6860"/>
                  <a:pt x="7559" y="6860"/>
                </a:cubicBezTo>
                <a:cubicBezTo>
                  <a:pt x="7840" y="6860"/>
                  <a:pt x="8109" y="6798"/>
                  <a:pt x="8335" y="6610"/>
                </a:cubicBezTo>
                <a:cubicBezTo>
                  <a:pt x="8570" y="6442"/>
                  <a:pt x="8671" y="6173"/>
                  <a:pt x="8772" y="5971"/>
                </a:cubicBezTo>
                <a:cubicBezTo>
                  <a:pt x="8839" y="5669"/>
                  <a:pt x="8906" y="5333"/>
                  <a:pt x="8839" y="5030"/>
                </a:cubicBezTo>
                <a:cubicBezTo>
                  <a:pt x="8806" y="4795"/>
                  <a:pt x="8705" y="4526"/>
                  <a:pt x="8604" y="4291"/>
                </a:cubicBezTo>
                <a:cubicBezTo>
                  <a:pt x="8469" y="4022"/>
                  <a:pt x="8268" y="3821"/>
                  <a:pt x="8100" y="3619"/>
                </a:cubicBezTo>
                <a:cubicBezTo>
                  <a:pt x="7865" y="3417"/>
                  <a:pt x="7629" y="3283"/>
                  <a:pt x="7428" y="3115"/>
                </a:cubicBezTo>
                <a:cubicBezTo>
                  <a:pt x="7159" y="2980"/>
                  <a:pt x="6924" y="2846"/>
                  <a:pt x="6655" y="2779"/>
                </a:cubicBezTo>
                <a:cubicBezTo>
                  <a:pt x="6083" y="2577"/>
                  <a:pt x="5479" y="2476"/>
                  <a:pt x="4907" y="2443"/>
                </a:cubicBezTo>
                <a:cubicBezTo>
                  <a:pt x="4638" y="2443"/>
                  <a:pt x="4437" y="2443"/>
                  <a:pt x="4168" y="2476"/>
                </a:cubicBezTo>
                <a:cubicBezTo>
                  <a:pt x="4168" y="2308"/>
                  <a:pt x="4235" y="2140"/>
                  <a:pt x="4269" y="1972"/>
                </a:cubicBezTo>
                <a:cubicBezTo>
                  <a:pt x="4302" y="1838"/>
                  <a:pt x="4336" y="1737"/>
                  <a:pt x="4437" y="1603"/>
                </a:cubicBezTo>
                <a:cubicBezTo>
                  <a:pt x="4504" y="1502"/>
                  <a:pt x="4571" y="1401"/>
                  <a:pt x="4638" y="1300"/>
                </a:cubicBezTo>
                <a:cubicBezTo>
                  <a:pt x="4739" y="1233"/>
                  <a:pt x="4840" y="1132"/>
                  <a:pt x="4974" y="1065"/>
                </a:cubicBezTo>
                <a:cubicBezTo>
                  <a:pt x="5142" y="964"/>
                  <a:pt x="5311" y="897"/>
                  <a:pt x="5512" y="830"/>
                </a:cubicBezTo>
                <a:cubicBezTo>
                  <a:pt x="5815" y="762"/>
                  <a:pt x="6117" y="762"/>
                  <a:pt x="6420" y="762"/>
                </a:cubicBezTo>
                <a:cubicBezTo>
                  <a:pt x="6789" y="762"/>
                  <a:pt x="7159" y="830"/>
                  <a:pt x="7495" y="930"/>
                </a:cubicBezTo>
                <a:cubicBezTo>
                  <a:pt x="7932" y="1065"/>
                  <a:pt x="8301" y="1233"/>
                  <a:pt x="8671" y="1435"/>
                </a:cubicBezTo>
                <a:cubicBezTo>
                  <a:pt x="9007" y="1636"/>
                  <a:pt x="9343" y="1838"/>
                  <a:pt x="9612" y="2140"/>
                </a:cubicBezTo>
                <a:cubicBezTo>
                  <a:pt x="9847" y="2409"/>
                  <a:pt x="10083" y="2678"/>
                  <a:pt x="10251" y="2980"/>
                </a:cubicBezTo>
                <a:cubicBezTo>
                  <a:pt x="10385" y="3283"/>
                  <a:pt x="10519" y="3585"/>
                  <a:pt x="10620" y="3854"/>
                </a:cubicBezTo>
                <a:cubicBezTo>
                  <a:pt x="10654" y="4089"/>
                  <a:pt x="10687" y="4325"/>
                  <a:pt x="10755" y="4526"/>
                </a:cubicBezTo>
                <a:cubicBezTo>
                  <a:pt x="10755" y="4694"/>
                  <a:pt x="10956" y="4829"/>
                  <a:pt x="11124" y="4829"/>
                </a:cubicBezTo>
                <a:cubicBezTo>
                  <a:pt x="11292" y="4795"/>
                  <a:pt x="11393" y="4627"/>
                  <a:pt x="11393" y="4459"/>
                </a:cubicBezTo>
                <a:lnTo>
                  <a:pt x="11393" y="4257"/>
                </a:lnTo>
                <a:cubicBezTo>
                  <a:pt x="11259" y="3753"/>
                  <a:pt x="11124" y="3283"/>
                  <a:pt x="10923" y="2846"/>
                </a:cubicBezTo>
                <a:cubicBezTo>
                  <a:pt x="10687" y="2409"/>
                  <a:pt x="10419" y="2006"/>
                  <a:pt x="10083" y="1636"/>
                </a:cubicBezTo>
                <a:cubicBezTo>
                  <a:pt x="9410" y="964"/>
                  <a:pt x="8570" y="460"/>
                  <a:pt x="7629" y="225"/>
                </a:cubicBezTo>
                <a:cubicBezTo>
                  <a:pt x="7167" y="77"/>
                  <a:pt x="6695" y="0"/>
                  <a:pt x="62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8134963" y="4436775"/>
            <a:ext cx="342125" cy="362875"/>
            <a:chOff x="2638525" y="4006350"/>
            <a:chExt cx="342125" cy="362875"/>
          </a:xfrm>
        </p:grpSpPr>
        <p:sp>
          <p:nvSpPr>
            <p:cNvPr id="817" name="Google Shape;817;p42"/>
            <p:cNvSpPr/>
            <p:nvPr/>
          </p:nvSpPr>
          <p:spPr>
            <a:xfrm>
              <a:off x="2751525" y="4006350"/>
              <a:ext cx="107900" cy="153550"/>
            </a:xfrm>
            <a:custGeom>
              <a:avLst/>
              <a:gdLst/>
              <a:ahLst/>
              <a:cxnLst/>
              <a:rect l="l" t="t" r="r" b="b"/>
              <a:pathLst>
                <a:path w="4316" h="6142" extrusionOk="0">
                  <a:moveTo>
                    <a:pt x="804" y="1"/>
                  </a:moveTo>
                  <a:cubicBezTo>
                    <a:pt x="666" y="1"/>
                    <a:pt x="542" y="60"/>
                    <a:pt x="439" y="193"/>
                  </a:cubicBezTo>
                  <a:cubicBezTo>
                    <a:pt x="0" y="758"/>
                    <a:pt x="188" y="1867"/>
                    <a:pt x="230" y="2516"/>
                  </a:cubicBezTo>
                  <a:cubicBezTo>
                    <a:pt x="314" y="3625"/>
                    <a:pt x="314" y="4796"/>
                    <a:pt x="398" y="5905"/>
                  </a:cubicBezTo>
                  <a:cubicBezTo>
                    <a:pt x="398" y="6063"/>
                    <a:pt x="519" y="6142"/>
                    <a:pt x="634" y="6142"/>
                  </a:cubicBezTo>
                  <a:cubicBezTo>
                    <a:pt x="733" y="6142"/>
                    <a:pt x="827" y="6084"/>
                    <a:pt x="837" y="5968"/>
                  </a:cubicBezTo>
                  <a:cubicBezTo>
                    <a:pt x="942" y="4482"/>
                    <a:pt x="816" y="3039"/>
                    <a:pt x="753" y="1553"/>
                  </a:cubicBezTo>
                  <a:cubicBezTo>
                    <a:pt x="753" y="1410"/>
                    <a:pt x="692" y="688"/>
                    <a:pt x="935" y="688"/>
                  </a:cubicBezTo>
                  <a:cubicBezTo>
                    <a:pt x="976" y="688"/>
                    <a:pt x="1027" y="709"/>
                    <a:pt x="1088" y="758"/>
                  </a:cubicBezTo>
                  <a:cubicBezTo>
                    <a:pt x="1402" y="1030"/>
                    <a:pt x="1716" y="1574"/>
                    <a:pt x="1988" y="1888"/>
                  </a:cubicBezTo>
                  <a:cubicBezTo>
                    <a:pt x="2741" y="2808"/>
                    <a:pt x="2971" y="4085"/>
                    <a:pt x="3892" y="4859"/>
                  </a:cubicBezTo>
                  <a:cubicBezTo>
                    <a:pt x="3940" y="4902"/>
                    <a:pt x="3992" y="4920"/>
                    <a:pt x="4042" y="4920"/>
                  </a:cubicBezTo>
                  <a:cubicBezTo>
                    <a:pt x="4188" y="4920"/>
                    <a:pt x="4315" y="4764"/>
                    <a:pt x="4268" y="4608"/>
                  </a:cubicBezTo>
                  <a:cubicBezTo>
                    <a:pt x="4045" y="3956"/>
                    <a:pt x="1929" y="1"/>
                    <a:pt x="8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2638525" y="4152650"/>
              <a:ext cx="149700" cy="96650"/>
            </a:xfrm>
            <a:custGeom>
              <a:avLst/>
              <a:gdLst/>
              <a:ahLst/>
              <a:cxnLst/>
              <a:rect l="l" t="t" r="r" b="b"/>
              <a:pathLst>
                <a:path w="5988" h="3866" extrusionOk="0">
                  <a:moveTo>
                    <a:pt x="4733" y="0"/>
                  </a:moveTo>
                  <a:cubicBezTo>
                    <a:pt x="4699" y="0"/>
                    <a:pt x="4663" y="10"/>
                    <a:pt x="4625" y="32"/>
                  </a:cubicBezTo>
                  <a:cubicBezTo>
                    <a:pt x="3579" y="660"/>
                    <a:pt x="1" y="1183"/>
                    <a:pt x="147" y="2962"/>
                  </a:cubicBezTo>
                  <a:cubicBezTo>
                    <a:pt x="231" y="3757"/>
                    <a:pt x="1695" y="3757"/>
                    <a:pt x="2198" y="3757"/>
                  </a:cubicBezTo>
                  <a:cubicBezTo>
                    <a:pt x="2817" y="3757"/>
                    <a:pt x="3388" y="3714"/>
                    <a:pt x="3966" y="3714"/>
                  </a:cubicBezTo>
                  <a:cubicBezTo>
                    <a:pt x="4462" y="3714"/>
                    <a:pt x="4963" y="3745"/>
                    <a:pt x="5503" y="3861"/>
                  </a:cubicBezTo>
                  <a:cubicBezTo>
                    <a:pt x="5524" y="3864"/>
                    <a:pt x="5543" y="3866"/>
                    <a:pt x="5561" y="3866"/>
                  </a:cubicBezTo>
                  <a:cubicBezTo>
                    <a:pt x="5910" y="3866"/>
                    <a:pt x="5988" y="3331"/>
                    <a:pt x="5650" y="3192"/>
                  </a:cubicBezTo>
                  <a:cubicBezTo>
                    <a:pt x="5110" y="3017"/>
                    <a:pt x="4570" y="2943"/>
                    <a:pt x="4024" y="2943"/>
                  </a:cubicBezTo>
                  <a:cubicBezTo>
                    <a:pt x="3786" y="2943"/>
                    <a:pt x="3547" y="2957"/>
                    <a:pt x="3307" y="2982"/>
                  </a:cubicBezTo>
                  <a:cubicBezTo>
                    <a:pt x="3214" y="2998"/>
                    <a:pt x="2779" y="3031"/>
                    <a:pt x="2303" y="3031"/>
                  </a:cubicBezTo>
                  <a:cubicBezTo>
                    <a:pt x="1493" y="3031"/>
                    <a:pt x="562" y="2936"/>
                    <a:pt x="984" y="2501"/>
                  </a:cubicBezTo>
                  <a:cubicBezTo>
                    <a:pt x="1465" y="1999"/>
                    <a:pt x="2218" y="1727"/>
                    <a:pt x="2846" y="1476"/>
                  </a:cubicBezTo>
                  <a:cubicBezTo>
                    <a:pt x="3495" y="1183"/>
                    <a:pt x="4353" y="974"/>
                    <a:pt x="4876" y="451"/>
                  </a:cubicBezTo>
                  <a:cubicBezTo>
                    <a:pt x="5036" y="309"/>
                    <a:pt x="4924" y="0"/>
                    <a:pt x="4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2761450" y="4236700"/>
              <a:ext cx="91050" cy="132525"/>
            </a:xfrm>
            <a:custGeom>
              <a:avLst/>
              <a:gdLst/>
              <a:ahLst/>
              <a:cxnLst/>
              <a:rect l="l" t="t" r="r" b="b"/>
              <a:pathLst>
                <a:path w="3642" h="5301" extrusionOk="0">
                  <a:moveTo>
                    <a:pt x="179" y="1"/>
                  </a:moveTo>
                  <a:cubicBezTo>
                    <a:pt x="117" y="1"/>
                    <a:pt x="63" y="39"/>
                    <a:pt x="63" y="123"/>
                  </a:cubicBezTo>
                  <a:cubicBezTo>
                    <a:pt x="1" y="1148"/>
                    <a:pt x="126" y="2152"/>
                    <a:pt x="335" y="3178"/>
                  </a:cubicBezTo>
                  <a:cubicBezTo>
                    <a:pt x="461" y="3847"/>
                    <a:pt x="649" y="4705"/>
                    <a:pt x="1193" y="5144"/>
                  </a:cubicBezTo>
                  <a:cubicBezTo>
                    <a:pt x="1331" y="5255"/>
                    <a:pt x="1469" y="5301"/>
                    <a:pt x="1601" y="5301"/>
                  </a:cubicBezTo>
                  <a:cubicBezTo>
                    <a:pt x="1970" y="5301"/>
                    <a:pt x="2295" y="4939"/>
                    <a:pt x="2449" y="4600"/>
                  </a:cubicBezTo>
                  <a:cubicBezTo>
                    <a:pt x="2637" y="4224"/>
                    <a:pt x="2721" y="3784"/>
                    <a:pt x="2742" y="3366"/>
                  </a:cubicBezTo>
                  <a:cubicBezTo>
                    <a:pt x="2825" y="2508"/>
                    <a:pt x="3369" y="1713"/>
                    <a:pt x="3579" y="876"/>
                  </a:cubicBezTo>
                  <a:cubicBezTo>
                    <a:pt x="3642" y="611"/>
                    <a:pt x="3431" y="438"/>
                    <a:pt x="3222" y="438"/>
                  </a:cubicBezTo>
                  <a:cubicBezTo>
                    <a:pt x="3084" y="438"/>
                    <a:pt x="2946" y="513"/>
                    <a:pt x="2888" y="688"/>
                  </a:cubicBezTo>
                  <a:cubicBezTo>
                    <a:pt x="2658" y="1420"/>
                    <a:pt x="2114" y="2403"/>
                    <a:pt x="2114" y="3178"/>
                  </a:cubicBezTo>
                  <a:cubicBezTo>
                    <a:pt x="2114" y="3572"/>
                    <a:pt x="1933" y="4676"/>
                    <a:pt x="1582" y="4676"/>
                  </a:cubicBezTo>
                  <a:cubicBezTo>
                    <a:pt x="1486" y="4676"/>
                    <a:pt x="1377" y="4593"/>
                    <a:pt x="1256" y="4391"/>
                  </a:cubicBezTo>
                  <a:cubicBezTo>
                    <a:pt x="566" y="3282"/>
                    <a:pt x="440" y="1399"/>
                    <a:pt x="356" y="165"/>
                  </a:cubicBezTo>
                  <a:cubicBezTo>
                    <a:pt x="345" y="60"/>
                    <a:pt x="256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2835725" y="4095025"/>
              <a:ext cx="144925" cy="102475"/>
            </a:xfrm>
            <a:custGeom>
              <a:avLst/>
              <a:gdLst/>
              <a:ahLst/>
              <a:cxnLst/>
              <a:rect l="l" t="t" r="r" b="b"/>
              <a:pathLst>
                <a:path w="5797" h="4099" extrusionOk="0">
                  <a:moveTo>
                    <a:pt x="4327" y="1"/>
                  </a:moveTo>
                  <a:cubicBezTo>
                    <a:pt x="4079" y="1"/>
                    <a:pt x="3837" y="27"/>
                    <a:pt x="3641" y="57"/>
                  </a:cubicBezTo>
                  <a:cubicBezTo>
                    <a:pt x="3118" y="140"/>
                    <a:pt x="2637" y="433"/>
                    <a:pt x="2114" y="433"/>
                  </a:cubicBezTo>
                  <a:cubicBezTo>
                    <a:pt x="1465" y="454"/>
                    <a:pt x="838" y="475"/>
                    <a:pt x="210" y="538"/>
                  </a:cubicBezTo>
                  <a:cubicBezTo>
                    <a:pt x="1" y="580"/>
                    <a:pt x="64" y="935"/>
                    <a:pt x="273" y="935"/>
                  </a:cubicBezTo>
                  <a:cubicBezTo>
                    <a:pt x="1026" y="977"/>
                    <a:pt x="1758" y="998"/>
                    <a:pt x="2512" y="1019"/>
                  </a:cubicBezTo>
                  <a:cubicBezTo>
                    <a:pt x="2700" y="1019"/>
                    <a:pt x="3118" y="873"/>
                    <a:pt x="3223" y="852"/>
                  </a:cubicBezTo>
                  <a:cubicBezTo>
                    <a:pt x="3549" y="761"/>
                    <a:pt x="3858" y="710"/>
                    <a:pt x="4171" y="710"/>
                  </a:cubicBezTo>
                  <a:cubicBezTo>
                    <a:pt x="4361" y="710"/>
                    <a:pt x="4553" y="728"/>
                    <a:pt x="4750" y="768"/>
                  </a:cubicBezTo>
                  <a:cubicBezTo>
                    <a:pt x="5483" y="935"/>
                    <a:pt x="3955" y="2233"/>
                    <a:pt x="3788" y="2337"/>
                  </a:cubicBezTo>
                  <a:cubicBezTo>
                    <a:pt x="3369" y="2693"/>
                    <a:pt x="2972" y="3300"/>
                    <a:pt x="2407" y="3404"/>
                  </a:cubicBezTo>
                  <a:cubicBezTo>
                    <a:pt x="2007" y="3484"/>
                    <a:pt x="2085" y="4099"/>
                    <a:pt x="2476" y="4099"/>
                  </a:cubicBezTo>
                  <a:cubicBezTo>
                    <a:pt x="2494" y="4099"/>
                    <a:pt x="2513" y="4098"/>
                    <a:pt x="2533" y="4095"/>
                  </a:cubicBezTo>
                  <a:cubicBezTo>
                    <a:pt x="3244" y="3969"/>
                    <a:pt x="3767" y="3342"/>
                    <a:pt x="4290" y="2860"/>
                  </a:cubicBezTo>
                  <a:cubicBezTo>
                    <a:pt x="4897" y="2316"/>
                    <a:pt x="5797" y="1793"/>
                    <a:pt x="5692" y="873"/>
                  </a:cubicBezTo>
                  <a:cubicBezTo>
                    <a:pt x="5617" y="168"/>
                    <a:pt x="4952" y="1"/>
                    <a:pt x="43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2834675" y="4180075"/>
              <a:ext cx="136050" cy="127975"/>
            </a:xfrm>
            <a:custGeom>
              <a:avLst/>
              <a:gdLst/>
              <a:ahLst/>
              <a:cxnLst/>
              <a:rect l="l" t="t" r="r" b="b"/>
              <a:pathLst>
                <a:path w="5442" h="5119" extrusionOk="0">
                  <a:moveTo>
                    <a:pt x="2526" y="1"/>
                  </a:moveTo>
                  <a:cubicBezTo>
                    <a:pt x="2316" y="1"/>
                    <a:pt x="2101" y="247"/>
                    <a:pt x="2219" y="484"/>
                  </a:cubicBezTo>
                  <a:cubicBezTo>
                    <a:pt x="2533" y="1237"/>
                    <a:pt x="2909" y="2011"/>
                    <a:pt x="3495" y="2639"/>
                  </a:cubicBezTo>
                  <a:cubicBezTo>
                    <a:pt x="3638" y="2822"/>
                    <a:pt x="4634" y="4316"/>
                    <a:pt x="4106" y="4316"/>
                  </a:cubicBezTo>
                  <a:cubicBezTo>
                    <a:pt x="4092" y="4316"/>
                    <a:pt x="4076" y="4315"/>
                    <a:pt x="4060" y="4313"/>
                  </a:cubicBezTo>
                  <a:cubicBezTo>
                    <a:pt x="3516" y="4250"/>
                    <a:pt x="3119" y="3831"/>
                    <a:pt x="2637" y="3664"/>
                  </a:cubicBezTo>
                  <a:cubicBezTo>
                    <a:pt x="1842" y="3455"/>
                    <a:pt x="1173" y="2911"/>
                    <a:pt x="357" y="2785"/>
                  </a:cubicBezTo>
                  <a:cubicBezTo>
                    <a:pt x="147" y="2785"/>
                    <a:pt x="1" y="3099"/>
                    <a:pt x="210" y="3204"/>
                  </a:cubicBezTo>
                  <a:cubicBezTo>
                    <a:pt x="1173" y="3664"/>
                    <a:pt x="2135" y="4229"/>
                    <a:pt x="3077" y="4752"/>
                  </a:cubicBezTo>
                  <a:cubicBezTo>
                    <a:pt x="3420" y="4943"/>
                    <a:pt x="3810" y="5118"/>
                    <a:pt x="4185" y="5118"/>
                  </a:cubicBezTo>
                  <a:cubicBezTo>
                    <a:pt x="4427" y="5118"/>
                    <a:pt x="4663" y="5045"/>
                    <a:pt x="4876" y="4857"/>
                  </a:cubicBezTo>
                  <a:cubicBezTo>
                    <a:pt x="5441" y="4375"/>
                    <a:pt x="4960" y="3538"/>
                    <a:pt x="4667" y="3036"/>
                  </a:cubicBezTo>
                  <a:cubicBezTo>
                    <a:pt x="4458" y="2702"/>
                    <a:pt x="4248" y="2388"/>
                    <a:pt x="3997" y="2095"/>
                  </a:cubicBezTo>
                  <a:cubicBezTo>
                    <a:pt x="3474" y="1551"/>
                    <a:pt x="3160" y="797"/>
                    <a:pt x="2763" y="149"/>
                  </a:cubicBezTo>
                  <a:cubicBezTo>
                    <a:pt x="2701" y="44"/>
                    <a:pt x="2614" y="1"/>
                    <a:pt x="2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42"/>
          <p:cNvSpPr/>
          <p:nvPr/>
        </p:nvSpPr>
        <p:spPr>
          <a:xfrm rot="2469228" flipH="1">
            <a:off x="1071324" y="4500636"/>
            <a:ext cx="89522" cy="89552"/>
          </a:xfrm>
          <a:custGeom>
            <a:avLst/>
            <a:gdLst/>
            <a:ahLst/>
            <a:cxnLst/>
            <a:rect l="l" t="t" r="r" b="b"/>
            <a:pathLst>
              <a:path w="2845" h="2846" extrusionOk="0">
                <a:moveTo>
                  <a:pt x="1432" y="1"/>
                </a:moveTo>
                <a:cubicBezTo>
                  <a:pt x="656" y="1"/>
                  <a:pt x="0" y="618"/>
                  <a:pt x="0" y="1413"/>
                </a:cubicBezTo>
                <a:cubicBezTo>
                  <a:pt x="0" y="2189"/>
                  <a:pt x="637" y="2846"/>
                  <a:pt x="1432" y="2846"/>
                </a:cubicBezTo>
                <a:cubicBezTo>
                  <a:pt x="2188" y="2846"/>
                  <a:pt x="2845" y="2209"/>
                  <a:pt x="2845" y="1413"/>
                </a:cubicBezTo>
                <a:cubicBezTo>
                  <a:pt x="2845" y="618"/>
                  <a:pt x="2188" y="1"/>
                  <a:pt x="143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2"/>
          <p:cNvSpPr/>
          <p:nvPr/>
        </p:nvSpPr>
        <p:spPr>
          <a:xfrm rot="2469228" flipH="1">
            <a:off x="8586774" y="3019986"/>
            <a:ext cx="89522" cy="89552"/>
          </a:xfrm>
          <a:custGeom>
            <a:avLst/>
            <a:gdLst/>
            <a:ahLst/>
            <a:cxnLst/>
            <a:rect l="l" t="t" r="r" b="b"/>
            <a:pathLst>
              <a:path w="2845" h="2846" extrusionOk="0">
                <a:moveTo>
                  <a:pt x="1432" y="1"/>
                </a:moveTo>
                <a:cubicBezTo>
                  <a:pt x="656" y="1"/>
                  <a:pt x="0" y="618"/>
                  <a:pt x="0" y="1413"/>
                </a:cubicBezTo>
                <a:cubicBezTo>
                  <a:pt x="0" y="2189"/>
                  <a:pt x="637" y="2846"/>
                  <a:pt x="1432" y="2846"/>
                </a:cubicBezTo>
                <a:cubicBezTo>
                  <a:pt x="2188" y="2846"/>
                  <a:pt x="2845" y="2209"/>
                  <a:pt x="2845" y="1413"/>
                </a:cubicBezTo>
                <a:cubicBezTo>
                  <a:pt x="2845" y="618"/>
                  <a:pt x="2188" y="1"/>
                  <a:pt x="143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aegu"/>
              <a:buNone/>
              <a:defRPr sz="2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60" r:id="rId5"/>
    <p:sldLayoutId id="2147483662" r:id="rId6"/>
    <p:sldLayoutId id="2147483663" r:id="rId7"/>
    <p:sldLayoutId id="2147483670" r:id="rId8"/>
    <p:sldLayoutId id="2147483688" r:id="rId9"/>
    <p:sldLayoutId id="2147483695" r:id="rId10"/>
    <p:sldLayoutId id="214748370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56"/>
          <p:cNvSpPr txBox="1">
            <a:spLocks noGrp="1"/>
          </p:cNvSpPr>
          <p:nvPr>
            <p:ph type="ctrTitle"/>
          </p:nvPr>
        </p:nvSpPr>
        <p:spPr>
          <a:xfrm>
            <a:off x="1824475" y="922450"/>
            <a:ext cx="5495100" cy="23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Dimensiunile</a:t>
            </a:r>
            <a:br>
              <a:rPr lang="en" dirty="0"/>
            </a:br>
            <a:r>
              <a:rPr lang="en" dirty="0"/>
              <a:t>Educatiei</a:t>
            </a:r>
            <a:endParaRPr dirty="0"/>
          </a:p>
        </p:txBody>
      </p:sp>
      <p:sp>
        <p:nvSpPr>
          <p:cNvPr id="916" name="Google Shape;916;p56"/>
          <p:cNvSpPr txBox="1">
            <a:spLocks noGrp="1"/>
          </p:cNvSpPr>
          <p:nvPr>
            <p:ph type="subTitle" idx="1"/>
          </p:nvPr>
        </p:nvSpPr>
        <p:spPr>
          <a:xfrm>
            <a:off x="311700" y="31730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Turculet Sorin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Bolog Riccardo</a:t>
            </a:r>
            <a:endParaRPr dirty="0"/>
          </a:p>
        </p:txBody>
      </p:sp>
      <p:grpSp>
        <p:nvGrpSpPr>
          <p:cNvPr id="917" name="Google Shape;917;p56"/>
          <p:cNvGrpSpPr/>
          <p:nvPr/>
        </p:nvGrpSpPr>
        <p:grpSpPr>
          <a:xfrm>
            <a:off x="1864142" y="3399345"/>
            <a:ext cx="1123434" cy="1393873"/>
            <a:chOff x="2197575" y="2352900"/>
            <a:chExt cx="828125" cy="1027475"/>
          </a:xfrm>
        </p:grpSpPr>
        <p:sp>
          <p:nvSpPr>
            <p:cNvPr id="918" name="Google Shape;918;p56"/>
            <p:cNvSpPr/>
            <p:nvPr/>
          </p:nvSpPr>
          <p:spPr>
            <a:xfrm>
              <a:off x="2227600" y="2376300"/>
              <a:ext cx="534575" cy="269175"/>
            </a:xfrm>
            <a:custGeom>
              <a:avLst/>
              <a:gdLst/>
              <a:ahLst/>
              <a:cxnLst/>
              <a:rect l="l" t="t" r="r" b="b"/>
              <a:pathLst>
                <a:path w="21383" h="10767" extrusionOk="0">
                  <a:moveTo>
                    <a:pt x="18914" y="1"/>
                  </a:moveTo>
                  <a:cubicBezTo>
                    <a:pt x="18714" y="1"/>
                    <a:pt x="18580" y="1"/>
                    <a:pt x="18514" y="34"/>
                  </a:cubicBezTo>
                  <a:cubicBezTo>
                    <a:pt x="18180" y="201"/>
                    <a:pt x="367" y="10242"/>
                    <a:pt x="0" y="10475"/>
                  </a:cubicBezTo>
                  <a:cubicBezTo>
                    <a:pt x="467" y="10542"/>
                    <a:pt x="968" y="10709"/>
                    <a:pt x="1301" y="10742"/>
                  </a:cubicBezTo>
                  <a:cubicBezTo>
                    <a:pt x="1351" y="10759"/>
                    <a:pt x="1401" y="10767"/>
                    <a:pt x="1447" y="10767"/>
                  </a:cubicBezTo>
                  <a:cubicBezTo>
                    <a:pt x="1493" y="10767"/>
                    <a:pt x="1535" y="10759"/>
                    <a:pt x="1568" y="10742"/>
                  </a:cubicBezTo>
                  <a:cubicBezTo>
                    <a:pt x="1668" y="10709"/>
                    <a:pt x="2569" y="10208"/>
                    <a:pt x="3970" y="9474"/>
                  </a:cubicBezTo>
                  <a:cubicBezTo>
                    <a:pt x="8506" y="6973"/>
                    <a:pt x="18180" y="1569"/>
                    <a:pt x="21382" y="401"/>
                  </a:cubicBezTo>
                  <a:cubicBezTo>
                    <a:pt x="21382" y="401"/>
                    <a:pt x="19714" y="68"/>
                    <a:pt x="18914" y="1"/>
                  </a:cubicBezTo>
                  <a:close/>
                </a:path>
              </a:pathLst>
            </a:custGeom>
            <a:solidFill>
              <a:srgbClr val="F6F4E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6"/>
            <p:cNvSpPr/>
            <p:nvPr/>
          </p:nvSpPr>
          <p:spPr>
            <a:xfrm>
              <a:off x="2204250" y="2352900"/>
              <a:ext cx="496200" cy="286125"/>
            </a:xfrm>
            <a:custGeom>
              <a:avLst/>
              <a:gdLst/>
              <a:ahLst/>
              <a:cxnLst/>
              <a:rect l="l" t="t" r="r" b="b"/>
              <a:pathLst>
                <a:path w="19848" h="11445" extrusionOk="0">
                  <a:moveTo>
                    <a:pt x="19094" y="0"/>
                  </a:moveTo>
                  <a:cubicBezTo>
                    <a:pt x="18262" y="0"/>
                    <a:pt x="1916" y="10122"/>
                    <a:pt x="0" y="11311"/>
                  </a:cubicBezTo>
                  <a:cubicBezTo>
                    <a:pt x="42" y="11305"/>
                    <a:pt x="86" y="11302"/>
                    <a:pt x="133" y="11302"/>
                  </a:cubicBezTo>
                  <a:cubicBezTo>
                    <a:pt x="353" y="11302"/>
                    <a:pt x="632" y="11362"/>
                    <a:pt x="934" y="11444"/>
                  </a:cubicBezTo>
                  <a:cubicBezTo>
                    <a:pt x="1268" y="11244"/>
                    <a:pt x="19114" y="1137"/>
                    <a:pt x="19448" y="1004"/>
                  </a:cubicBezTo>
                  <a:cubicBezTo>
                    <a:pt x="19514" y="970"/>
                    <a:pt x="19648" y="970"/>
                    <a:pt x="19848" y="970"/>
                  </a:cubicBezTo>
                  <a:cubicBezTo>
                    <a:pt x="19848" y="970"/>
                    <a:pt x="19314" y="103"/>
                    <a:pt x="19114" y="3"/>
                  </a:cubicBezTo>
                  <a:cubicBezTo>
                    <a:pt x="19109" y="1"/>
                    <a:pt x="19102" y="0"/>
                    <a:pt x="19094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6"/>
            <p:cNvSpPr/>
            <p:nvPr/>
          </p:nvSpPr>
          <p:spPr>
            <a:xfrm>
              <a:off x="2197575" y="2634825"/>
              <a:ext cx="290225" cy="744725"/>
            </a:xfrm>
            <a:custGeom>
              <a:avLst/>
              <a:gdLst/>
              <a:ahLst/>
              <a:cxnLst/>
              <a:rect l="l" t="t" r="r" b="b"/>
              <a:pathLst>
                <a:path w="11609" h="29789" extrusionOk="0">
                  <a:moveTo>
                    <a:pt x="267" y="1"/>
                  </a:moveTo>
                  <a:cubicBezTo>
                    <a:pt x="167" y="67"/>
                    <a:pt x="101" y="134"/>
                    <a:pt x="101" y="134"/>
                  </a:cubicBezTo>
                  <a:cubicBezTo>
                    <a:pt x="0" y="634"/>
                    <a:pt x="8206" y="28654"/>
                    <a:pt x="8573" y="29021"/>
                  </a:cubicBezTo>
                  <a:cubicBezTo>
                    <a:pt x="8940" y="29388"/>
                    <a:pt x="11042" y="29755"/>
                    <a:pt x="11609" y="29789"/>
                  </a:cubicBezTo>
                  <a:lnTo>
                    <a:pt x="2502" y="401"/>
                  </a:lnTo>
                  <a:cubicBezTo>
                    <a:pt x="2169" y="368"/>
                    <a:pt x="1668" y="234"/>
                    <a:pt x="1201" y="134"/>
                  </a:cubicBezTo>
                  <a:cubicBezTo>
                    <a:pt x="834" y="34"/>
                    <a:pt x="501" y="1"/>
                    <a:pt x="26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6"/>
            <p:cNvSpPr/>
            <p:nvPr/>
          </p:nvSpPr>
          <p:spPr>
            <a:xfrm>
              <a:off x="2260125" y="2613150"/>
              <a:ext cx="288550" cy="767225"/>
            </a:xfrm>
            <a:custGeom>
              <a:avLst/>
              <a:gdLst/>
              <a:ahLst/>
              <a:cxnLst/>
              <a:rect l="l" t="t" r="r" b="b"/>
              <a:pathLst>
                <a:path w="11542" h="30689" extrusionOk="0">
                  <a:moveTo>
                    <a:pt x="2669" y="0"/>
                  </a:moveTo>
                  <a:cubicBezTo>
                    <a:pt x="1268" y="734"/>
                    <a:pt x="367" y="1235"/>
                    <a:pt x="267" y="1268"/>
                  </a:cubicBezTo>
                  <a:cubicBezTo>
                    <a:pt x="250" y="1301"/>
                    <a:pt x="209" y="1318"/>
                    <a:pt x="159" y="1318"/>
                  </a:cubicBezTo>
                  <a:cubicBezTo>
                    <a:pt x="109" y="1318"/>
                    <a:pt x="50" y="1301"/>
                    <a:pt x="0" y="1268"/>
                  </a:cubicBezTo>
                  <a:lnTo>
                    <a:pt x="0" y="1268"/>
                  </a:lnTo>
                  <a:lnTo>
                    <a:pt x="9107" y="30689"/>
                  </a:lnTo>
                  <a:cubicBezTo>
                    <a:pt x="9240" y="30689"/>
                    <a:pt x="10174" y="30222"/>
                    <a:pt x="11542" y="29521"/>
                  </a:cubicBezTo>
                  <a:lnTo>
                    <a:pt x="2669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6"/>
            <p:cNvSpPr/>
            <p:nvPr/>
          </p:nvSpPr>
          <p:spPr>
            <a:xfrm>
              <a:off x="2326825" y="2381400"/>
              <a:ext cx="698875" cy="970625"/>
            </a:xfrm>
            <a:custGeom>
              <a:avLst/>
              <a:gdLst/>
              <a:ahLst/>
              <a:cxnLst/>
              <a:rect l="l" t="t" r="r" b="b"/>
              <a:pathLst>
                <a:path w="27955" h="38825" extrusionOk="0">
                  <a:moveTo>
                    <a:pt x="18296" y="1"/>
                  </a:moveTo>
                  <a:cubicBezTo>
                    <a:pt x="18112" y="1"/>
                    <a:pt x="17797" y="72"/>
                    <a:pt x="17413" y="264"/>
                  </a:cubicBezTo>
                  <a:cubicBezTo>
                    <a:pt x="14211" y="1398"/>
                    <a:pt x="4537" y="6802"/>
                    <a:pt x="1" y="9304"/>
                  </a:cubicBezTo>
                  <a:lnTo>
                    <a:pt x="8874" y="38825"/>
                  </a:lnTo>
                  <a:cubicBezTo>
                    <a:pt x="14378" y="35956"/>
                    <a:pt x="27387" y="28651"/>
                    <a:pt x="27621" y="27884"/>
                  </a:cubicBezTo>
                  <a:cubicBezTo>
                    <a:pt x="27954" y="26983"/>
                    <a:pt x="19448" y="731"/>
                    <a:pt x="18447" y="30"/>
                  </a:cubicBezTo>
                  <a:cubicBezTo>
                    <a:pt x="18419" y="12"/>
                    <a:pt x="18367" y="1"/>
                    <a:pt x="18296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6"/>
            <p:cNvSpPr/>
            <p:nvPr/>
          </p:nvSpPr>
          <p:spPr>
            <a:xfrm>
              <a:off x="2596200" y="2942100"/>
              <a:ext cx="44225" cy="40950"/>
            </a:xfrm>
            <a:custGeom>
              <a:avLst/>
              <a:gdLst/>
              <a:ahLst/>
              <a:cxnLst/>
              <a:rect l="l" t="t" r="r" b="b"/>
              <a:pathLst>
                <a:path w="1769" h="1638" extrusionOk="0">
                  <a:moveTo>
                    <a:pt x="845" y="1"/>
                  </a:moveTo>
                  <a:cubicBezTo>
                    <a:pt x="469" y="1"/>
                    <a:pt x="130" y="308"/>
                    <a:pt x="100" y="719"/>
                  </a:cubicBezTo>
                  <a:cubicBezTo>
                    <a:pt x="0" y="1186"/>
                    <a:pt x="334" y="1586"/>
                    <a:pt x="801" y="1620"/>
                  </a:cubicBezTo>
                  <a:cubicBezTo>
                    <a:pt x="857" y="1632"/>
                    <a:pt x="912" y="1637"/>
                    <a:pt x="966" y="1637"/>
                  </a:cubicBezTo>
                  <a:cubicBezTo>
                    <a:pt x="1359" y="1637"/>
                    <a:pt x="1676" y="1330"/>
                    <a:pt x="1735" y="919"/>
                  </a:cubicBezTo>
                  <a:cubicBezTo>
                    <a:pt x="1768" y="452"/>
                    <a:pt x="1435" y="52"/>
                    <a:pt x="1001" y="18"/>
                  </a:cubicBezTo>
                  <a:cubicBezTo>
                    <a:pt x="949" y="6"/>
                    <a:pt x="896" y="1"/>
                    <a:pt x="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6"/>
            <p:cNvSpPr/>
            <p:nvPr/>
          </p:nvSpPr>
          <p:spPr>
            <a:xfrm>
              <a:off x="2778000" y="2860600"/>
              <a:ext cx="43375" cy="41325"/>
            </a:xfrm>
            <a:custGeom>
              <a:avLst/>
              <a:gdLst/>
              <a:ahLst/>
              <a:cxnLst/>
              <a:rect l="l" t="t" r="r" b="b"/>
              <a:pathLst>
                <a:path w="1735" h="1653" extrusionOk="0">
                  <a:moveTo>
                    <a:pt x="882" y="1"/>
                  </a:moveTo>
                  <a:cubicBezTo>
                    <a:pt x="467" y="1"/>
                    <a:pt x="128" y="314"/>
                    <a:pt x="67" y="710"/>
                  </a:cubicBezTo>
                  <a:cubicBezTo>
                    <a:pt x="0" y="1177"/>
                    <a:pt x="334" y="1611"/>
                    <a:pt x="801" y="1644"/>
                  </a:cubicBezTo>
                  <a:cubicBezTo>
                    <a:pt x="838" y="1650"/>
                    <a:pt x="875" y="1652"/>
                    <a:pt x="912" y="1652"/>
                  </a:cubicBezTo>
                  <a:cubicBezTo>
                    <a:pt x="1306" y="1652"/>
                    <a:pt x="1671" y="1340"/>
                    <a:pt x="1701" y="943"/>
                  </a:cubicBezTo>
                  <a:cubicBezTo>
                    <a:pt x="1735" y="476"/>
                    <a:pt x="1401" y="43"/>
                    <a:pt x="1001" y="9"/>
                  </a:cubicBezTo>
                  <a:cubicBezTo>
                    <a:pt x="961" y="4"/>
                    <a:pt x="921" y="1"/>
                    <a:pt x="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6"/>
            <p:cNvSpPr/>
            <p:nvPr/>
          </p:nvSpPr>
          <p:spPr>
            <a:xfrm>
              <a:off x="2695425" y="2959550"/>
              <a:ext cx="66750" cy="32700"/>
            </a:xfrm>
            <a:custGeom>
              <a:avLst/>
              <a:gdLst/>
              <a:ahLst/>
              <a:cxnLst/>
              <a:rect l="l" t="t" r="r" b="b"/>
              <a:pathLst>
                <a:path w="2670" h="1308" extrusionOk="0">
                  <a:moveTo>
                    <a:pt x="1" y="1222"/>
                  </a:moveTo>
                  <a:cubicBezTo>
                    <a:pt x="1" y="1223"/>
                    <a:pt x="1" y="1223"/>
                    <a:pt x="1" y="1223"/>
                  </a:cubicBezTo>
                  <a:cubicBezTo>
                    <a:pt x="2" y="1223"/>
                    <a:pt x="2" y="1223"/>
                    <a:pt x="3" y="1222"/>
                  </a:cubicBezTo>
                  <a:lnTo>
                    <a:pt x="3" y="1222"/>
                  </a:lnTo>
                  <a:cubicBezTo>
                    <a:pt x="2" y="1222"/>
                    <a:pt x="1" y="1222"/>
                    <a:pt x="1" y="1222"/>
                  </a:cubicBezTo>
                  <a:close/>
                  <a:moveTo>
                    <a:pt x="2157" y="1"/>
                  </a:moveTo>
                  <a:cubicBezTo>
                    <a:pt x="1912" y="1"/>
                    <a:pt x="1588" y="50"/>
                    <a:pt x="1202" y="221"/>
                  </a:cubicBezTo>
                  <a:cubicBezTo>
                    <a:pt x="344" y="634"/>
                    <a:pt x="31" y="1198"/>
                    <a:pt x="3" y="1222"/>
                  </a:cubicBezTo>
                  <a:lnTo>
                    <a:pt x="3" y="1222"/>
                  </a:lnTo>
                  <a:cubicBezTo>
                    <a:pt x="202" y="1275"/>
                    <a:pt x="423" y="1307"/>
                    <a:pt x="648" y="1307"/>
                  </a:cubicBezTo>
                  <a:cubicBezTo>
                    <a:pt x="987" y="1307"/>
                    <a:pt x="1335" y="1235"/>
                    <a:pt x="1635" y="1055"/>
                  </a:cubicBezTo>
                  <a:cubicBezTo>
                    <a:pt x="2102" y="855"/>
                    <a:pt x="2436" y="488"/>
                    <a:pt x="2669" y="88"/>
                  </a:cubicBezTo>
                  <a:cubicBezTo>
                    <a:pt x="2669" y="88"/>
                    <a:pt x="2484" y="1"/>
                    <a:pt x="2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6"/>
            <p:cNvSpPr/>
            <p:nvPr/>
          </p:nvSpPr>
          <p:spPr>
            <a:xfrm>
              <a:off x="2664575" y="2918650"/>
              <a:ext cx="110100" cy="72300"/>
            </a:xfrm>
            <a:custGeom>
              <a:avLst/>
              <a:gdLst/>
              <a:ahLst/>
              <a:cxnLst/>
              <a:rect l="l" t="t" r="r" b="b"/>
              <a:pathLst>
                <a:path w="4404" h="2892" extrusionOk="0">
                  <a:moveTo>
                    <a:pt x="3700" y="1"/>
                  </a:moveTo>
                  <a:cubicBezTo>
                    <a:pt x="3168" y="1"/>
                    <a:pt x="2875" y="1052"/>
                    <a:pt x="2102" y="1190"/>
                  </a:cubicBezTo>
                  <a:cubicBezTo>
                    <a:pt x="1201" y="1357"/>
                    <a:pt x="234" y="1023"/>
                    <a:pt x="67" y="1724"/>
                  </a:cubicBezTo>
                  <a:cubicBezTo>
                    <a:pt x="0" y="2291"/>
                    <a:pt x="534" y="2724"/>
                    <a:pt x="1235" y="2891"/>
                  </a:cubicBezTo>
                  <a:cubicBezTo>
                    <a:pt x="1235" y="2891"/>
                    <a:pt x="1568" y="2291"/>
                    <a:pt x="2436" y="1857"/>
                  </a:cubicBezTo>
                  <a:cubicBezTo>
                    <a:pt x="2806" y="1665"/>
                    <a:pt x="3121" y="1608"/>
                    <a:pt x="3362" y="1608"/>
                  </a:cubicBezTo>
                  <a:cubicBezTo>
                    <a:pt x="3707" y="1608"/>
                    <a:pt x="3903" y="1724"/>
                    <a:pt x="3903" y="1724"/>
                  </a:cubicBezTo>
                  <a:cubicBezTo>
                    <a:pt x="4337" y="1057"/>
                    <a:pt x="4404" y="356"/>
                    <a:pt x="4070" y="156"/>
                  </a:cubicBezTo>
                  <a:cubicBezTo>
                    <a:pt x="3932" y="46"/>
                    <a:pt x="3810" y="1"/>
                    <a:pt x="3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6"/>
            <p:cNvSpPr/>
            <p:nvPr/>
          </p:nvSpPr>
          <p:spPr>
            <a:xfrm>
              <a:off x="2572850" y="2997600"/>
              <a:ext cx="91750" cy="91750"/>
            </a:xfrm>
            <a:custGeom>
              <a:avLst/>
              <a:gdLst/>
              <a:ahLst/>
              <a:cxnLst/>
              <a:rect l="l" t="t" r="r" b="b"/>
              <a:pathLst>
                <a:path w="3670" h="3670" extrusionOk="0">
                  <a:moveTo>
                    <a:pt x="1835" y="0"/>
                  </a:moveTo>
                  <a:cubicBezTo>
                    <a:pt x="834" y="0"/>
                    <a:pt x="0" y="834"/>
                    <a:pt x="0" y="1835"/>
                  </a:cubicBezTo>
                  <a:cubicBezTo>
                    <a:pt x="0" y="2835"/>
                    <a:pt x="834" y="3669"/>
                    <a:pt x="1835" y="3669"/>
                  </a:cubicBezTo>
                  <a:cubicBezTo>
                    <a:pt x="2836" y="3669"/>
                    <a:pt x="3669" y="2835"/>
                    <a:pt x="3669" y="1835"/>
                  </a:cubicBezTo>
                  <a:cubicBezTo>
                    <a:pt x="3669" y="834"/>
                    <a:pt x="2836" y="0"/>
                    <a:pt x="1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6"/>
            <p:cNvSpPr/>
            <p:nvPr/>
          </p:nvSpPr>
          <p:spPr>
            <a:xfrm>
              <a:off x="2807175" y="2895850"/>
              <a:ext cx="91750" cy="91750"/>
            </a:xfrm>
            <a:custGeom>
              <a:avLst/>
              <a:gdLst/>
              <a:ahLst/>
              <a:cxnLst/>
              <a:rect l="l" t="t" r="r" b="b"/>
              <a:pathLst>
                <a:path w="3670" h="3670" extrusionOk="0">
                  <a:moveTo>
                    <a:pt x="1835" y="0"/>
                  </a:moveTo>
                  <a:cubicBezTo>
                    <a:pt x="801" y="0"/>
                    <a:pt x="1" y="834"/>
                    <a:pt x="1" y="1835"/>
                  </a:cubicBezTo>
                  <a:cubicBezTo>
                    <a:pt x="1" y="2869"/>
                    <a:pt x="801" y="3670"/>
                    <a:pt x="1835" y="3670"/>
                  </a:cubicBezTo>
                  <a:cubicBezTo>
                    <a:pt x="2836" y="3670"/>
                    <a:pt x="3670" y="2869"/>
                    <a:pt x="3670" y="1835"/>
                  </a:cubicBezTo>
                  <a:cubicBezTo>
                    <a:pt x="3670" y="834"/>
                    <a:pt x="2836" y="0"/>
                    <a:pt x="1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56"/>
          <p:cNvGrpSpPr/>
          <p:nvPr/>
        </p:nvGrpSpPr>
        <p:grpSpPr>
          <a:xfrm>
            <a:off x="7301415" y="343845"/>
            <a:ext cx="875394" cy="1608910"/>
            <a:chOff x="4773575" y="1104625"/>
            <a:chExt cx="785600" cy="1443875"/>
          </a:xfrm>
        </p:grpSpPr>
        <p:sp>
          <p:nvSpPr>
            <p:cNvPr id="930" name="Google Shape;930;p56"/>
            <p:cNvSpPr/>
            <p:nvPr/>
          </p:nvSpPr>
          <p:spPr>
            <a:xfrm>
              <a:off x="4803600" y="2410500"/>
              <a:ext cx="168475" cy="138000"/>
            </a:xfrm>
            <a:custGeom>
              <a:avLst/>
              <a:gdLst/>
              <a:ahLst/>
              <a:cxnLst/>
              <a:rect l="l" t="t" r="r" b="b"/>
              <a:pathLst>
                <a:path w="6739" h="5520" extrusionOk="0">
                  <a:moveTo>
                    <a:pt x="1" y="1"/>
                  </a:moveTo>
                  <a:cubicBezTo>
                    <a:pt x="501" y="2936"/>
                    <a:pt x="1001" y="5304"/>
                    <a:pt x="1335" y="5471"/>
                  </a:cubicBezTo>
                  <a:cubicBezTo>
                    <a:pt x="1390" y="5504"/>
                    <a:pt x="1463" y="5520"/>
                    <a:pt x="1550" y="5520"/>
                  </a:cubicBezTo>
                  <a:cubicBezTo>
                    <a:pt x="2355" y="5520"/>
                    <a:pt x="4452" y="4187"/>
                    <a:pt x="6739" y="2502"/>
                  </a:cubicBezTo>
                  <a:cubicBezTo>
                    <a:pt x="3036" y="2169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6"/>
            <p:cNvSpPr/>
            <p:nvPr/>
          </p:nvSpPr>
          <p:spPr>
            <a:xfrm>
              <a:off x="5074625" y="1104625"/>
              <a:ext cx="484550" cy="326875"/>
            </a:xfrm>
            <a:custGeom>
              <a:avLst/>
              <a:gdLst/>
              <a:ahLst/>
              <a:cxnLst/>
              <a:rect l="l" t="t" r="r" b="b"/>
              <a:pathLst>
                <a:path w="19382" h="13075" extrusionOk="0">
                  <a:moveTo>
                    <a:pt x="7131" y="0"/>
                  </a:moveTo>
                  <a:cubicBezTo>
                    <a:pt x="5649" y="0"/>
                    <a:pt x="4359" y="267"/>
                    <a:pt x="3503" y="865"/>
                  </a:cubicBezTo>
                  <a:cubicBezTo>
                    <a:pt x="2669" y="1466"/>
                    <a:pt x="1402" y="3901"/>
                    <a:pt x="1" y="7370"/>
                  </a:cubicBezTo>
                  <a:cubicBezTo>
                    <a:pt x="1" y="7370"/>
                    <a:pt x="5204" y="10839"/>
                    <a:pt x="17280" y="13074"/>
                  </a:cubicBezTo>
                  <a:cubicBezTo>
                    <a:pt x="18614" y="9038"/>
                    <a:pt x="19381" y="6169"/>
                    <a:pt x="19114" y="5535"/>
                  </a:cubicBezTo>
                  <a:cubicBezTo>
                    <a:pt x="17812" y="2429"/>
                    <a:pt x="11599" y="0"/>
                    <a:pt x="7131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6"/>
            <p:cNvSpPr/>
            <p:nvPr/>
          </p:nvSpPr>
          <p:spPr>
            <a:xfrm>
              <a:off x="5055450" y="1288850"/>
              <a:ext cx="451175" cy="194350"/>
            </a:xfrm>
            <a:custGeom>
              <a:avLst/>
              <a:gdLst/>
              <a:ahLst/>
              <a:cxnLst/>
              <a:rect l="l" t="t" r="r" b="b"/>
              <a:pathLst>
                <a:path w="18047" h="7774" extrusionOk="0">
                  <a:moveTo>
                    <a:pt x="767" y="1"/>
                  </a:moveTo>
                  <a:lnTo>
                    <a:pt x="767" y="1"/>
                  </a:lnTo>
                  <a:cubicBezTo>
                    <a:pt x="767" y="1"/>
                    <a:pt x="767" y="1"/>
                    <a:pt x="768" y="1"/>
                  </a:cubicBezTo>
                  <a:lnTo>
                    <a:pt x="768" y="1"/>
                  </a:lnTo>
                  <a:cubicBezTo>
                    <a:pt x="768" y="1"/>
                    <a:pt x="768" y="1"/>
                    <a:pt x="768" y="1"/>
                  </a:cubicBezTo>
                  <a:cubicBezTo>
                    <a:pt x="767" y="1"/>
                    <a:pt x="767" y="1"/>
                    <a:pt x="767" y="1"/>
                  </a:cubicBezTo>
                  <a:close/>
                  <a:moveTo>
                    <a:pt x="768" y="1"/>
                  </a:moveTo>
                  <a:lnTo>
                    <a:pt x="768" y="1"/>
                  </a:lnTo>
                  <a:cubicBezTo>
                    <a:pt x="501" y="602"/>
                    <a:pt x="267" y="1202"/>
                    <a:pt x="0" y="1836"/>
                  </a:cubicBezTo>
                  <a:cubicBezTo>
                    <a:pt x="0" y="1836"/>
                    <a:pt x="2469" y="3837"/>
                    <a:pt x="8173" y="5705"/>
                  </a:cubicBezTo>
                  <a:cubicBezTo>
                    <a:pt x="13643" y="7506"/>
                    <a:pt x="17379" y="7773"/>
                    <a:pt x="17379" y="7773"/>
                  </a:cubicBezTo>
                  <a:cubicBezTo>
                    <a:pt x="17613" y="7039"/>
                    <a:pt x="17846" y="6372"/>
                    <a:pt x="18047" y="5705"/>
                  </a:cubicBezTo>
                  <a:cubicBezTo>
                    <a:pt x="6114" y="3497"/>
                    <a:pt x="826" y="50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6"/>
            <p:cNvSpPr/>
            <p:nvPr/>
          </p:nvSpPr>
          <p:spPr>
            <a:xfrm>
              <a:off x="5033775" y="1334725"/>
              <a:ext cx="456175" cy="204350"/>
            </a:xfrm>
            <a:custGeom>
              <a:avLst/>
              <a:gdLst/>
              <a:ahLst/>
              <a:cxnLst/>
              <a:rect l="l" t="t" r="r" b="b"/>
              <a:pathLst>
                <a:path w="18247" h="8174" extrusionOk="0">
                  <a:moveTo>
                    <a:pt x="901" y="1"/>
                  </a:moveTo>
                  <a:cubicBezTo>
                    <a:pt x="634" y="768"/>
                    <a:pt x="300" y="1535"/>
                    <a:pt x="0" y="2336"/>
                  </a:cubicBezTo>
                  <a:cubicBezTo>
                    <a:pt x="0" y="2336"/>
                    <a:pt x="3369" y="4637"/>
                    <a:pt x="8406" y="6305"/>
                  </a:cubicBezTo>
                  <a:cubicBezTo>
                    <a:pt x="13009" y="7806"/>
                    <a:pt x="17479" y="8173"/>
                    <a:pt x="17479" y="8173"/>
                  </a:cubicBezTo>
                  <a:cubicBezTo>
                    <a:pt x="17746" y="7373"/>
                    <a:pt x="18013" y="6639"/>
                    <a:pt x="18246" y="5872"/>
                  </a:cubicBezTo>
                  <a:cubicBezTo>
                    <a:pt x="18246" y="5872"/>
                    <a:pt x="14477" y="5638"/>
                    <a:pt x="9073" y="3870"/>
                  </a:cubicBezTo>
                  <a:cubicBezTo>
                    <a:pt x="3369" y="2002"/>
                    <a:pt x="901" y="1"/>
                    <a:pt x="90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6"/>
            <p:cNvSpPr/>
            <p:nvPr/>
          </p:nvSpPr>
          <p:spPr>
            <a:xfrm>
              <a:off x="4776925" y="1393100"/>
              <a:ext cx="692175" cy="914025"/>
            </a:xfrm>
            <a:custGeom>
              <a:avLst/>
              <a:gdLst/>
              <a:ahLst/>
              <a:cxnLst/>
              <a:rect l="l" t="t" r="r" b="b"/>
              <a:pathLst>
                <a:path w="27687" h="36561" extrusionOk="0">
                  <a:moveTo>
                    <a:pt x="10141" y="1"/>
                  </a:moveTo>
                  <a:cubicBezTo>
                    <a:pt x="5738" y="11709"/>
                    <a:pt x="500" y="28988"/>
                    <a:pt x="100" y="30189"/>
                  </a:cubicBezTo>
                  <a:cubicBezTo>
                    <a:pt x="67" y="30289"/>
                    <a:pt x="0" y="30389"/>
                    <a:pt x="0" y="30523"/>
                  </a:cubicBezTo>
                  <a:cubicBezTo>
                    <a:pt x="247" y="30369"/>
                    <a:pt x="1432" y="29503"/>
                    <a:pt x="2137" y="29503"/>
                  </a:cubicBezTo>
                  <a:cubicBezTo>
                    <a:pt x="2196" y="29503"/>
                    <a:pt x="2251" y="29509"/>
                    <a:pt x="2302" y="29522"/>
                  </a:cubicBezTo>
                  <a:cubicBezTo>
                    <a:pt x="3436" y="29789"/>
                    <a:pt x="3669" y="31457"/>
                    <a:pt x="4103" y="31657"/>
                  </a:cubicBezTo>
                  <a:cubicBezTo>
                    <a:pt x="4152" y="31678"/>
                    <a:pt x="4211" y="31687"/>
                    <a:pt x="4278" y="31687"/>
                  </a:cubicBezTo>
                  <a:cubicBezTo>
                    <a:pt x="4774" y="31687"/>
                    <a:pt x="5723" y="31183"/>
                    <a:pt x="6473" y="31183"/>
                  </a:cubicBezTo>
                  <a:cubicBezTo>
                    <a:pt x="6589" y="31183"/>
                    <a:pt x="6701" y="31195"/>
                    <a:pt x="6805" y="31223"/>
                  </a:cubicBezTo>
                  <a:cubicBezTo>
                    <a:pt x="7806" y="31523"/>
                    <a:pt x="8106" y="33325"/>
                    <a:pt x="8473" y="33491"/>
                  </a:cubicBezTo>
                  <a:cubicBezTo>
                    <a:pt x="8543" y="33517"/>
                    <a:pt x="8619" y="33528"/>
                    <a:pt x="8700" y="33528"/>
                  </a:cubicBezTo>
                  <a:cubicBezTo>
                    <a:pt x="9239" y="33528"/>
                    <a:pt x="10012" y="33040"/>
                    <a:pt x="10698" y="33040"/>
                  </a:cubicBezTo>
                  <a:cubicBezTo>
                    <a:pt x="10851" y="33040"/>
                    <a:pt x="11000" y="33065"/>
                    <a:pt x="11141" y="33124"/>
                  </a:cubicBezTo>
                  <a:cubicBezTo>
                    <a:pt x="12142" y="33491"/>
                    <a:pt x="11842" y="35226"/>
                    <a:pt x="12476" y="35526"/>
                  </a:cubicBezTo>
                  <a:cubicBezTo>
                    <a:pt x="12516" y="35549"/>
                    <a:pt x="12563" y="35559"/>
                    <a:pt x="12617" y="35559"/>
                  </a:cubicBezTo>
                  <a:cubicBezTo>
                    <a:pt x="13055" y="35559"/>
                    <a:pt x="13919" y="34884"/>
                    <a:pt x="14589" y="34884"/>
                  </a:cubicBezTo>
                  <a:cubicBezTo>
                    <a:pt x="14800" y="34884"/>
                    <a:pt x="14991" y="34951"/>
                    <a:pt x="15144" y="35126"/>
                  </a:cubicBezTo>
                  <a:cubicBezTo>
                    <a:pt x="15344" y="35326"/>
                    <a:pt x="15611" y="36494"/>
                    <a:pt x="15511" y="36560"/>
                  </a:cubicBezTo>
                  <a:cubicBezTo>
                    <a:pt x="15611" y="36527"/>
                    <a:pt x="15611" y="36494"/>
                    <a:pt x="15645" y="36460"/>
                  </a:cubicBezTo>
                  <a:cubicBezTo>
                    <a:pt x="16479" y="35193"/>
                    <a:pt x="23417" y="18014"/>
                    <a:pt x="27687" y="5838"/>
                  </a:cubicBezTo>
                  <a:cubicBezTo>
                    <a:pt x="27687" y="5838"/>
                    <a:pt x="23250" y="5471"/>
                    <a:pt x="18647" y="3970"/>
                  </a:cubicBezTo>
                  <a:cubicBezTo>
                    <a:pt x="13610" y="2302"/>
                    <a:pt x="10241" y="1"/>
                    <a:pt x="10141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6"/>
            <p:cNvSpPr/>
            <p:nvPr/>
          </p:nvSpPr>
          <p:spPr>
            <a:xfrm>
              <a:off x="4773575" y="2129825"/>
              <a:ext cx="394475" cy="342400"/>
            </a:xfrm>
            <a:custGeom>
              <a:avLst/>
              <a:gdLst/>
              <a:ahLst/>
              <a:cxnLst/>
              <a:rect l="l" t="t" r="r" b="b"/>
              <a:pathLst>
                <a:path w="15779" h="13696" extrusionOk="0">
                  <a:moveTo>
                    <a:pt x="2351" y="1"/>
                  </a:moveTo>
                  <a:cubicBezTo>
                    <a:pt x="1690" y="1"/>
                    <a:pt x="450" y="866"/>
                    <a:pt x="234" y="1020"/>
                  </a:cubicBezTo>
                  <a:cubicBezTo>
                    <a:pt x="1" y="2588"/>
                    <a:pt x="568" y="7358"/>
                    <a:pt x="1202" y="11194"/>
                  </a:cubicBezTo>
                  <a:lnTo>
                    <a:pt x="1268" y="11194"/>
                  </a:lnTo>
                  <a:cubicBezTo>
                    <a:pt x="1268" y="11194"/>
                    <a:pt x="4237" y="13362"/>
                    <a:pt x="7940" y="13696"/>
                  </a:cubicBezTo>
                  <a:cubicBezTo>
                    <a:pt x="11209" y="11328"/>
                    <a:pt x="14878" y="8192"/>
                    <a:pt x="15712" y="7091"/>
                  </a:cubicBezTo>
                  <a:cubicBezTo>
                    <a:pt x="15779" y="7025"/>
                    <a:pt x="15545" y="5857"/>
                    <a:pt x="15312" y="5657"/>
                  </a:cubicBezTo>
                  <a:cubicBezTo>
                    <a:pt x="15158" y="5481"/>
                    <a:pt x="14968" y="5415"/>
                    <a:pt x="14759" y="5415"/>
                  </a:cubicBezTo>
                  <a:cubicBezTo>
                    <a:pt x="14106" y="5415"/>
                    <a:pt x="13275" y="6065"/>
                    <a:pt x="12836" y="6065"/>
                  </a:cubicBezTo>
                  <a:cubicBezTo>
                    <a:pt x="12774" y="6065"/>
                    <a:pt x="12721" y="6052"/>
                    <a:pt x="12676" y="6024"/>
                  </a:cubicBezTo>
                  <a:cubicBezTo>
                    <a:pt x="12076" y="5724"/>
                    <a:pt x="12343" y="3989"/>
                    <a:pt x="11342" y="3589"/>
                  </a:cubicBezTo>
                  <a:cubicBezTo>
                    <a:pt x="11212" y="3539"/>
                    <a:pt x="11076" y="3518"/>
                    <a:pt x="10935" y="3518"/>
                  </a:cubicBezTo>
                  <a:cubicBezTo>
                    <a:pt x="10241" y="3518"/>
                    <a:pt x="9453" y="4026"/>
                    <a:pt x="8924" y="4026"/>
                  </a:cubicBezTo>
                  <a:cubicBezTo>
                    <a:pt x="8846" y="4026"/>
                    <a:pt x="8773" y="4015"/>
                    <a:pt x="8707" y="3989"/>
                  </a:cubicBezTo>
                  <a:cubicBezTo>
                    <a:pt x="8273" y="3822"/>
                    <a:pt x="8006" y="2021"/>
                    <a:pt x="7039" y="1721"/>
                  </a:cubicBezTo>
                  <a:cubicBezTo>
                    <a:pt x="6931" y="1693"/>
                    <a:pt x="6816" y="1680"/>
                    <a:pt x="6696" y="1680"/>
                  </a:cubicBezTo>
                  <a:cubicBezTo>
                    <a:pt x="5927" y="1680"/>
                    <a:pt x="4976" y="2185"/>
                    <a:pt x="4479" y="2185"/>
                  </a:cubicBezTo>
                  <a:cubicBezTo>
                    <a:pt x="4412" y="2185"/>
                    <a:pt x="4353" y="2175"/>
                    <a:pt x="4304" y="2154"/>
                  </a:cubicBezTo>
                  <a:cubicBezTo>
                    <a:pt x="3837" y="1921"/>
                    <a:pt x="3603" y="320"/>
                    <a:pt x="2502" y="20"/>
                  </a:cubicBezTo>
                  <a:cubicBezTo>
                    <a:pt x="2457" y="7"/>
                    <a:pt x="2406" y="1"/>
                    <a:pt x="235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6"/>
            <p:cNvSpPr/>
            <p:nvPr/>
          </p:nvSpPr>
          <p:spPr>
            <a:xfrm>
              <a:off x="5121650" y="1579550"/>
              <a:ext cx="242975" cy="587625"/>
            </a:xfrm>
            <a:custGeom>
              <a:avLst/>
              <a:gdLst/>
              <a:ahLst/>
              <a:cxnLst/>
              <a:rect l="l" t="t" r="r" b="b"/>
              <a:pathLst>
                <a:path w="9719" h="23505" extrusionOk="0">
                  <a:moveTo>
                    <a:pt x="9397" y="0"/>
                  </a:moveTo>
                  <a:cubicBezTo>
                    <a:pt x="9336" y="0"/>
                    <a:pt x="9275" y="25"/>
                    <a:pt x="9228" y="81"/>
                  </a:cubicBezTo>
                  <a:cubicBezTo>
                    <a:pt x="8794" y="682"/>
                    <a:pt x="8527" y="1382"/>
                    <a:pt x="8227" y="2050"/>
                  </a:cubicBezTo>
                  <a:cubicBezTo>
                    <a:pt x="7960" y="2750"/>
                    <a:pt x="7660" y="3517"/>
                    <a:pt x="7393" y="4218"/>
                  </a:cubicBezTo>
                  <a:cubicBezTo>
                    <a:pt x="6893" y="5719"/>
                    <a:pt x="6492" y="7253"/>
                    <a:pt x="5992" y="8754"/>
                  </a:cubicBezTo>
                  <a:cubicBezTo>
                    <a:pt x="4958" y="11957"/>
                    <a:pt x="3357" y="14892"/>
                    <a:pt x="2022" y="17994"/>
                  </a:cubicBezTo>
                  <a:cubicBezTo>
                    <a:pt x="1289" y="19729"/>
                    <a:pt x="555" y="21497"/>
                    <a:pt x="21" y="23365"/>
                  </a:cubicBezTo>
                  <a:cubicBezTo>
                    <a:pt x="0" y="23447"/>
                    <a:pt x="56" y="23504"/>
                    <a:pt x="118" y="23504"/>
                  </a:cubicBezTo>
                  <a:cubicBezTo>
                    <a:pt x="156" y="23504"/>
                    <a:pt x="196" y="23482"/>
                    <a:pt x="221" y="23432"/>
                  </a:cubicBezTo>
                  <a:cubicBezTo>
                    <a:pt x="1856" y="20496"/>
                    <a:pt x="3056" y="17260"/>
                    <a:pt x="4624" y="14258"/>
                  </a:cubicBezTo>
                  <a:cubicBezTo>
                    <a:pt x="6059" y="11423"/>
                    <a:pt x="6959" y="8421"/>
                    <a:pt x="7860" y="5419"/>
                  </a:cubicBezTo>
                  <a:cubicBezTo>
                    <a:pt x="8127" y="4551"/>
                    <a:pt x="8360" y="3717"/>
                    <a:pt x="8694" y="2850"/>
                  </a:cubicBezTo>
                  <a:cubicBezTo>
                    <a:pt x="8994" y="2016"/>
                    <a:pt x="9461" y="1182"/>
                    <a:pt x="9695" y="348"/>
                  </a:cubicBezTo>
                  <a:cubicBezTo>
                    <a:pt x="9718" y="157"/>
                    <a:pt x="9554" y="0"/>
                    <a:pt x="9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6"/>
            <p:cNvSpPr/>
            <p:nvPr/>
          </p:nvSpPr>
          <p:spPr>
            <a:xfrm>
              <a:off x="4888925" y="1482450"/>
              <a:ext cx="244100" cy="614850"/>
            </a:xfrm>
            <a:custGeom>
              <a:avLst/>
              <a:gdLst/>
              <a:ahLst/>
              <a:cxnLst/>
              <a:rect l="l" t="t" r="r" b="b"/>
              <a:pathLst>
                <a:path w="9764" h="24594" extrusionOk="0">
                  <a:moveTo>
                    <a:pt x="9550" y="1"/>
                  </a:moveTo>
                  <a:cubicBezTo>
                    <a:pt x="9517" y="1"/>
                    <a:pt x="9485" y="20"/>
                    <a:pt x="9463" y="63"/>
                  </a:cubicBezTo>
                  <a:cubicBezTo>
                    <a:pt x="9130" y="430"/>
                    <a:pt x="8996" y="897"/>
                    <a:pt x="8830" y="1364"/>
                  </a:cubicBezTo>
                  <a:lnTo>
                    <a:pt x="8329" y="2831"/>
                  </a:lnTo>
                  <a:cubicBezTo>
                    <a:pt x="7996" y="3865"/>
                    <a:pt x="7629" y="4799"/>
                    <a:pt x="7262" y="5800"/>
                  </a:cubicBezTo>
                  <a:cubicBezTo>
                    <a:pt x="6461" y="7902"/>
                    <a:pt x="5627" y="9970"/>
                    <a:pt x="4793" y="12071"/>
                  </a:cubicBezTo>
                  <a:cubicBezTo>
                    <a:pt x="3959" y="14073"/>
                    <a:pt x="3159" y="16074"/>
                    <a:pt x="2325" y="18109"/>
                  </a:cubicBezTo>
                  <a:cubicBezTo>
                    <a:pt x="1491" y="20210"/>
                    <a:pt x="624" y="22245"/>
                    <a:pt x="23" y="24413"/>
                  </a:cubicBezTo>
                  <a:cubicBezTo>
                    <a:pt x="1" y="24527"/>
                    <a:pt x="86" y="24594"/>
                    <a:pt x="174" y="24594"/>
                  </a:cubicBezTo>
                  <a:cubicBezTo>
                    <a:pt x="216" y="24594"/>
                    <a:pt x="258" y="24579"/>
                    <a:pt x="290" y="24547"/>
                  </a:cubicBezTo>
                  <a:cubicBezTo>
                    <a:pt x="1324" y="22646"/>
                    <a:pt x="2025" y="20611"/>
                    <a:pt x="2825" y="18643"/>
                  </a:cubicBezTo>
                  <a:cubicBezTo>
                    <a:pt x="3659" y="16574"/>
                    <a:pt x="4460" y="14473"/>
                    <a:pt x="5260" y="12405"/>
                  </a:cubicBezTo>
                  <a:cubicBezTo>
                    <a:pt x="6028" y="10337"/>
                    <a:pt x="6862" y="8369"/>
                    <a:pt x="7662" y="6300"/>
                  </a:cubicBezTo>
                  <a:cubicBezTo>
                    <a:pt x="8029" y="5300"/>
                    <a:pt x="8463" y="4266"/>
                    <a:pt x="8796" y="3265"/>
                  </a:cubicBezTo>
                  <a:cubicBezTo>
                    <a:pt x="8963" y="2765"/>
                    <a:pt x="9130" y="2264"/>
                    <a:pt x="9330" y="1764"/>
                  </a:cubicBezTo>
                  <a:cubicBezTo>
                    <a:pt x="9497" y="1264"/>
                    <a:pt x="9764" y="730"/>
                    <a:pt x="9697" y="196"/>
                  </a:cubicBezTo>
                  <a:cubicBezTo>
                    <a:pt x="9697" y="83"/>
                    <a:pt x="9620" y="1"/>
                    <a:pt x="9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6"/>
            <p:cNvSpPr/>
            <p:nvPr/>
          </p:nvSpPr>
          <p:spPr>
            <a:xfrm>
              <a:off x="4996650" y="1539125"/>
              <a:ext cx="255625" cy="613775"/>
            </a:xfrm>
            <a:custGeom>
              <a:avLst/>
              <a:gdLst/>
              <a:ahLst/>
              <a:cxnLst/>
              <a:rect l="l" t="t" r="r" b="b"/>
              <a:pathLst>
                <a:path w="10225" h="24551" extrusionOk="0">
                  <a:moveTo>
                    <a:pt x="10046" y="1"/>
                  </a:moveTo>
                  <a:cubicBezTo>
                    <a:pt x="9982" y="1"/>
                    <a:pt x="9912" y="30"/>
                    <a:pt x="9858" y="97"/>
                  </a:cubicBezTo>
                  <a:cubicBezTo>
                    <a:pt x="9357" y="798"/>
                    <a:pt x="9057" y="1698"/>
                    <a:pt x="8690" y="2499"/>
                  </a:cubicBezTo>
                  <a:cubicBezTo>
                    <a:pt x="8323" y="3366"/>
                    <a:pt x="7890" y="4200"/>
                    <a:pt x="7556" y="5034"/>
                  </a:cubicBezTo>
                  <a:cubicBezTo>
                    <a:pt x="6856" y="6702"/>
                    <a:pt x="6155" y="8337"/>
                    <a:pt x="5488" y="10004"/>
                  </a:cubicBezTo>
                  <a:cubicBezTo>
                    <a:pt x="4821" y="11672"/>
                    <a:pt x="4120" y="13340"/>
                    <a:pt x="3453" y="15008"/>
                  </a:cubicBezTo>
                  <a:cubicBezTo>
                    <a:pt x="2853" y="16509"/>
                    <a:pt x="2452" y="18010"/>
                    <a:pt x="2019" y="19545"/>
                  </a:cubicBezTo>
                  <a:cubicBezTo>
                    <a:pt x="1552" y="21212"/>
                    <a:pt x="1018" y="22947"/>
                    <a:pt x="51" y="24381"/>
                  </a:cubicBezTo>
                  <a:cubicBezTo>
                    <a:pt x="1" y="24456"/>
                    <a:pt x="82" y="24550"/>
                    <a:pt x="154" y="24550"/>
                  </a:cubicBezTo>
                  <a:cubicBezTo>
                    <a:pt x="178" y="24550"/>
                    <a:pt x="201" y="24540"/>
                    <a:pt x="218" y="24515"/>
                  </a:cubicBezTo>
                  <a:cubicBezTo>
                    <a:pt x="2186" y="22113"/>
                    <a:pt x="2553" y="18978"/>
                    <a:pt x="3620" y="16142"/>
                  </a:cubicBezTo>
                  <a:cubicBezTo>
                    <a:pt x="4220" y="14441"/>
                    <a:pt x="5021" y="12773"/>
                    <a:pt x="5788" y="11105"/>
                  </a:cubicBezTo>
                  <a:cubicBezTo>
                    <a:pt x="6522" y="9371"/>
                    <a:pt x="7289" y="7669"/>
                    <a:pt x="7990" y="5968"/>
                  </a:cubicBezTo>
                  <a:cubicBezTo>
                    <a:pt x="8357" y="5034"/>
                    <a:pt x="8724" y="4134"/>
                    <a:pt x="9124" y="3166"/>
                  </a:cubicBezTo>
                  <a:cubicBezTo>
                    <a:pt x="9491" y="2199"/>
                    <a:pt x="10058" y="1198"/>
                    <a:pt x="10225" y="164"/>
                  </a:cubicBezTo>
                  <a:cubicBezTo>
                    <a:pt x="10225" y="65"/>
                    <a:pt x="10142" y="1"/>
                    <a:pt x="10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6"/>
            <p:cNvSpPr/>
            <p:nvPr/>
          </p:nvSpPr>
          <p:spPr>
            <a:xfrm>
              <a:off x="5252272" y="1150039"/>
              <a:ext cx="40945" cy="53387"/>
            </a:xfrm>
            <a:custGeom>
              <a:avLst/>
              <a:gdLst/>
              <a:ahLst/>
              <a:cxnLst/>
              <a:rect l="l" t="t" r="r" b="b"/>
              <a:pathLst>
                <a:path w="1402" h="1828" extrusionOk="0">
                  <a:moveTo>
                    <a:pt x="501" y="0"/>
                  </a:moveTo>
                  <a:cubicBezTo>
                    <a:pt x="401" y="0"/>
                    <a:pt x="334" y="0"/>
                    <a:pt x="267" y="34"/>
                  </a:cubicBezTo>
                  <a:cubicBezTo>
                    <a:pt x="234" y="34"/>
                    <a:pt x="201" y="67"/>
                    <a:pt x="201" y="67"/>
                  </a:cubicBezTo>
                  <a:cubicBezTo>
                    <a:pt x="167" y="67"/>
                    <a:pt x="100" y="100"/>
                    <a:pt x="100" y="134"/>
                  </a:cubicBezTo>
                  <a:cubicBezTo>
                    <a:pt x="100" y="200"/>
                    <a:pt x="167" y="234"/>
                    <a:pt x="201" y="234"/>
                  </a:cubicBezTo>
                  <a:lnTo>
                    <a:pt x="267" y="234"/>
                  </a:lnTo>
                  <a:cubicBezTo>
                    <a:pt x="334" y="234"/>
                    <a:pt x="367" y="234"/>
                    <a:pt x="434" y="267"/>
                  </a:cubicBezTo>
                  <a:cubicBezTo>
                    <a:pt x="501" y="267"/>
                    <a:pt x="534" y="267"/>
                    <a:pt x="567" y="301"/>
                  </a:cubicBezTo>
                  <a:cubicBezTo>
                    <a:pt x="601" y="301"/>
                    <a:pt x="668" y="367"/>
                    <a:pt x="701" y="367"/>
                  </a:cubicBezTo>
                  <a:cubicBezTo>
                    <a:pt x="734" y="401"/>
                    <a:pt x="768" y="401"/>
                    <a:pt x="768" y="434"/>
                  </a:cubicBezTo>
                  <a:cubicBezTo>
                    <a:pt x="768" y="434"/>
                    <a:pt x="834" y="434"/>
                    <a:pt x="834" y="467"/>
                  </a:cubicBezTo>
                  <a:cubicBezTo>
                    <a:pt x="800" y="460"/>
                    <a:pt x="765" y="456"/>
                    <a:pt x="729" y="456"/>
                  </a:cubicBezTo>
                  <a:cubicBezTo>
                    <a:pt x="460" y="456"/>
                    <a:pt x="189" y="673"/>
                    <a:pt x="100" y="968"/>
                  </a:cubicBezTo>
                  <a:cubicBezTo>
                    <a:pt x="0" y="1368"/>
                    <a:pt x="167" y="1735"/>
                    <a:pt x="501" y="1802"/>
                  </a:cubicBezTo>
                  <a:cubicBezTo>
                    <a:pt x="547" y="1819"/>
                    <a:pt x="594" y="1827"/>
                    <a:pt x="643" y="1827"/>
                  </a:cubicBezTo>
                  <a:cubicBezTo>
                    <a:pt x="876" y="1827"/>
                    <a:pt x="1124" y="1633"/>
                    <a:pt x="1235" y="1301"/>
                  </a:cubicBezTo>
                  <a:cubicBezTo>
                    <a:pt x="1401" y="1001"/>
                    <a:pt x="1368" y="834"/>
                    <a:pt x="1368" y="734"/>
                  </a:cubicBezTo>
                  <a:cubicBezTo>
                    <a:pt x="1368" y="701"/>
                    <a:pt x="1368" y="601"/>
                    <a:pt x="1335" y="567"/>
                  </a:cubicBezTo>
                  <a:cubicBezTo>
                    <a:pt x="1335" y="534"/>
                    <a:pt x="1268" y="434"/>
                    <a:pt x="1268" y="401"/>
                  </a:cubicBezTo>
                  <a:cubicBezTo>
                    <a:pt x="1235" y="367"/>
                    <a:pt x="1201" y="267"/>
                    <a:pt x="1168" y="234"/>
                  </a:cubicBezTo>
                  <a:cubicBezTo>
                    <a:pt x="1101" y="200"/>
                    <a:pt x="1068" y="134"/>
                    <a:pt x="1001" y="100"/>
                  </a:cubicBezTo>
                  <a:cubicBezTo>
                    <a:pt x="934" y="67"/>
                    <a:pt x="868" y="67"/>
                    <a:pt x="834" y="34"/>
                  </a:cubicBezTo>
                  <a:cubicBezTo>
                    <a:pt x="768" y="34"/>
                    <a:pt x="701" y="0"/>
                    <a:pt x="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6"/>
            <p:cNvSpPr/>
            <p:nvPr/>
          </p:nvSpPr>
          <p:spPr>
            <a:xfrm>
              <a:off x="5403262" y="1191919"/>
              <a:ext cx="39982" cy="54292"/>
            </a:xfrm>
            <a:custGeom>
              <a:avLst/>
              <a:gdLst/>
              <a:ahLst/>
              <a:cxnLst/>
              <a:rect l="l" t="t" r="r" b="b"/>
              <a:pathLst>
                <a:path w="1369" h="1859" extrusionOk="0">
                  <a:moveTo>
                    <a:pt x="501" y="1"/>
                  </a:moveTo>
                  <a:cubicBezTo>
                    <a:pt x="401" y="1"/>
                    <a:pt x="334" y="1"/>
                    <a:pt x="268" y="34"/>
                  </a:cubicBezTo>
                  <a:cubicBezTo>
                    <a:pt x="234" y="34"/>
                    <a:pt x="201" y="101"/>
                    <a:pt x="201" y="101"/>
                  </a:cubicBezTo>
                  <a:cubicBezTo>
                    <a:pt x="168" y="101"/>
                    <a:pt x="101" y="134"/>
                    <a:pt x="101" y="167"/>
                  </a:cubicBezTo>
                  <a:cubicBezTo>
                    <a:pt x="101" y="201"/>
                    <a:pt x="168" y="268"/>
                    <a:pt x="201" y="268"/>
                  </a:cubicBezTo>
                  <a:lnTo>
                    <a:pt x="268" y="268"/>
                  </a:lnTo>
                  <a:cubicBezTo>
                    <a:pt x="334" y="268"/>
                    <a:pt x="368" y="268"/>
                    <a:pt x="434" y="301"/>
                  </a:cubicBezTo>
                  <a:cubicBezTo>
                    <a:pt x="501" y="301"/>
                    <a:pt x="534" y="301"/>
                    <a:pt x="568" y="334"/>
                  </a:cubicBezTo>
                  <a:cubicBezTo>
                    <a:pt x="601" y="334"/>
                    <a:pt x="668" y="368"/>
                    <a:pt x="701" y="368"/>
                  </a:cubicBezTo>
                  <a:cubicBezTo>
                    <a:pt x="735" y="434"/>
                    <a:pt x="768" y="434"/>
                    <a:pt x="768" y="468"/>
                  </a:cubicBezTo>
                  <a:cubicBezTo>
                    <a:pt x="768" y="468"/>
                    <a:pt x="835" y="468"/>
                    <a:pt x="835" y="501"/>
                  </a:cubicBezTo>
                  <a:cubicBezTo>
                    <a:pt x="800" y="493"/>
                    <a:pt x="765" y="490"/>
                    <a:pt x="730" y="490"/>
                  </a:cubicBezTo>
                  <a:cubicBezTo>
                    <a:pt x="461" y="490"/>
                    <a:pt x="189" y="706"/>
                    <a:pt x="101" y="1001"/>
                  </a:cubicBezTo>
                  <a:cubicBezTo>
                    <a:pt x="1" y="1368"/>
                    <a:pt x="168" y="1769"/>
                    <a:pt x="501" y="1835"/>
                  </a:cubicBezTo>
                  <a:cubicBezTo>
                    <a:pt x="543" y="1851"/>
                    <a:pt x="587" y="1859"/>
                    <a:pt x="631" y="1859"/>
                  </a:cubicBezTo>
                  <a:cubicBezTo>
                    <a:pt x="868" y="1859"/>
                    <a:pt x="1123" y="1644"/>
                    <a:pt x="1235" y="1335"/>
                  </a:cubicBezTo>
                  <a:cubicBezTo>
                    <a:pt x="1368" y="968"/>
                    <a:pt x="1368" y="801"/>
                    <a:pt x="1368" y="768"/>
                  </a:cubicBezTo>
                  <a:cubicBezTo>
                    <a:pt x="1368" y="735"/>
                    <a:pt x="1368" y="634"/>
                    <a:pt x="1335" y="601"/>
                  </a:cubicBezTo>
                  <a:cubicBezTo>
                    <a:pt x="1335" y="568"/>
                    <a:pt x="1268" y="468"/>
                    <a:pt x="1268" y="434"/>
                  </a:cubicBezTo>
                  <a:cubicBezTo>
                    <a:pt x="1235" y="401"/>
                    <a:pt x="1202" y="301"/>
                    <a:pt x="1135" y="268"/>
                  </a:cubicBezTo>
                  <a:cubicBezTo>
                    <a:pt x="1102" y="234"/>
                    <a:pt x="1068" y="167"/>
                    <a:pt x="1001" y="134"/>
                  </a:cubicBezTo>
                  <a:cubicBezTo>
                    <a:pt x="935" y="101"/>
                    <a:pt x="868" y="101"/>
                    <a:pt x="835" y="34"/>
                  </a:cubicBezTo>
                  <a:cubicBezTo>
                    <a:pt x="768" y="34"/>
                    <a:pt x="701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6"/>
            <p:cNvSpPr/>
            <p:nvPr/>
          </p:nvSpPr>
          <p:spPr>
            <a:xfrm>
              <a:off x="5375675" y="1274425"/>
              <a:ext cx="104275" cy="93675"/>
            </a:xfrm>
            <a:custGeom>
              <a:avLst/>
              <a:gdLst/>
              <a:ahLst/>
              <a:cxnLst/>
              <a:rect l="l" t="t" r="r" b="b"/>
              <a:pathLst>
                <a:path w="4171" h="3747" extrusionOk="0">
                  <a:moveTo>
                    <a:pt x="2047" y="0"/>
                  </a:moveTo>
                  <a:cubicBezTo>
                    <a:pt x="1240" y="0"/>
                    <a:pt x="521" y="553"/>
                    <a:pt x="301" y="1379"/>
                  </a:cubicBezTo>
                  <a:cubicBezTo>
                    <a:pt x="1" y="2379"/>
                    <a:pt x="568" y="3380"/>
                    <a:pt x="1568" y="3680"/>
                  </a:cubicBezTo>
                  <a:cubicBezTo>
                    <a:pt x="1735" y="3725"/>
                    <a:pt x="1902" y="3746"/>
                    <a:pt x="2065" y="3746"/>
                  </a:cubicBezTo>
                  <a:cubicBezTo>
                    <a:pt x="2883" y="3746"/>
                    <a:pt x="3620" y="3213"/>
                    <a:pt x="3870" y="2379"/>
                  </a:cubicBezTo>
                  <a:cubicBezTo>
                    <a:pt x="4170" y="1379"/>
                    <a:pt x="3570" y="378"/>
                    <a:pt x="2569" y="78"/>
                  </a:cubicBezTo>
                  <a:cubicBezTo>
                    <a:pt x="2394" y="25"/>
                    <a:pt x="2218" y="0"/>
                    <a:pt x="20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6"/>
            <p:cNvSpPr/>
            <p:nvPr/>
          </p:nvSpPr>
          <p:spPr>
            <a:xfrm>
              <a:off x="5153850" y="1213000"/>
              <a:ext cx="104275" cy="93675"/>
            </a:xfrm>
            <a:custGeom>
              <a:avLst/>
              <a:gdLst/>
              <a:ahLst/>
              <a:cxnLst/>
              <a:rect l="l" t="t" r="r" b="b"/>
              <a:pathLst>
                <a:path w="4171" h="3747" extrusionOk="0">
                  <a:moveTo>
                    <a:pt x="2072" y="1"/>
                  </a:moveTo>
                  <a:cubicBezTo>
                    <a:pt x="1254" y="1"/>
                    <a:pt x="518" y="533"/>
                    <a:pt x="267" y="1367"/>
                  </a:cubicBezTo>
                  <a:cubicBezTo>
                    <a:pt x="1" y="2368"/>
                    <a:pt x="568" y="3369"/>
                    <a:pt x="1568" y="3669"/>
                  </a:cubicBezTo>
                  <a:cubicBezTo>
                    <a:pt x="1744" y="3721"/>
                    <a:pt x="1919" y="3746"/>
                    <a:pt x="2091" y="3746"/>
                  </a:cubicBezTo>
                  <a:cubicBezTo>
                    <a:pt x="2898" y="3746"/>
                    <a:pt x="3622" y="3193"/>
                    <a:pt x="3870" y="2368"/>
                  </a:cubicBezTo>
                  <a:cubicBezTo>
                    <a:pt x="4170" y="1367"/>
                    <a:pt x="3570" y="367"/>
                    <a:pt x="2569" y="66"/>
                  </a:cubicBezTo>
                  <a:cubicBezTo>
                    <a:pt x="2402" y="22"/>
                    <a:pt x="2235" y="1"/>
                    <a:pt x="2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6"/>
            <p:cNvSpPr/>
            <p:nvPr/>
          </p:nvSpPr>
          <p:spPr>
            <a:xfrm>
              <a:off x="5298065" y="1210405"/>
              <a:ext cx="73071" cy="64017"/>
            </a:xfrm>
            <a:custGeom>
              <a:avLst/>
              <a:gdLst/>
              <a:ahLst/>
              <a:cxnLst/>
              <a:rect l="l" t="t" r="r" b="b"/>
              <a:pathLst>
                <a:path w="2502" h="2192" extrusionOk="0">
                  <a:moveTo>
                    <a:pt x="474" y="0"/>
                  </a:moveTo>
                  <a:cubicBezTo>
                    <a:pt x="449" y="0"/>
                    <a:pt x="414" y="11"/>
                    <a:pt x="367" y="35"/>
                  </a:cubicBezTo>
                  <a:cubicBezTo>
                    <a:pt x="350" y="26"/>
                    <a:pt x="332" y="22"/>
                    <a:pt x="312" y="22"/>
                  </a:cubicBezTo>
                  <a:cubicBezTo>
                    <a:pt x="255" y="22"/>
                    <a:pt x="192" y="60"/>
                    <a:pt x="167" y="135"/>
                  </a:cubicBezTo>
                  <a:cubicBezTo>
                    <a:pt x="34" y="468"/>
                    <a:pt x="0" y="835"/>
                    <a:pt x="34" y="1202"/>
                  </a:cubicBezTo>
                  <a:cubicBezTo>
                    <a:pt x="67" y="1402"/>
                    <a:pt x="167" y="1636"/>
                    <a:pt x="300" y="1803"/>
                  </a:cubicBezTo>
                  <a:cubicBezTo>
                    <a:pt x="400" y="2003"/>
                    <a:pt x="667" y="2136"/>
                    <a:pt x="867" y="2170"/>
                  </a:cubicBezTo>
                  <a:cubicBezTo>
                    <a:pt x="950" y="2183"/>
                    <a:pt x="1045" y="2192"/>
                    <a:pt x="1141" y="2192"/>
                  </a:cubicBezTo>
                  <a:cubicBezTo>
                    <a:pt x="1277" y="2192"/>
                    <a:pt x="1417" y="2175"/>
                    <a:pt x="1535" y="2136"/>
                  </a:cubicBezTo>
                  <a:cubicBezTo>
                    <a:pt x="1801" y="2036"/>
                    <a:pt x="1968" y="1936"/>
                    <a:pt x="2102" y="1769"/>
                  </a:cubicBezTo>
                  <a:cubicBezTo>
                    <a:pt x="2335" y="1436"/>
                    <a:pt x="2469" y="1102"/>
                    <a:pt x="2502" y="702"/>
                  </a:cubicBezTo>
                  <a:cubicBezTo>
                    <a:pt x="2502" y="635"/>
                    <a:pt x="2469" y="569"/>
                    <a:pt x="2435" y="535"/>
                  </a:cubicBezTo>
                  <a:cubicBezTo>
                    <a:pt x="2394" y="521"/>
                    <a:pt x="2358" y="513"/>
                    <a:pt x="2326" y="513"/>
                  </a:cubicBezTo>
                  <a:cubicBezTo>
                    <a:pt x="2280" y="513"/>
                    <a:pt x="2241" y="529"/>
                    <a:pt x="2202" y="569"/>
                  </a:cubicBezTo>
                  <a:cubicBezTo>
                    <a:pt x="2035" y="835"/>
                    <a:pt x="1868" y="1136"/>
                    <a:pt x="1668" y="1302"/>
                  </a:cubicBezTo>
                  <a:cubicBezTo>
                    <a:pt x="1513" y="1432"/>
                    <a:pt x="1378" y="1481"/>
                    <a:pt x="1201" y="1481"/>
                  </a:cubicBezTo>
                  <a:cubicBezTo>
                    <a:pt x="1149" y="1481"/>
                    <a:pt x="1094" y="1477"/>
                    <a:pt x="1034" y="1469"/>
                  </a:cubicBezTo>
                  <a:cubicBezTo>
                    <a:pt x="834" y="1436"/>
                    <a:pt x="701" y="1302"/>
                    <a:pt x="634" y="1002"/>
                  </a:cubicBezTo>
                  <a:cubicBezTo>
                    <a:pt x="601" y="702"/>
                    <a:pt x="534" y="435"/>
                    <a:pt x="534" y="102"/>
                  </a:cubicBezTo>
                  <a:cubicBezTo>
                    <a:pt x="534" y="37"/>
                    <a:pt x="520" y="0"/>
                    <a:pt x="4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6"/>
            <p:cNvSpPr/>
            <p:nvPr/>
          </p:nvSpPr>
          <p:spPr>
            <a:xfrm>
              <a:off x="5051275" y="1329650"/>
              <a:ext cx="444500" cy="158550"/>
            </a:xfrm>
            <a:custGeom>
              <a:avLst/>
              <a:gdLst/>
              <a:ahLst/>
              <a:cxnLst/>
              <a:rect l="l" t="t" r="r" b="b"/>
              <a:pathLst>
                <a:path w="17780" h="6342" extrusionOk="0">
                  <a:moveTo>
                    <a:pt x="173" y="1"/>
                  </a:moveTo>
                  <a:cubicBezTo>
                    <a:pt x="116" y="1"/>
                    <a:pt x="75" y="29"/>
                    <a:pt x="34" y="70"/>
                  </a:cubicBezTo>
                  <a:cubicBezTo>
                    <a:pt x="1" y="170"/>
                    <a:pt x="1" y="304"/>
                    <a:pt x="101" y="371"/>
                  </a:cubicBezTo>
                  <a:cubicBezTo>
                    <a:pt x="1335" y="1338"/>
                    <a:pt x="2669" y="2072"/>
                    <a:pt x="4104" y="2806"/>
                  </a:cubicBezTo>
                  <a:cubicBezTo>
                    <a:pt x="5505" y="3506"/>
                    <a:pt x="6906" y="4073"/>
                    <a:pt x="8440" y="4540"/>
                  </a:cubicBezTo>
                  <a:cubicBezTo>
                    <a:pt x="9874" y="5007"/>
                    <a:pt x="11375" y="5407"/>
                    <a:pt x="12943" y="5741"/>
                  </a:cubicBezTo>
                  <a:cubicBezTo>
                    <a:pt x="14444" y="6075"/>
                    <a:pt x="15979" y="6341"/>
                    <a:pt x="17546" y="6341"/>
                  </a:cubicBezTo>
                  <a:cubicBezTo>
                    <a:pt x="17680" y="6341"/>
                    <a:pt x="17780" y="6241"/>
                    <a:pt x="17780" y="6175"/>
                  </a:cubicBezTo>
                  <a:cubicBezTo>
                    <a:pt x="17780" y="6075"/>
                    <a:pt x="17713" y="5975"/>
                    <a:pt x="17613" y="5975"/>
                  </a:cubicBezTo>
                  <a:cubicBezTo>
                    <a:pt x="16846" y="5874"/>
                    <a:pt x="16112" y="5741"/>
                    <a:pt x="15345" y="5574"/>
                  </a:cubicBezTo>
                  <a:cubicBezTo>
                    <a:pt x="14611" y="5474"/>
                    <a:pt x="13844" y="5307"/>
                    <a:pt x="13110" y="5074"/>
                  </a:cubicBezTo>
                  <a:cubicBezTo>
                    <a:pt x="11609" y="4707"/>
                    <a:pt x="10141" y="4240"/>
                    <a:pt x="8673" y="3806"/>
                  </a:cubicBezTo>
                  <a:cubicBezTo>
                    <a:pt x="7206" y="3339"/>
                    <a:pt x="5805" y="2739"/>
                    <a:pt x="4370" y="2172"/>
                  </a:cubicBezTo>
                  <a:cubicBezTo>
                    <a:pt x="3670" y="1838"/>
                    <a:pt x="2969" y="1505"/>
                    <a:pt x="2302" y="1171"/>
                  </a:cubicBezTo>
                  <a:cubicBezTo>
                    <a:pt x="1635" y="804"/>
                    <a:pt x="935" y="404"/>
                    <a:pt x="301" y="37"/>
                  </a:cubicBezTo>
                  <a:cubicBezTo>
                    <a:pt x="250" y="11"/>
                    <a:pt x="209" y="1"/>
                    <a:pt x="173" y="1"/>
                  </a:cubicBezTo>
                  <a:close/>
                </a:path>
              </a:pathLst>
            </a:custGeom>
            <a:solidFill>
              <a:srgbClr val="897E7E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p82"/>
          <p:cNvSpPr txBox="1">
            <a:spLocks noGrp="1"/>
          </p:cNvSpPr>
          <p:nvPr>
            <p:ph type="title"/>
          </p:nvPr>
        </p:nvSpPr>
        <p:spPr>
          <a:xfrm>
            <a:off x="2901490" y="1620230"/>
            <a:ext cx="32034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Lumina</a:t>
            </a:r>
            <a:endParaRPr dirty="0"/>
          </a:p>
        </p:txBody>
      </p:sp>
      <p:sp>
        <p:nvSpPr>
          <p:cNvPr id="2795" name="Google Shape;2795;p82"/>
          <p:cNvSpPr txBox="1">
            <a:spLocks noGrp="1"/>
          </p:cNvSpPr>
          <p:nvPr>
            <p:ph type="subTitle" idx="1"/>
          </p:nvPr>
        </p:nvSpPr>
        <p:spPr>
          <a:xfrm>
            <a:off x="2522621" y="3488875"/>
            <a:ext cx="4170947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/>
              <a:t>re rost sa traim in intuneric?</a:t>
            </a:r>
            <a:endParaRPr dirty="0"/>
          </a:p>
        </p:txBody>
      </p:sp>
      <p:grpSp>
        <p:nvGrpSpPr>
          <p:cNvPr id="2797" name="Google Shape;2797;p82"/>
          <p:cNvGrpSpPr/>
          <p:nvPr/>
        </p:nvGrpSpPr>
        <p:grpSpPr>
          <a:xfrm rot="1124905">
            <a:off x="7795240" y="4089608"/>
            <a:ext cx="482705" cy="502429"/>
            <a:chOff x="5196600" y="2162225"/>
            <a:chExt cx="482725" cy="502450"/>
          </a:xfrm>
        </p:grpSpPr>
        <p:sp>
          <p:nvSpPr>
            <p:cNvPr id="2798" name="Google Shape;2798;p82"/>
            <p:cNvSpPr/>
            <p:nvPr/>
          </p:nvSpPr>
          <p:spPr>
            <a:xfrm>
              <a:off x="5224600" y="2326350"/>
              <a:ext cx="454275" cy="338325"/>
            </a:xfrm>
            <a:custGeom>
              <a:avLst/>
              <a:gdLst/>
              <a:ahLst/>
              <a:cxnLst/>
              <a:rect l="l" t="t" r="r" b="b"/>
              <a:pathLst>
                <a:path w="18171" h="13533" extrusionOk="0">
                  <a:moveTo>
                    <a:pt x="305" y="0"/>
                  </a:moveTo>
                  <a:cubicBezTo>
                    <a:pt x="146" y="0"/>
                    <a:pt x="0" y="208"/>
                    <a:pt x="129" y="354"/>
                  </a:cubicBezTo>
                  <a:cubicBezTo>
                    <a:pt x="3310" y="4434"/>
                    <a:pt x="7578" y="7447"/>
                    <a:pt x="11219" y="11067"/>
                  </a:cubicBezTo>
                  <a:cubicBezTo>
                    <a:pt x="12126" y="11993"/>
                    <a:pt x="13125" y="13533"/>
                    <a:pt x="14550" y="13533"/>
                  </a:cubicBezTo>
                  <a:cubicBezTo>
                    <a:pt x="14638" y="13533"/>
                    <a:pt x="14727" y="13527"/>
                    <a:pt x="14818" y="13515"/>
                  </a:cubicBezTo>
                  <a:cubicBezTo>
                    <a:pt x="16366" y="13305"/>
                    <a:pt x="17768" y="12155"/>
                    <a:pt x="18145" y="10648"/>
                  </a:cubicBezTo>
                  <a:cubicBezTo>
                    <a:pt x="18170" y="10508"/>
                    <a:pt x="18049" y="10415"/>
                    <a:pt x="17935" y="10415"/>
                  </a:cubicBezTo>
                  <a:cubicBezTo>
                    <a:pt x="17862" y="10415"/>
                    <a:pt x="17793" y="10453"/>
                    <a:pt x="17768" y="10544"/>
                  </a:cubicBezTo>
                  <a:cubicBezTo>
                    <a:pt x="17454" y="11799"/>
                    <a:pt x="16471" y="12636"/>
                    <a:pt x="15257" y="13013"/>
                  </a:cubicBezTo>
                  <a:cubicBezTo>
                    <a:pt x="15022" y="13083"/>
                    <a:pt x="14807" y="13115"/>
                    <a:pt x="14605" y="13115"/>
                  </a:cubicBezTo>
                  <a:cubicBezTo>
                    <a:pt x="13908" y="13115"/>
                    <a:pt x="13382" y="12727"/>
                    <a:pt x="12830" y="12176"/>
                  </a:cubicBezTo>
                  <a:cubicBezTo>
                    <a:pt x="11491" y="10837"/>
                    <a:pt x="10215" y="9539"/>
                    <a:pt x="8834" y="8284"/>
                  </a:cubicBezTo>
                  <a:cubicBezTo>
                    <a:pt x="5904" y="5668"/>
                    <a:pt x="2870" y="3178"/>
                    <a:pt x="443" y="61"/>
                  </a:cubicBezTo>
                  <a:cubicBezTo>
                    <a:pt x="401" y="18"/>
                    <a:pt x="352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82"/>
            <p:cNvSpPr/>
            <p:nvPr/>
          </p:nvSpPr>
          <p:spPr>
            <a:xfrm>
              <a:off x="5196600" y="2162225"/>
              <a:ext cx="154450" cy="174500"/>
            </a:xfrm>
            <a:custGeom>
              <a:avLst/>
              <a:gdLst/>
              <a:ahLst/>
              <a:cxnLst/>
              <a:rect l="l" t="t" r="r" b="b"/>
              <a:pathLst>
                <a:path w="6178" h="6980" extrusionOk="0">
                  <a:moveTo>
                    <a:pt x="209" y="0"/>
                  </a:moveTo>
                  <a:cubicBezTo>
                    <a:pt x="101" y="0"/>
                    <a:pt x="0" y="137"/>
                    <a:pt x="36" y="244"/>
                  </a:cubicBezTo>
                  <a:cubicBezTo>
                    <a:pt x="768" y="2378"/>
                    <a:pt x="1187" y="4533"/>
                    <a:pt x="1187" y="6772"/>
                  </a:cubicBezTo>
                  <a:cubicBezTo>
                    <a:pt x="1187" y="6911"/>
                    <a:pt x="1290" y="6979"/>
                    <a:pt x="1391" y="6979"/>
                  </a:cubicBezTo>
                  <a:cubicBezTo>
                    <a:pt x="1489" y="6979"/>
                    <a:pt x="1584" y="6916"/>
                    <a:pt x="1584" y="6793"/>
                  </a:cubicBezTo>
                  <a:cubicBezTo>
                    <a:pt x="1584" y="4609"/>
                    <a:pt x="1214" y="2573"/>
                    <a:pt x="543" y="528"/>
                  </a:cubicBezTo>
                  <a:lnTo>
                    <a:pt x="543" y="528"/>
                  </a:lnTo>
                  <a:cubicBezTo>
                    <a:pt x="2352" y="1286"/>
                    <a:pt x="4089" y="2154"/>
                    <a:pt x="5790" y="3132"/>
                  </a:cubicBezTo>
                  <a:cubicBezTo>
                    <a:pt x="5820" y="3150"/>
                    <a:pt x="5851" y="3158"/>
                    <a:pt x="5880" y="3158"/>
                  </a:cubicBezTo>
                  <a:cubicBezTo>
                    <a:pt x="6051" y="3158"/>
                    <a:pt x="6178" y="2883"/>
                    <a:pt x="5999" y="2776"/>
                  </a:cubicBezTo>
                  <a:cubicBezTo>
                    <a:pt x="4137" y="1730"/>
                    <a:pt x="2254" y="809"/>
                    <a:pt x="266" y="14"/>
                  </a:cubicBezTo>
                  <a:cubicBezTo>
                    <a:pt x="247" y="5"/>
                    <a:pt x="228" y="0"/>
                    <a:pt x="2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82"/>
            <p:cNvSpPr/>
            <p:nvPr/>
          </p:nvSpPr>
          <p:spPr>
            <a:xfrm>
              <a:off x="5345375" y="2235850"/>
              <a:ext cx="333950" cy="355150"/>
            </a:xfrm>
            <a:custGeom>
              <a:avLst/>
              <a:gdLst/>
              <a:ahLst/>
              <a:cxnLst/>
              <a:rect l="l" t="t" r="r" b="b"/>
              <a:pathLst>
                <a:path w="13358" h="14206" extrusionOk="0">
                  <a:moveTo>
                    <a:pt x="330" y="0"/>
                  </a:moveTo>
                  <a:cubicBezTo>
                    <a:pt x="163" y="0"/>
                    <a:pt x="0" y="215"/>
                    <a:pt x="153" y="333"/>
                  </a:cubicBezTo>
                  <a:cubicBezTo>
                    <a:pt x="4840" y="4518"/>
                    <a:pt x="8731" y="9519"/>
                    <a:pt x="12937" y="14143"/>
                  </a:cubicBezTo>
                  <a:cubicBezTo>
                    <a:pt x="12977" y="14187"/>
                    <a:pt x="13023" y="14206"/>
                    <a:pt x="13069" y="14206"/>
                  </a:cubicBezTo>
                  <a:cubicBezTo>
                    <a:pt x="13217" y="14206"/>
                    <a:pt x="13358" y="14010"/>
                    <a:pt x="13230" y="13850"/>
                  </a:cubicBezTo>
                  <a:cubicBezTo>
                    <a:pt x="9045" y="9205"/>
                    <a:pt x="5133" y="4204"/>
                    <a:pt x="446" y="40"/>
                  </a:cubicBezTo>
                  <a:cubicBezTo>
                    <a:pt x="410" y="12"/>
                    <a:pt x="370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82"/>
            <p:cNvSpPr/>
            <p:nvPr/>
          </p:nvSpPr>
          <p:spPr>
            <a:xfrm>
              <a:off x="5527550" y="2551050"/>
              <a:ext cx="122875" cy="79175"/>
            </a:xfrm>
            <a:custGeom>
              <a:avLst/>
              <a:gdLst/>
              <a:ahLst/>
              <a:cxnLst/>
              <a:rect l="l" t="t" r="r" b="b"/>
              <a:pathLst>
                <a:path w="4915" h="3167" extrusionOk="0">
                  <a:moveTo>
                    <a:pt x="4636" y="0"/>
                  </a:moveTo>
                  <a:cubicBezTo>
                    <a:pt x="4576" y="0"/>
                    <a:pt x="4517" y="27"/>
                    <a:pt x="4478" y="91"/>
                  </a:cubicBezTo>
                  <a:cubicBezTo>
                    <a:pt x="3641" y="1702"/>
                    <a:pt x="2072" y="2685"/>
                    <a:pt x="273" y="2769"/>
                  </a:cubicBezTo>
                  <a:cubicBezTo>
                    <a:pt x="1" y="2769"/>
                    <a:pt x="1" y="3167"/>
                    <a:pt x="273" y="3167"/>
                  </a:cubicBezTo>
                  <a:cubicBezTo>
                    <a:pt x="2198" y="3083"/>
                    <a:pt x="3913" y="2016"/>
                    <a:pt x="4813" y="300"/>
                  </a:cubicBezTo>
                  <a:cubicBezTo>
                    <a:pt x="4915" y="140"/>
                    <a:pt x="4774" y="0"/>
                    <a:pt x="4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82"/>
            <p:cNvSpPr/>
            <p:nvPr/>
          </p:nvSpPr>
          <p:spPr>
            <a:xfrm>
              <a:off x="5504600" y="2522075"/>
              <a:ext cx="116975" cy="83325"/>
            </a:xfrm>
            <a:custGeom>
              <a:avLst/>
              <a:gdLst/>
              <a:ahLst/>
              <a:cxnLst/>
              <a:rect l="l" t="t" r="r" b="b"/>
              <a:pathLst>
                <a:path w="4679" h="3333" extrusionOk="0">
                  <a:moveTo>
                    <a:pt x="4387" y="1"/>
                  </a:moveTo>
                  <a:cubicBezTo>
                    <a:pt x="4327" y="1"/>
                    <a:pt x="4267" y="24"/>
                    <a:pt x="4225" y="78"/>
                  </a:cubicBezTo>
                  <a:cubicBezTo>
                    <a:pt x="3199" y="1522"/>
                    <a:pt x="1860" y="2359"/>
                    <a:pt x="228" y="2924"/>
                  </a:cubicBezTo>
                  <a:cubicBezTo>
                    <a:pt x="1" y="3000"/>
                    <a:pt x="65" y="3333"/>
                    <a:pt x="266" y="3333"/>
                  </a:cubicBezTo>
                  <a:cubicBezTo>
                    <a:pt x="287" y="3333"/>
                    <a:pt x="309" y="3329"/>
                    <a:pt x="333" y="3321"/>
                  </a:cubicBezTo>
                  <a:cubicBezTo>
                    <a:pt x="2069" y="2694"/>
                    <a:pt x="3492" y="1836"/>
                    <a:pt x="4559" y="287"/>
                  </a:cubicBezTo>
                  <a:cubicBezTo>
                    <a:pt x="4678" y="139"/>
                    <a:pt x="4533" y="1"/>
                    <a:pt x="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82"/>
            <p:cNvSpPr/>
            <p:nvPr/>
          </p:nvSpPr>
          <p:spPr>
            <a:xfrm>
              <a:off x="5226150" y="2234500"/>
              <a:ext cx="135600" cy="112925"/>
            </a:xfrm>
            <a:custGeom>
              <a:avLst/>
              <a:gdLst/>
              <a:ahLst/>
              <a:cxnLst/>
              <a:rect l="l" t="t" r="r" b="b"/>
              <a:pathLst>
                <a:path w="5424" h="4517" extrusionOk="0">
                  <a:moveTo>
                    <a:pt x="4873" y="0"/>
                  </a:moveTo>
                  <a:cubicBezTo>
                    <a:pt x="4712" y="0"/>
                    <a:pt x="4565" y="198"/>
                    <a:pt x="4713" y="345"/>
                  </a:cubicBezTo>
                  <a:cubicBezTo>
                    <a:pt x="5110" y="680"/>
                    <a:pt x="4901" y="1308"/>
                    <a:pt x="4566" y="1496"/>
                  </a:cubicBezTo>
                  <a:cubicBezTo>
                    <a:pt x="4461" y="1551"/>
                    <a:pt x="4351" y="1574"/>
                    <a:pt x="4239" y="1574"/>
                  </a:cubicBezTo>
                  <a:cubicBezTo>
                    <a:pt x="3926" y="1574"/>
                    <a:pt x="3605" y="1394"/>
                    <a:pt x="3373" y="1224"/>
                  </a:cubicBezTo>
                  <a:cubicBezTo>
                    <a:pt x="3340" y="1199"/>
                    <a:pt x="3306" y="1188"/>
                    <a:pt x="3275" y="1188"/>
                  </a:cubicBezTo>
                  <a:cubicBezTo>
                    <a:pt x="3149" y="1188"/>
                    <a:pt x="3055" y="1362"/>
                    <a:pt x="3122" y="1496"/>
                  </a:cubicBezTo>
                  <a:cubicBezTo>
                    <a:pt x="3368" y="2068"/>
                    <a:pt x="3573" y="2920"/>
                    <a:pt x="2665" y="2920"/>
                  </a:cubicBezTo>
                  <a:cubicBezTo>
                    <a:pt x="2644" y="2920"/>
                    <a:pt x="2622" y="2920"/>
                    <a:pt x="2599" y="2919"/>
                  </a:cubicBezTo>
                  <a:cubicBezTo>
                    <a:pt x="2202" y="2898"/>
                    <a:pt x="1783" y="2689"/>
                    <a:pt x="1469" y="2479"/>
                  </a:cubicBezTo>
                  <a:cubicBezTo>
                    <a:pt x="1437" y="2458"/>
                    <a:pt x="1405" y="2449"/>
                    <a:pt x="1374" y="2449"/>
                  </a:cubicBezTo>
                  <a:cubicBezTo>
                    <a:pt x="1221" y="2449"/>
                    <a:pt x="1100" y="2672"/>
                    <a:pt x="1239" y="2793"/>
                  </a:cubicBezTo>
                  <a:cubicBezTo>
                    <a:pt x="1428" y="2982"/>
                    <a:pt x="1553" y="3212"/>
                    <a:pt x="1595" y="3484"/>
                  </a:cubicBezTo>
                  <a:cubicBezTo>
                    <a:pt x="1315" y="3857"/>
                    <a:pt x="1043" y="4052"/>
                    <a:pt x="791" y="4052"/>
                  </a:cubicBezTo>
                  <a:cubicBezTo>
                    <a:pt x="647" y="4052"/>
                    <a:pt x="510" y="3989"/>
                    <a:pt x="381" y="3860"/>
                  </a:cubicBezTo>
                  <a:cubicBezTo>
                    <a:pt x="335" y="3823"/>
                    <a:pt x="290" y="3807"/>
                    <a:pt x="250" y="3807"/>
                  </a:cubicBezTo>
                  <a:cubicBezTo>
                    <a:pt x="91" y="3807"/>
                    <a:pt x="1" y="4057"/>
                    <a:pt x="151" y="4174"/>
                  </a:cubicBezTo>
                  <a:cubicBezTo>
                    <a:pt x="412" y="4367"/>
                    <a:pt x="784" y="4517"/>
                    <a:pt x="1133" y="4517"/>
                  </a:cubicBezTo>
                  <a:cubicBezTo>
                    <a:pt x="1427" y="4517"/>
                    <a:pt x="1706" y="4410"/>
                    <a:pt x="1888" y="4132"/>
                  </a:cubicBezTo>
                  <a:cubicBezTo>
                    <a:pt x="2076" y="3850"/>
                    <a:pt x="2046" y="3496"/>
                    <a:pt x="1917" y="3168"/>
                  </a:cubicBezTo>
                  <a:lnTo>
                    <a:pt x="1917" y="3168"/>
                  </a:lnTo>
                  <a:cubicBezTo>
                    <a:pt x="2198" y="3286"/>
                    <a:pt x="2504" y="3371"/>
                    <a:pt x="2785" y="3371"/>
                  </a:cubicBezTo>
                  <a:cubicBezTo>
                    <a:pt x="3005" y="3371"/>
                    <a:pt x="3209" y="3319"/>
                    <a:pt x="3373" y="3191"/>
                  </a:cubicBezTo>
                  <a:cubicBezTo>
                    <a:pt x="3811" y="2874"/>
                    <a:pt x="3759" y="2307"/>
                    <a:pt x="3617" y="1819"/>
                  </a:cubicBezTo>
                  <a:lnTo>
                    <a:pt x="3617" y="1819"/>
                  </a:lnTo>
                  <a:cubicBezTo>
                    <a:pt x="3855" y="1924"/>
                    <a:pt x="4119" y="1997"/>
                    <a:pt x="4367" y="1997"/>
                  </a:cubicBezTo>
                  <a:cubicBezTo>
                    <a:pt x="4619" y="1997"/>
                    <a:pt x="4855" y="1921"/>
                    <a:pt x="5026" y="1726"/>
                  </a:cubicBezTo>
                  <a:cubicBezTo>
                    <a:pt x="5403" y="1308"/>
                    <a:pt x="5424" y="408"/>
                    <a:pt x="5005" y="52"/>
                  </a:cubicBezTo>
                  <a:cubicBezTo>
                    <a:pt x="4964" y="16"/>
                    <a:pt x="4918" y="0"/>
                    <a:pt x="48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82"/>
            <p:cNvSpPr/>
            <p:nvPr/>
          </p:nvSpPr>
          <p:spPr>
            <a:xfrm>
              <a:off x="5253400" y="2295375"/>
              <a:ext cx="292575" cy="292275"/>
            </a:xfrm>
            <a:custGeom>
              <a:avLst/>
              <a:gdLst/>
              <a:ahLst/>
              <a:cxnLst/>
              <a:rect l="l" t="t" r="r" b="b"/>
              <a:pathLst>
                <a:path w="11703" h="11691" extrusionOk="0">
                  <a:moveTo>
                    <a:pt x="315" y="0"/>
                  </a:moveTo>
                  <a:cubicBezTo>
                    <a:pt x="152" y="0"/>
                    <a:pt x="0" y="189"/>
                    <a:pt x="149" y="337"/>
                  </a:cubicBezTo>
                  <a:cubicBezTo>
                    <a:pt x="1907" y="2367"/>
                    <a:pt x="3748" y="4313"/>
                    <a:pt x="5694" y="6175"/>
                  </a:cubicBezTo>
                  <a:cubicBezTo>
                    <a:pt x="7577" y="7974"/>
                    <a:pt x="9586" y="9627"/>
                    <a:pt x="11281" y="11636"/>
                  </a:cubicBezTo>
                  <a:cubicBezTo>
                    <a:pt x="11319" y="11674"/>
                    <a:pt x="11364" y="11691"/>
                    <a:pt x="11408" y="11691"/>
                  </a:cubicBezTo>
                  <a:cubicBezTo>
                    <a:pt x="11558" y="11691"/>
                    <a:pt x="11703" y="11505"/>
                    <a:pt x="11573" y="11343"/>
                  </a:cubicBezTo>
                  <a:cubicBezTo>
                    <a:pt x="9900" y="9335"/>
                    <a:pt x="7891" y="7682"/>
                    <a:pt x="5987" y="5882"/>
                  </a:cubicBezTo>
                  <a:cubicBezTo>
                    <a:pt x="4041" y="4020"/>
                    <a:pt x="2179" y="2053"/>
                    <a:pt x="442" y="44"/>
                  </a:cubicBezTo>
                  <a:cubicBezTo>
                    <a:pt x="403" y="14"/>
                    <a:pt x="359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82"/>
            <p:cNvSpPr/>
            <p:nvPr/>
          </p:nvSpPr>
          <p:spPr>
            <a:xfrm>
              <a:off x="5298425" y="2263775"/>
              <a:ext cx="298825" cy="285025"/>
            </a:xfrm>
            <a:custGeom>
              <a:avLst/>
              <a:gdLst/>
              <a:ahLst/>
              <a:cxnLst/>
              <a:rect l="l" t="t" r="r" b="b"/>
              <a:pathLst>
                <a:path w="11953" h="11401" extrusionOk="0">
                  <a:moveTo>
                    <a:pt x="288" y="1"/>
                  </a:moveTo>
                  <a:cubicBezTo>
                    <a:pt x="147" y="1"/>
                    <a:pt x="1" y="199"/>
                    <a:pt x="148" y="346"/>
                  </a:cubicBezTo>
                  <a:cubicBezTo>
                    <a:pt x="2219" y="2145"/>
                    <a:pt x="4228" y="4008"/>
                    <a:pt x="6215" y="5891"/>
                  </a:cubicBezTo>
                  <a:cubicBezTo>
                    <a:pt x="7178" y="6811"/>
                    <a:pt x="8120" y="7711"/>
                    <a:pt x="9061" y="8653"/>
                  </a:cubicBezTo>
                  <a:cubicBezTo>
                    <a:pt x="9940" y="9490"/>
                    <a:pt x="10902" y="10264"/>
                    <a:pt x="11530" y="11310"/>
                  </a:cubicBezTo>
                  <a:cubicBezTo>
                    <a:pt x="11568" y="11374"/>
                    <a:pt x="11626" y="11401"/>
                    <a:pt x="11684" y="11401"/>
                  </a:cubicBezTo>
                  <a:cubicBezTo>
                    <a:pt x="11817" y="11401"/>
                    <a:pt x="11952" y="11261"/>
                    <a:pt x="11865" y="11101"/>
                  </a:cubicBezTo>
                  <a:cubicBezTo>
                    <a:pt x="11363" y="10222"/>
                    <a:pt x="10630" y="9594"/>
                    <a:pt x="9898" y="8925"/>
                  </a:cubicBezTo>
                  <a:cubicBezTo>
                    <a:pt x="8852" y="7962"/>
                    <a:pt x="7868" y="6937"/>
                    <a:pt x="6843" y="5933"/>
                  </a:cubicBezTo>
                  <a:cubicBezTo>
                    <a:pt x="4751" y="3924"/>
                    <a:pt x="2596" y="1957"/>
                    <a:pt x="399" y="53"/>
                  </a:cubicBezTo>
                  <a:cubicBezTo>
                    <a:pt x="367" y="16"/>
                    <a:pt x="328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82"/>
            <p:cNvSpPr/>
            <p:nvPr/>
          </p:nvSpPr>
          <p:spPr>
            <a:xfrm>
              <a:off x="5216350" y="2198125"/>
              <a:ext cx="58175" cy="39500"/>
            </a:xfrm>
            <a:custGeom>
              <a:avLst/>
              <a:gdLst/>
              <a:ahLst/>
              <a:cxnLst/>
              <a:rect l="l" t="t" r="r" b="b"/>
              <a:pathLst>
                <a:path w="2327" h="1580" extrusionOk="0">
                  <a:moveTo>
                    <a:pt x="2083" y="0"/>
                  </a:moveTo>
                  <a:cubicBezTo>
                    <a:pt x="2014" y="0"/>
                    <a:pt x="1953" y="43"/>
                    <a:pt x="1945" y="147"/>
                  </a:cubicBezTo>
                  <a:cubicBezTo>
                    <a:pt x="1839" y="857"/>
                    <a:pt x="1325" y="1206"/>
                    <a:pt x="700" y="1206"/>
                  </a:cubicBezTo>
                  <a:cubicBezTo>
                    <a:pt x="588" y="1206"/>
                    <a:pt x="472" y="1195"/>
                    <a:pt x="355" y="1173"/>
                  </a:cubicBezTo>
                  <a:cubicBezTo>
                    <a:pt x="333" y="1167"/>
                    <a:pt x="312" y="1165"/>
                    <a:pt x="293" y="1165"/>
                  </a:cubicBezTo>
                  <a:cubicBezTo>
                    <a:pt x="68" y="1165"/>
                    <a:pt x="0" y="1470"/>
                    <a:pt x="250" y="1528"/>
                  </a:cubicBezTo>
                  <a:cubicBezTo>
                    <a:pt x="410" y="1562"/>
                    <a:pt x="567" y="1579"/>
                    <a:pt x="721" y="1579"/>
                  </a:cubicBezTo>
                  <a:cubicBezTo>
                    <a:pt x="1512" y="1579"/>
                    <a:pt x="2178" y="1128"/>
                    <a:pt x="2301" y="252"/>
                  </a:cubicBezTo>
                  <a:cubicBezTo>
                    <a:pt x="2327" y="110"/>
                    <a:pt x="2193" y="0"/>
                    <a:pt x="20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7" name="Google Shape;2807;p82"/>
          <p:cNvGrpSpPr/>
          <p:nvPr/>
        </p:nvGrpSpPr>
        <p:grpSpPr>
          <a:xfrm>
            <a:off x="323700" y="751388"/>
            <a:ext cx="763750" cy="723975"/>
            <a:chOff x="3919050" y="4070275"/>
            <a:chExt cx="763750" cy="723975"/>
          </a:xfrm>
        </p:grpSpPr>
        <p:sp>
          <p:nvSpPr>
            <p:cNvPr id="2808" name="Google Shape;2808;p82"/>
            <p:cNvSpPr/>
            <p:nvPr/>
          </p:nvSpPr>
          <p:spPr>
            <a:xfrm>
              <a:off x="3919050" y="4070275"/>
              <a:ext cx="763750" cy="723975"/>
            </a:xfrm>
            <a:custGeom>
              <a:avLst/>
              <a:gdLst/>
              <a:ahLst/>
              <a:cxnLst/>
              <a:rect l="l" t="t" r="r" b="b"/>
              <a:pathLst>
                <a:path w="30550" h="28959" fill="none" extrusionOk="0">
                  <a:moveTo>
                    <a:pt x="19857" y="12659"/>
                  </a:moveTo>
                  <a:cubicBezTo>
                    <a:pt x="19146" y="11132"/>
                    <a:pt x="22954" y="11153"/>
                    <a:pt x="23916" y="11090"/>
                  </a:cubicBezTo>
                  <a:cubicBezTo>
                    <a:pt x="25820" y="11027"/>
                    <a:pt x="28959" y="10630"/>
                    <a:pt x="29607" y="8516"/>
                  </a:cubicBezTo>
                  <a:cubicBezTo>
                    <a:pt x="30549" y="5420"/>
                    <a:pt x="26009" y="2469"/>
                    <a:pt x="23707" y="1612"/>
                  </a:cubicBezTo>
                  <a:cubicBezTo>
                    <a:pt x="19418" y="0"/>
                    <a:pt x="12450" y="816"/>
                    <a:pt x="8496" y="3181"/>
                  </a:cubicBezTo>
                  <a:cubicBezTo>
                    <a:pt x="4583" y="5524"/>
                    <a:pt x="1842" y="10316"/>
                    <a:pt x="921" y="14626"/>
                  </a:cubicBezTo>
                  <a:cubicBezTo>
                    <a:pt x="1" y="18894"/>
                    <a:pt x="2156" y="23309"/>
                    <a:pt x="5859" y="25695"/>
                  </a:cubicBezTo>
                  <a:cubicBezTo>
                    <a:pt x="10588" y="28749"/>
                    <a:pt x="18392" y="28959"/>
                    <a:pt x="21468" y="23602"/>
                  </a:cubicBezTo>
                  <a:cubicBezTo>
                    <a:pt x="22619" y="21573"/>
                    <a:pt x="23079" y="19187"/>
                    <a:pt x="22305" y="17011"/>
                  </a:cubicBezTo>
                  <a:cubicBezTo>
                    <a:pt x="21866" y="15714"/>
                    <a:pt x="19376" y="13559"/>
                    <a:pt x="20045" y="12324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82"/>
            <p:cNvSpPr/>
            <p:nvPr/>
          </p:nvSpPr>
          <p:spPr>
            <a:xfrm>
              <a:off x="3978675" y="4453700"/>
              <a:ext cx="112500" cy="102025"/>
            </a:xfrm>
            <a:custGeom>
              <a:avLst/>
              <a:gdLst/>
              <a:ahLst/>
              <a:cxnLst/>
              <a:rect l="l" t="t" r="r" b="b"/>
              <a:pathLst>
                <a:path w="4500" h="4081" fill="none" extrusionOk="0">
                  <a:moveTo>
                    <a:pt x="2805" y="272"/>
                  </a:moveTo>
                  <a:cubicBezTo>
                    <a:pt x="1424" y="754"/>
                    <a:pt x="1" y="3767"/>
                    <a:pt x="2093" y="3913"/>
                  </a:cubicBezTo>
                  <a:cubicBezTo>
                    <a:pt x="3872" y="4081"/>
                    <a:pt x="4416" y="1612"/>
                    <a:pt x="4499" y="314"/>
                  </a:cubicBezTo>
                  <a:cubicBezTo>
                    <a:pt x="3830" y="0"/>
                    <a:pt x="3056" y="0"/>
                    <a:pt x="2428" y="440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82"/>
            <p:cNvSpPr/>
            <p:nvPr/>
          </p:nvSpPr>
          <p:spPr>
            <a:xfrm>
              <a:off x="4029950" y="4258050"/>
              <a:ext cx="124525" cy="151200"/>
            </a:xfrm>
            <a:custGeom>
              <a:avLst/>
              <a:gdLst/>
              <a:ahLst/>
              <a:cxnLst/>
              <a:rect l="l" t="t" r="r" b="b"/>
              <a:pathLst>
                <a:path w="4981" h="6048" fill="none" extrusionOk="0">
                  <a:moveTo>
                    <a:pt x="1800" y="817"/>
                  </a:moveTo>
                  <a:cubicBezTo>
                    <a:pt x="0" y="1633"/>
                    <a:pt x="105" y="6048"/>
                    <a:pt x="2846" y="4813"/>
                  </a:cubicBezTo>
                  <a:cubicBezTo>
                    <a:pt x="4980" y="3851"/>
                    <a:pt x="4562" y="1"/>
                    <a:pt x="1800" y="1173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82"/>
            <p:cNvSpPr/>
            <p:nvPr/>
          </p:nvSpPr>
          <p:spPr>
            <a:xfrm>
              <a:off x="4141375" y="4158150"/>
              <a:ext cx="208200" cy="109875"/>
            </a:xfrm>
            <a:custGeom>
              <a:avLst/>
              <a:gdLst/>
              <a:ahLst/>
              <a:cxnLst/>
              <a:rect l="l" t="t" r="r" b="b"/>
              <a:pathLst>
                <a:path w="8328" h="4395" fill="none" extrusionOk="0">
                  <a:moveTo>
                    <a:pt x="4854" y="838"/>
                  </a:moveTo>
                  <a:cubicBezTo>
                    <a:pt x="3201" y="1"/>
                    <a:pt x="0" y="4395"/>
                    <a:pt x="5064" y="3955"/>
                  </a:cubicBezTo>
                  <a:cubicBezTo>
                    <a:pt x="8328" y="3662"/>
                    <a:pt x="7909" y="628"/>
                    <a:pt x="4666" y="984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82"/>
            <p:cNvSpPr/>
            <p:nvPr/>
          </p:nvSpPr>
          <p:spPr>
            <a:xfrm>
              <a:off x="4428550" y="4150825"/>
              <a:ext cx="159550" cy="102550"/>
            </a:xfrm>
            <a:custGeom>
              <a:avLst/>
              <a:gdLst/>
              <a:ahLst/>
              <a:cxnLst/>
              <a:rect l="l" t="t" r="r" b="b"/>
              <a:pathLst>
                <a:path w="6382" h="4102" fill="none" extrusionOk="0">
                  <a:moveTo>
                    <a:pt x="2637" y="607"/>
                  </a:moveTo>
                  <a:cubicBezTo>
                    <a:pt x="0" y="587"/>
                    <a:pt x="1235" y="4102"/>
                    <a:pt x="3871" y="3369"/>
                  </a:cubicBezTo>
                  <a:cubicBezTo>
                    <a:pt x="6382" y="2679"/>
                    <a:pt x="4792" y="1"/>
                    <a:pt x="2490" y="273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82"/>
            <p:cNvSpPr/>
            <p:nvPr/>
          </p:nvSpPr>
          <p:spPr>
            <a:xfrm>
              <a:off x="4096900" y="4637300"/>
              <a:ext cx="208225" cy="80575"/>
            </a:xfrm>
            <a:custGeom>
              <a:avLst/>
              <a:gdLst/>
              <a:ahLst/>
              <a:cxnLst/>
              <a:rect l="l" t="t" r="r" b="b"/>
              <a:pathLst>
                <a:path w="8329" h="3223" fill="none" extrusionOk="0">
                  <a:moveTo>
                    <a:pt x="1549" y="586"/>
                  </a:moveTo>
                  <a:cubicBezTo>
                    <a:pt x="1" y="294"/>
                    <a:pt x="398" y="1486"/>
                    <a:pt x="1026" y="2093"/>
                  </a:cubicBezTo>
                  <a:cubicBezTo>
                    <a:pt x="1633" y="2700"/>
                    <a:pt x="3871" y="3223"/>
                    <a:pt x="4708" y="3014"/>
                  </a:cubicBezTo>
                  <a:cubicBezTo>
                    <a:pt x="8328" y="2072"/>
                    <a:pt x="3516" y="1"/>
                    <a:pt x="1549" y="586"/>
                  </a:cubicBezTo>
                  <a:close/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82"/>
            <p:cNvSpPr/>
            <p:nvPr/>
          </p:nvSpPr>
          <p:spPr>
            <a:xfrm>
              <a:off x="4315025" y="4487700"/>
              <a:ext cx="128700" cy="182575"/>
            </a:xfrm>
            <a:custGeom>
              <a:avLst/>
              <a:gdLst/>
              <a:ahLst/>
              <a:cxnLst/>
              <a:rect l="l" t="t" r="r" b="b"/>
              <a:pathLst>
                <a:path w="5148" h="7303" fill="none" extrusionOk="0">
                  <a:moveTo>
                    <a:pt x="2449" y="1863"/>
                  </a:moveTo>
                  <a:cubicBezTo>
                    <a:pt x="1" y="3495"/>
                    <a:pt x="2533" y="7303"/>
                    <a:pt x="4081" y="4625"/>
                  </a:cubicBezTo>
                  <a:cubicBezTo>
                    <a:pt x="5148" y="2762"/>
                    <a:pt x="3725" y="0"/>
                    <a:pt x="1737" y="2197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82"/>
            <p:cNvSpPr/>
            <p:nvPr/>
          </p:nvSpPr>
          <p:spPr>
            <a:xfrm>
              <a:off x="3930550" y="4527975"/>
              <a:ext cx="515800" cy="265750"/>
            </a:xfrm>
            <a:custGeom>
              <a:avLst/>
              <a:gdLst/>
              <a:ahLst/>
              <a:cxnLst/>
              <a:rect l="l" t="t" r="r" b="b"/>
              <a:pathLst>
                <a:path w="20632" h="10630" fill="none" extrusionOk="0">
                  <a:moveTo>
                    <a:pt x="273" y="1"/>
                  </a:moveTo>
                  <a:cubicBezTo>
                    <a:pt x="1" y="503"/>
                    <a:pt x="754" y="1549"/>
                    <a:pt x="963" y="2093"/>
                  </a:cubicBezTo>
                  <a:cubicBezTo>
                    <a:pt x="1194" y="2721"/>
                    <a:pt x="1298" y="3348"/>
                    <a:pt x="1466" y="3976"/>
                  </a:cubicBezTo>
                  <a:cubicBezTo>
                    <a:pt x="1800" y="5273"/>
                    <a:pt x="2658" y="6466"/>
                    <a:pt x="3683" y="7303"/>
                  </a:cubicBezTo>
                  <a:cubicBezTo>
                    <a:pt x="6090" y="9249"/>
                    <a:pt x="9103" y="10190"/>
                    <a:pt x="12137" y="10462"/>
                  </a:cubicBezTo>
                  <a:cubicBezTo>
                    <a:pt x="13852" y="10630"/>
                    <a:pt x="15735" y="10002"/>
                    <a:pt x="17326" y="9374"/>
                  </a:cubicBezTo>
                  <a:cubicBezTo>
                    <a:pt x="18330" y="8977"/>
                    <a:pt x="20632" y="7366"/>
                    <a:pt x="20464" y="6215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82"/>
            <p:cNvSpPr/>
            <p:nvPr/>
          </p:nvSpPr>
          <p:spPr>
            <a:xfrm>
              <a:off x="4423300" y="4287350"/>
              <a:ext cx="247450" cy="125050"/>
            </a:xfrm>
            <a:custGeom>
              <a:avLst/>
              <a:gdLst/>
              <a:ahLst/>
              <a:cxnLst/>
              <a:rect l="l" t="t" r="r" b="b"/>
              <a:pathLst>
                <a:path w="9898" h="5002" fill="none" extrusionOk="0">
                  <a:moveTo>
                    <a:pt x="106" y="5001"/>
                  </a:moveTo>
                  <a:cubicBezTo>
                    <a:pt x="1" y="3955"/>
                    <a:pt x="1110" y="3704"/>
                    <a:pt x="1884" y="3641"/>
                  </a:cubicBezTo>
                  <a:cubicBezTo>
                    <a:pt x="3223" y="3537"/>
                    <a:pt x="4604" y="3516"/>
                    <a:pt x="5922" y="3307"/>
                  </a:cubicBezTo>
                  <a:cubicBezTo>
                    <a:pt x="7659" y="3014"/>
                    <a:pt x="9898" y="1947"/>
                    <a:pt x="9437" y="1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82"/>
            <p:cNvSpPr/>
            <p:nvPr/>
          </p:nvSpPr>
          <p:spPr>
            <a:xfrm>
              <a:off x="4007975" y="4483000"/>
              <a:ext cx="28275" cy="54425"/>
            </a:xfrm>
            <a:custGeom>
              <a:avLst/>
              <a:gdLst/>
              <a:ahLst/>
              <a:cxnLst/>
              <a:rect l="l" t="t" r="r" b="b"/>
              <a:pathLst>
                <a:path w="1131" h="2177" fill="none" extrusionOk="0">
                  <a:moveTo>
                    <a:pt x="1" y="2176"/>
                  </a:moveTo>
                  <a:cubicBezTo>
                    <a:pt x="273" y="1653"/>
                    <a:pt x="586" y="230"/>
                    <a:pt x="1130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82"/>
            <p:cNvSpPr/>
            <p:nvPr/>
          </p:nvSpPr>
          <p:spPr>
            <a:xfrm>
              <a:off x="4019475" y="4500775"/>
              <a:ext cx="19900" cy="44500"/>
            </a:xfrm>
            <a:custGeom>
              <a:avLst/>
              <a:gdLst/>
              <a:ahLst/>
              <a:cxnLst/>
              <a:rect l="l" t="t" r="r" b="b"/>
              <a:pathLst>
                <a:path w="796" h="1780" fill="none" extrusionOk="0">
                  <a:moveTo>
                    <a:pt x="22" y="1779"/>
                  </a:moveTo>
                  <a:cubicBezTo>
                    <a:pt x="1" y="1695"/>
                    <a:pt x="587" y="189"/>
                    <a:pt x="796" y="1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82"/>
            <p:cNvSpPr/>
            <p:nvPr/>
          </p:nvSpPr>
          <p:spPr>
            <a:xfrm>
              <a:off x="4041975" y="4503925"/>
              <a:ext cx="18325" cy="43425"/>
            </a:xfrm>
            <a:custGeom>
              <a:avLst/>
              <a:gdLst/>
              <a:ahLst/>
              <a:cxnLst/>
              <a:rect l="l" t="t" r="r" b="b"/>
              <a:pathLst>
                <a:path w="733" h="1737" fill="none" extrusionOk="0">
                  <a:moveTo>
                    <a:pt x="1" y="1737"/>
                  </a:moveTo>
                  <a:cubicBezTo>
                    <a:pt x="273" y="1151"/>
                    <a:pt x="482" y="544"/>
                    <a:pt x="733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82"/>
            <p:cNvSpPr/>
            <p:nvPr/>
          </p:nvSpPr>
          <p:spPr>
            <a:xfrm>
              <a:off x="4122525" y="4665550"/>
              <a:ext cx="16250" cy="21475"/>
            </a:xfrm>
            <a:custGeom>
              <a:avLst/>
              <a:gdLst/>
              <a:ahLst/>
              <a:cxnLst/>
              <a:rect l="l" t="t" r="r" b="b"/>
              <a:pathLst>
                <a:path w="650" h="859" fill="none" extrusionOk="0">
                  <a:moveTo>
                    <a:pt x="1" y="858"/>
                  </a:moveTo>
                  <a:cubicBezTo>
                    <a:pt x="336" y="670"/>
                    <a:pt x="294" y="105"/>
                    <a:pt x="649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82"/>
            <p:cNvSpPr/>
            <p:nvPr/>
          </p:nvSpPr>
          <p:spPr>
            <a:xfrm>
              <a:off x="4142925" y="4674450"/>
              <a:ext cx="11550" cy="23550"/>
            </a:xfrm>
            <a:custGeom>
              <a:avLst/>
              <a:gdLst/>
              <a:ahLst/>
              <a:cxnLst/>
              <a:rect l="l" t="t" r="r" b="b"/>
              <a:pathLst>
                <a:path w="462" h="942" fill="none" extrusionOk="0">
                  <a:moveTo>
                    <a:pt x="1" y="942"/>
                  </a:moveTo>
                  <a:cubicBezTo>
                    <a:pt x="210" y="691"/>
                    <a:pt x="294" y="293"/>
                    <a:pt x="461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82"/>
            <p:cNvSpPr/>
            <p:nvPr/>
          </p:nvSpPr>
          <p:spPr>
            <a:xfrm>
              <a:off x="4163325" y="4679150"/>
              <a:ext cx="11025" cy="29325"/>
            </a:xfrm>
            <a:custGeom>
              <a:avLst/>
              <a:gdLst/>
              <a:ahLst/>
              <a:cxnLst/>
              <a:rect l="l" t="t" r="r" b="b"/>
              <a:pathLst>
                <a:path w="441" h="1173" fill="none" extrusionOk="0">
                  <a:moveTo>
                    <a:pt x="1" y="1172"/>
                  </a:moveTo>
                  <a:cubicBezTo>
                    <a:pt x="126" y="796"/>
                    <a:pt x="273" y="398"/>
                    <a:pt x="440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82"/>
            <p:cNvSpPr/>
            <p:nvPr/>
          </p:nvSpPr>
          <p:spPr>
            <a:xfrm>
              <a:off x="4361075" y="4566675"/>
              <a:ext cx="19900" cy="41350"/>
            </a:xfrm>
            <a:custGeom>
              <a:avLst/>
              <a:gdLst/>
              <a:ahLst/>
              <a:cxnLst/>
              <a:rect l="l" t="t" r="r" b="b"/>
              <a:pathLst>
                <a:path w="796" h="1654" fill="none" extrusionOk="0">
                  <a:moveTo>
                    <a:pt x="209" y="1654"/>
                  </a:moveTo>
                  <a:cubicBezTo>
                    <a:pt x="0" y="1277"/>
                    <a:pt x="565" y="336"/>
                    <a:pt x="774" y="1"/>
                  </a:cubicBezTo>
                  <a:cubicBezTo>
                    <a:pt x="795" y="64"/>
                    <a:pt x="795" y="85"/>
                    <a:pt x="774" y="126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82"/>
            <p:cNvSpPr/>
            <p:nvPr/>
          </p:nvSpPr>
          <p:spPr>
            <a:xfrm>
              <a:off x="4377800" y="4581850"/>
              <a:ext cx="11525" cy="36125"/>
            </a:xfrm>
            <a:custGeom>
              <a:avLst/>
              <a:gdLst/>
              <a:ahLst/>
              <a:cxnLst/>
              <a:rect l="l" t="t" r="r" b="b"/>
              <a:pathLst>
                <a:path w="461" h="1445" fill="none" extrusionOk="0">
                  <a:moveTo>
                    <a:pt x="1" y="1444"/>
                  </a:moveTo>
                  <a:cubicBezTo>
                    <a:pt x="273" y="1235"/>
                    <a:pt x="356" y="398"/>
                    <a:pt x="461" y="1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82"/>
            <p:cNvSpPr/>
            <p:nvPr/>
          </p:nvSpPr>
          <p:spPr>
            <a:xfrm>
              <a:off x="4395075" y="4593375"/>
              <a:ext cx="8900" cy="29825"/>
            </a:xfrm>
            <a:custGeom>
              <a:avLst/>
              <a:gdLst/>
              <a:ahLst/>
              <a:cxnLst/>
              <a:rect l="l" t="t" r="r" b="b"/>
              <a:pathLst>
                <a:path w="356" h="1193" fill="none" extrusionOk="0">
                  <a:moveTo>
                    <a:pt x="0" y="1193"/>
                  </a:moveTo>
                  <a:cubicBezTo>
                    <a:pt x="251" y="879"/>
                    <a:pt x="356" y="398"/>
                    <a:pt x="314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82"/>
            <p:cNvSpPr/>
            <p:nvPr/>
          </p:nvSpPr>
          <p:spPr>
            <a:xfrm>
              <a:off x="4051925" y="4318225"/>
              <a:ext cx="13100" cy="42375"/>
            </a:xfrm>
            <a:custGeom>
              <a:avLst/>
              <a:gdLst/>
              <a:ahLst/>
              <a:cxnLst/>
              <a:rect l="l" t="t" r="r" b="b"/>
              <a:pathLst>
                <a:path w="524" h="1695" fill="none" extrusionOk="0">
                  <a:moveTo>
                    <a:pt x="0" y="1695"/>
                  </a:moveTo>
                  <a:cubicBezTo>
                    <a:pt x="105" y="1381"/>
                    <a:pt x="314" y="0"/>
                    <a:pt x="523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82"/>
            <p:cNvSpPr/>
            <p:nvPr/>
          </p:nvSpPr>
          <p:spPr>
            <a:xfrm>
              <a:off x="4070225" y="4337050"/>
              <a:ext cx="14675" cy="40300"/>
            </a:xfrm>
            <a:custGeom>
              <a:avLst/>
              <a:gdLst/>
              <a:ahLst/>
              <a:cxnLst/>
              <a:rect l="l" t="t" r="r" b="b"/>
              <a:pathLst>
                <a:path w="587" h="1612" fill="none" extrusionOk="0">
                  <a:moveTo>
                    <a:pt x="1" y="1612"/>
                  </a:moveTo>
                  <a:cubicBezTo>
                    <a:pt x="273" y="1465"/>
                    <a:pt x="335" y="377"/>
                    <a:pt x="586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82"/>
            <p:cNvSpPr/>
            <p:nvPr/>
          </p:nvSpPr>
          <p:spPr>
            <a:xfrm>
              <a:off x="4099525" y="4323975"/>
              <a:ext cx="17800" cy="59650"/>
            </a:xfrm>
            <a:custGeom>
              <a:avLst/>
              <a:gdLst/>
              <a:ahLst/>
              <a:cxnLst/>
              <a:rect l="l" t="t" r="r" b="b"/>
              <a:pathLst>
                <a:path w="712" h="2386" fill="none" extrusionOk="0">
                  <a:moveTo>
                    <a:pt x="0" y="2386"/>
                  </a:moveTo>
                  <a:cubicBezTo>
                    <a:pt x="293" y="1611"/>
                    <a:pt x="481" y="795"/>
                    <a:pt x="712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82"/>
            <p:cNvSpPr/>
            <p:nvPr/>
          </p:nvSpPr>
          <p:spPr>
            <a:xfrm>
              <a:off x="4213025" y="4212025"/>
              <a:ext cx="16250" cy="40300"/>
            </a:xfrm>
            <a:custGeom>
              <a:avLst/>
              <a:gdLst/>
              <a:ahLst/>
              <a:cxnLst/>
              <a:rect l="l" t="t" r="r" b="b"/>
              <a:pathLst>
                <a:path w="650" h="1612" fill="none" extrusionOk="0">
                  <a:moveTo>
                    <a:pt x="1" y="1612"/>
                  </a:moveTo>
                  <a:cubicBezTo>
                    <a:pt x="231" y="1089"/>
                    <a:pt x="461" y="566"/>
                    <a:pt x="649" y="1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82"/>
            <p:cNvSpPr/>
            <p:nvPr/>
          </p:nvSpPr>
          <p:spPr>
            <a:xfrm>
              <a:off x="4242325" y="4220925"/>
              <a:ext cx="15200" cy="34550"/>
            </a:xfrm>
            <a:custGeom>
              <a:avLst/>
              <a:gdLst/>
              <a:ahLst/>
              <a:cxnLst/>
              <a:rect l="l" t="t" r="r" b="b"/>
              <a:pathLst>
                <a:path w="608" h="1382" fill="none" extrusionOk="0">
                  <a:moveTo>
                    <a:pt x="0" y="1381"/>
                  </a:moveTo>
                  <a:cubicBezTo>
                    <a:pt x="42" y="942"/>
                    <a:pt x="293" y="314"/>
                    <a:pt x="607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82"/>
            <p:cNvSpPr/>
            <p:nvPr/>
          </p:nvSpPr>
          <p:spPr>
            <a:xfrm>
              <a:off x="4265350" y="4221975"/>
              <a:ext cx="11000" cy="33500"/>
            </a:xfrm>
            <a:custGeom>
              <a:avLst/>
              <a:gdLst/>
              <a:ahLst/>
              <a:cxnLst/>
              <a:rect l="l" t="t" r="r" b="b"/>
              <a:pathLst>
                <a:path w="440" h="1340" fill="none" extrusionOk="0">
                  <a:moveTo>
                    <a:pt x="0" y="1339"/>
                  </a:moveTo>
                  <a:cubicBezTo>
                    <a:pt x="126" y="900"/>
                    <a:pt x="251" y="419"/>
                    <a:pt x="439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82"/>
            <p:cNvSpPr/>
            <p:nvPr/>
          </p:nvSpPr>
          <p:spPr>
            <a:xfrm>
              <a:off x="4286250" y="4230350"/>
              <a:ext cx="11025" cy="20925"/>
            </a:xfrm>
            <a:custGeom>
              <a:avLst/>
              <a:gdLst/>
              <a:ahLst/>
              <a:cxnLst/>
              <a:rect l="l" t="t" r="r" b="b"/>
              <a:pathLst>
                <a:path w="441" h="837" fill="none" extrusionOk="0">
                  <a:moveTo>
                    <a:pt x="1" y="837"/>
                  </a:moveTo>
                  <a:cubicBezTo>
                    <a:pt x="168" y="607"/>
                    <a:pt x="357" y="293"/>
                    <a:pt x="440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82"/>
            <p:cNvSpPr/>
            <p:nvPr/>
          </p:nvSpPr>
          <p:spPr>
            <a:xfrm>
              <a:off x="4473525" y="4183775"/>
              <a:ext cx="14675" cy="36650"/>
            </a:xfrm>
            <a:custGeom>
              <a:avLst/>
              <a:gdLst/>
              <a:ahLst/>
              <a:cxnLst/>
              <a:rect l="l" t="t" r="r" b="b"/>
              <a:pathLst>
                <a:path w="587" h="1466" fill="none" extrusionOk="0">
                  <a:moveTo>
                    <a:pt x="147" y="1465"/>
                  </a:moveTo>
                  <a:cubicBezTo>
                    <a:pt x="1" y="1173"/>
                    <a:pt x="377" y="147"/>
                    <a:pt x="586" y="1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82"/>
            <p:cNvSpPr/>
            <p:nvPr/>
          </p:nvSpPr>
          <p:spPr>
            <a:xfrm>
              <a:off x="4495500" y="4200525"/>
              <a:ext cx="14150" cy="34550"/>
            </a:xfrm>
            <a:custGeom>
              <a:avLst/>
              <a:gdLst/>
              <a:ahLst/>
              <a:cxnLst/>
              <a:rect l="l" t="t" r="r" b="b"/>
              <a:pathLst>
                <a:path w="566" h="1382" fill="none" extrusionOk="0">
                  <a:moveTo>
                    <a:pt x="0" y="1381"/>
                  </a:moveTo>
                  <a:cubicBezTo>
                    <a:pt x="126" y="921"/>
                    <a:pt x="377" y="440"/>
                    <a:pt x="565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82"/>
            <p:cNvSpPr/>
            <p:nvPr/>
          </p:nvSpPr>
          <p:spPr>
            <a:xfrm>
              <a:off x="4519550" y="4198425"/>
              <a:ext cx="16250" cy="33500"/>
            </a:xfrm>
            <a:custGeom>
              <a:avLst/>
              <a:gdLst/>
              <a:ahLst/>
              <a:cxnLst/>
              <a:rect l="l" t="t" r="r" b="b"/>
              <a:pathLst>
                <a:path w="650" h="1340" fill="none" extrusionOk="0">
                  <a:moveTo>
                    <a:pt x="1" y="1340"/>
                  </a:moveTo>
                  <a:cubicBezTo>
                    <a:pt x="252" y="1047"/>
                    <a:pt x="650" y="398"/>
                    <a:pt x="608" y="1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6" name="Google Shape;2836;p82"/>
          <p:cNvGrpSpPr/>
          <p:nvPr/>
        </p:nvGrpSpPr>
        <p:grpSpPr>
          <a:xfrm>
            <a:off x="1008850" y="1152975"/>
            <a:ext cx="219700" cy="716650"/>
            <a:chOff x="4771700" y="4284750"/>
            <a:chExt cx="219700" cy="716650"/>
          </a:xfrm>
        </p:grpSpPr>
        <p:sp>
          <p:nvSpPr>
            <p:cNvPr id="2837" name="Google Shape;2837;p82"/>
            <p:cNvSpPr/>
            <p:nvPr/>
          </p:nvSpPr>
          <p:spPr>
            <a:xfrm>
              <a:off x="4771700" y="4284750"/>
              <a:ext cx="90500" cy="161125"/>
            </a:xfrm>
            <a:custGeom>
              <a:avLst/>
              <a:gdLst/>
              <a:ahLst/>
              <a:cxnLst/>
              <a:rect l="l" t="t" r="r" b="b"/>
              <a:pathLst>
                <a:path w="3620" h="6445" fill="none" extrusionOk="0">
                  <a:moveTo>
                    <a:pt x="1402" y="6152"/>
                  </a:moveTo>
                  <a:cubicBezTo>
                    <a:pt x="0" y="4373"/>
                    <a:pt x="84" y="1193"/>
                    <a:pt x="2260" y="0"/>
                  </a:cubicBezTo>
                  <a:cubicBezTo>
                    <a:pt x="2406" y="628"/>
                    <a:pt x="2992" y="1151"/>
                    <a:pt x="3243" y="1779"/>
                  </a:cubicBezTo>
                  <a:cubicBezTo>
                    <a:pt x="3536" y="2469"/>
                    <a:pt x="3620" y="3285"/>
                    <a:pt x="3578" y="3997"/>
                  </a:cubicBezTo>
                  <a:cubicBezTo>
                    <a:pt x="3578" y="4624"/>
                    <a:pt x="3452" y="5231"/>
                    <a:pt x="2950" y="5712"/>
                  </a:cubicBezTo>
                  <a:cubicBezTo>
                    <a:pt x="2678" y="5963"/>
                    <a:pt x="1674" y="6445"/>
                    <a:pt x="1444" y="6089"/>
                  </a:cubicBezTo>
                </a:path>
              </a:pathLst>
            </a:custGeom>
            <a:noFill/>
            <a:ln w="130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82"/>
            <p:cNvSpPr/>
            <p:nvPr/>
          </p:nvSpPr>
          <p:spPr>
            <a:xfrm>
              <a:off x="4779025" y="4302525"/>
              <a:ext cx="25125" cy="99925"/>
            </a:xfrm>
            <a:custGeom>
              <a:avLst/>
              <a:gdLst/>
              <a:ahLst/>
              <a:cxnLst/>
              <a:rect l="l" t="t" r="r" b="b"/>
              <a:pathLst>
                <a:path w="1005" h="3997" fill="none" extrusionOk="0">
                  <a:moveTo>
                    <a:pt x="1004" y="0"/>
                  </a:moveTo>
                  <a:cubicBezTo>
                    <a:pt x="837" y="1026"/>
                    <a:pt x="0" y="3139"/>
                    <a:pt x="816" y="3997"/>
                  </a:cubicBezTo>
                  <a:cubicBezTo>
                    <a:pt x="837" y="3955"/>
                    <a:pt x="837" y="3892"/>
                    <a:pt x="816" y="385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82"/>
            <p:cNvSpPr/>
            <p:nvPr/>
          </p:nvSpPr>
          <p:spPr>
            <a:xfrm>
              <a:off x="4802550" y="4298875"/>
              <a:ext cx="17300" cy="112475"/>
            </a:xfrm>
            <a:custGeom>
              <a:avLst/>
              <a:gdLst/>
              <a:ahLst/>
              <a:cxnLst/>
              <a:rect l="l" t="t" r="r" b="b"/>
              <a:pathLst>
                <a:path w="692" h="4499" fill="none" extrusionOk="0">
                  <a:moveTo>
                    <a:pt x="398" y="0"/>
                  </a:moveTo>
                  <a:cubicBezTo>
                    <a:pt x="440" y="1507"/>
                    <a:pt x="1" y="3034"/>
                    <a:pt x="628" y="4499"/>
                  </a:cubicBezTo>
                  <a:cubicBezTo>
                    <a:pt x="691" y="4394"/>
                    <a:pt x="691" y="4289"/>
                    <a:pt x="691" y="4143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82"/>
            <p:cNvSpPr/>
            <p:nvPr/>
          </p:nvSpPr>
          <p:spPr>
            <a:xfrm>
              <a:off x="4811975" y="4292575"/>
              <a:ext cx="25125" cy="116675"/>
            </a:xfrm>
            <a:custGeom>
              <a:avLst/>
              <a:gdLst/>
              <a:ahLst/>
              <a:cxnLst/>
              <a:rect l="l" t="t" r="r" b="b"/>
              <a:pathLst>
                <a:path w="1005" h="4667" fill="none" extrusionOk="0">
                  <a:moveTo>
                    <a:pt x="481" y="1"/>
                  </a:moveTo>
                  <a:cubicBezTo>
                    <a:pt x="0" y="1528"/>
                    <a:pt x="774" y="3181"/>
                    <a:pt x="1005" y="4667"/>
                  </a:cubicBezTo>
                  <a:lnTo>
                    <a:pt x="1005" y="4395"/>
                  </a:ln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82"/>
            <p:cNvSpPr/>
            <p:nvPr/>
          </p:nvSpPr>
          <p:spPr>
            <a:xfrm>
              <a:off x="4830800" y="4307225"/>
              <a:ext cx="12050" cy="65950"/>
            </a:xfrm>
            <a:custGeom>
              <a:avLst/>
              <a:gdLst/>
              <a:ahLst/>
              <a:cxnLst/>
              <a:rect l="l" t="t" r="r" b="b"/>
              <a:pathLst>
                <a:path w="482" h="2638" fill="none" extrusionOk="0">
                  <a:moveTo>
                    <a:pt x="21" y="1"/>
                  </a:moveTo>
                  <a:cubicBezTo>
                    <a:pt x="0" y="880"/>
                    <a:pt x="231" y="1717"/>
                    <a:pt x="482" y="2553"/>
                  </a:cubicBezTo>
                  <a:cubicBezTo>
                    <a:pt x="461" y="2616"/>
                    <a:pt x="440" y="2637"/>
                    <a:pt x="356" y="2616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82"/>
            <p:cNvSpPr/>
            <p:nvPr/>
          </p:nvSpPr>
          <p:spPr>
            <a:xfrm>
              <a:off x="4809875" y="4432775"/>
              <a:ext cx="111450" cy="218150"/>
            </a:xfrm>
            <a:custGeom>
              <a:avLst/>
              <a:gdLst/>
              <a:ahLst/>
              <a:cxnLst/>
              <a:rect l="l" t="t" r="r" b="b"/>
              <a:pathLst>
                <a:path w="4458" h="8726" fill="none" extrusionOk="0">
                  <a:moveTo>
                    <a:pt x="0" y="398"/>
                  </a:moveTo>
                  <a:cubicBezTo>
                    <a:pt x="0" y="2846"/>
                    <a:pt x="1026" y="6006"/>
                    <a:pt x="1151" y="8705"/>
                  </a:cubicBezTo>
                  <a:cubicBezTo>
                    <a:pt x="1988" y="8726"/>
                    <a:pt x="3034" y="8391"/>
                    <a:pt x="3830" y="8203"/>
                  </a:cubicBezTo>
                  <a:cubicBezTo>
                    <a:pt x="4394" y="8077"/>
                    <a:pt x="4457" y="7972"/>
                    <a:pt x="4332" y="7407"/>
                  </a:cubicBezTo>
                  <a:cubicBezTo>
                    <a:pt x="4206" y="6884"/>
                    <a:pt x="3976" y="6361"/>
                    <a:pt x="3704" y="5901"/>
                  </a:cubicBezTo>
                  <a:cubicBezTo>
                    <a:pt x="2616" y="4081"/>
                    <a:pt x="1842" y="2009"/>
                    <a:pt x="1256" y="0"/>
                  </a:cubicBezTo>
                </a:path>
              </a:pathLst>
            </a:custGeom>
            <a:noFill/>
            <a:ln w="130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82"/>
            <p:cNvSpPr/>
            <p:nvPr/>
          </p:nvSpPr>
          <p:spPr>
            <a:xfrm>
              <a:off x="4836550" y="4616375"/>
              <a:ext cx="154850" cy="385025"/>
            </a:xfrm>
            <a:custGeom>
              <a:avLst/>
              <a:gdLst/>
              <a:ahLst/>
              <a:cxnLst/>
              <a:rect l="l" t="t" r="r" b="b"/>
              <a:pathLst>
                <a:path w="6194" h="15401" fill="none" extrusionOk="0">
                  <a:moveTo>
                    <a:pt x="84" y="1444"/>
                  </a:moveTo>
                  <a:cubicBezTo>
                    <a:pt x="1" y="3014"/>
                    <a:pt x="607" y="4834"/>
                    <a:pt x="1026" y="6361"/>
                  </a:cubicBezTo>
                  <a:cubicBezTo>
                    <a:pt x="1444" y="7952"/>
                    <a:pt x="2386" y="9416"/>
                    <a:pt x="3181" y="10860"/>
                  </a:cubicBezTo>
                  <a:cubicBezTo>
                    <a:pt x="3746" y="11885"/>
                    <a:pt x="4395" y="12848"/>
                    <a:pt x="5001" y="13810"/>
                  </a:cubicBezTo>
                  <a:cubicBezTo>
                    <a:pt x="5315" y="14312"/>
                    <a:pt x="5587" y="15045"/>
                    <a:pt x="6006" y="15400"/>
                  </a:cubicBezTo>
                  <a:cubicBezTo>
                    <a:pt x="6194" y="14145"/>
                    <a:pt x="6068" y="12785"/>
                    <a:pt x="5901" y="11530"/>
                  </a:cubicBezTo>
                  <a:cubicBezTo>
                    <a:pt x="5713" y="10002"/>
                    <a:pt x="5524" y="8433"/>
                    <a:pt x="5190" y="6885"/>
                  </a:cubicBezTo>
                  <a:cubicBezTo>
                    <a:pt x="4667" y="4562"/>
                    <a:pt x="4834" y="2009"/>
                    <a:pt x="3453" y="1"/>
                  </a:cubicBezTo>
                  <a:cubicBezTo>
                    <a:pt x="3327" y="1"/>
                    <a:pt x="3244" y="84"/>
                    <a:pt x="3160" y="168"/>
                  </a:cubicBezTo>
                </a:path>
              </a:pathLst>
            </a:custGeom>
            <a:noFill/>
            <a:ln w="130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15063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521278-2486-0B99-E51A-786760304DDE}"/>
              </a:ext>
            </a:extLst>
          </p:cNvPr>
          <p:cNvSpPr txBox="1"/>
          <p:nvPr/>
        </p:nvSpPr>
        <p:spPr>
          <a:xfrm>
            <a:off x="593558" y="605589"/>
            <a:ext cx="7740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Educatia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psihofizica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reprezinta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fundamentul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dezvoltarii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armonioase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a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individului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, integrand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aspectele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cognitive,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emotionale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si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fizice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ale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fiintei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umane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. Este un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proces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prin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care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invatam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sa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ne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cunoastem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si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sa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ne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gestionam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resursele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interne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pentru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a ne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atinge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potentialul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maxim in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toate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domeniile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vietii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.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Invatam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sa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fim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echilibrati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,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sanatosi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si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sa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ne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bucuram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de o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viata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implinita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si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armonioasa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. Un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exemplu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practic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de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exercitiu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ar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fi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practicarea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unei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sesiuni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de Yoga, care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implica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atat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exercitii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fizice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, cat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si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o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refacere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psihica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4800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p82"/>
          <p:cNvSpPr txBox="1">
            <a:spLocks noGrp="1"/>
          </p:cNvSpPr>
          <p:nvPr>
            <p:ph type="title"/>
          </p:nvPr>
        </p:nvSpPr>
        <p:spPr>
          <a:xfrm>
            <a:off x="2901490" y="1620230"/>
            <a:ext cx="32034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Apa</a:t>
            </a:r>
            <a:endParaRPr dirty="0"/>
          </a:p>
        </p:txBody>
      </p:sp>
      <p:sp>
        <p:nvSpPr>
          <p:cNvPr id="2795" name="Google Shape;2795;p82"/>
          <p:cNvSpPr txBox="1">
            <a:spLocks noGrp="1"/>
          </p:cNvSpPr>
          <p:nvPr>
            <p:ph type="subTitle" idx="1"/>
          </p:nvPr>
        </p:nvSpPr>
        <p:spPr>
          <a:xfrm>
            <a:off x="2522621" y="3488875"/>
            <a:ext cx="4170947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Hidratare</a:t>
            </a:r>
            <a:r>
              <a:rPr lang="en-US" dirty="0"/>
              <a:t> </a:t>
            </a:r>
            <a:r>
              <a:rPr lang="en-US" dirty="0" err="1"/>
              <a:t>fizica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mentala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2797" name="Google Shape;2797;p82"/>
          <p:cNvGrpSpPr/>
          <p:nvPr/>
        </p:nvGrpSpPr>
        <p:grpSpPr>
          <a:xfrm rot="1124905">
            <a:off x="7795240" y="4089608"/>
            <a:ext cx="482705" cy="502429"/>
            <a:chOff x="5196600" y="2162225"/>
            <a:chExt cx="482725" cy="502450"/>
          </a:xfrm>
        </p:grpSpPr>
        <p:sp>
          <p:nvSpPr>
            <p:cNvPr id="2798" name="Google Shape;2798;p82"/>
            <p:cNvSpPr/>
            <p:nvPr/>
          </p:nvSpPr>
          <p:spPr>
            <a:xfrm>
              <a:off x="5224600" y="2326350"/>
              <a:ext cx="454275" cy="338325"/>
            </a:xfrm>
            <a:custGeom>
              <a:avLst/>
              <a:gdLst/>
              <a:ahLst/>
              <a:cxnLst/>
              <a:rect l="l" t="t" r="r" b="b"/>
              <a:pathLst>
                <a:path w="18171" h="13533" extrusionOk="0">
                  <a:moveTo>
                    <a:pt x="305" y="0"/>
                  </a:moveTo>
                  <a:cubicBezTo>
                    <a:pt x="146" y="0"/>
                    <a:pt x="0" y="208"/>
                    <a:pt x="129" y="354"/>
                  </a:cubicBezTo>
                  <a:cubicBezTo>
                    <a:pt x="3310" y="4434"/>
                    <a:pt x="7578" y="7447"/>
                    <a:pt x="11219" y="11067"/>
                  </a:cubicBezTo>
                  <a:cubicBezTo>
                    <a:pt x="12126" y="11993"/>
                    <a:pt x="13125" y="13533"/>
                    <a:pt x="14550" y="13533"/>
                  </a:cubicBezTo>
                  <a:cubicBezTo>
                    <a:pt x="14638" y="13533"/>
                    <a:pt x="14727" y="13527"/>
                    <a:pt x="14818" y="13515"/>
                  </a:cubicBezTo>
                  <a:cubicBezTo>
                    <a:pt x="16366" y="13305"/>
                    <a:pt x="17768" y="12155"/>
                    <a:pt x="18145" y="10648"/>
                  </a:cubicBezTo>
                  <a:cubicBezTo>
                    <a:pt x="18170" y="10508"/>
                    <a:pt x="18049" y="10415"/>
                    <a:pt x="17935" y="10415"/>
                  </a:cubicBezTo>
                  <a:cubicBezTo>
                    <a:pt x="17862" y="10415"/>
                    <a:pt x="17793" y="10453"/>
                    <a:pt x="17768" y="10544"/>
                  </a:cubicBezTo>
                  <a:cubicBezTo>
                    <a:pt x="17454" y="11799"/>
                    <a:pt x="16471" y="12636"/>
                    <a:pt x="15257" y="13013"/>
                  </a:cubicBezTo>
                  <a:cubicBezTo>
                    <a:pt x="15022" y="13083"/>
                    <a:pt x="14807" y="13115"/>
                    <a:pt x="14605" y="13115"/>
                  </a:cubicBezTo>
                  <a:cubicBezTo>
                    <a:pt x="13908" y="13115"/>
                    <a:pt x="13382" y="12727"/>
                    <a:pt x="12830" y="12176"/>
                  </a:cubicBezTo>
                  <a:cubicBezTo>
                    <a:pt x="11491" y="10837"/>
                    <a:pt x="10215" y="9539"/>
                    <a:pt x="8834" y="8284"/>
                  </a:cubicBezTo>
                  <a:cubicBezTo>
                    <a:pt x="5904" y="5668"/>
                    <a:pt x="2870" y="3178"/>
                    <a:pt x="443" y="61"/>
                  </a:cubicBezTo>
                  <a:cubicBezTo>
                    <a:pt x="401" y="18"/>
                    <a:pt x="352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82"/>
            <p:cNvSpPr/>
            <p:nvPr/>
          </p:nvSpPr>
          <p:spPr>
            <a:xfrm>
              <a:off x="5196600" y="2162225"/>
              <a:ext cx="154450" cy="174500"/>
            </a:xfrm>
            <a:custGeom>
              <a:avLst/>
              <a:gdLst/>
              <a:ahLst/>
              <a:cxnLst/>
              <a:rect l="l" t="t" r="r" b="b"/>
              <a:pathLst>
                <a:path w="6178" h="6980" extrusionOk="0">
                  <a:moveTo>
                    <a:pt x="209" y="0"/>
                  </a:moveTo>
                  <a:cubicBezTo>
                    <a:pt x="101" y="0"/>
                    <a:pt x="0" y="137"/>
                    <a:pt x="36" y="244"/>
                  </a:cubicBezTo>
                  <a:cubicBezTo>
                    <a:pt x="768" y="2378"/>
                    <a:pt x="1187" y="4533"/>
                    <a:pt x="1187" y="6772"/>
                  </a:cubicBezTo>
                  <a:cubicBezTo>
                    <a:pt x="1187" y="6911"/>
                    <a:pt x="1290" y="6979"/>
                    <a:pt x="1391" y="6979"/>
                  </a:cubicBezTo>
                  <a:cubicBezTo>
                    <a:pt x="1489" y="6979"/>
                    <a:pt x="1584" y="6916"/>
                    <a:pt x="1584" y="6793"/>
                  </a:cubicBezTo>
                  <a:cubicBezTo>
                    <a:pt x="1584" y="4609"/>
                    <a:pt x="1214" y="2573"/>
                    <a:pt x="543" y="528"/>
                  </a:cubicBezTo>
                  <a:lnTo>
                    <a:pt x="543" y="528"/>
                  </a:lnTo>
                  <a:cubicBezTo>
                    <a:pt x="2352" y="1286"/>
                    <a:pt x="4089" y="2154"/>
                    <a:pt x="5790" y="3132"/>
                  </a:cubicBezTo>
                  <a:cubicBezTo>
                    <a:pt x="5820" y="3150"/>
                    <a:pt x="5851" y="3158"/>
                    <a:pt x="5880" y="3158"/>
                  </a:cubicBezTo>
                  <a:cubicBezTo>
                    <a:pt x="6051" y="3158"/>
                    <a:pt x="6178" y="2883"/>
                    <a:pt x="5999" y="2776"/>
                  </a:cubicBezTo>
                  <a:cubicBezTo>
                    <a:pt x="4137" y="1730"/>
                    <a:pt x="2254" y="809"/>
                    <a:pt x="266" y="14"/>
                  </a:cubicBezTo>
                  <a:cubicBezTo>
                    <a:pt x="247" y="5"/>
                    <a:pt x="228" y="0"/>
                    <a:pt x="2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82"/>
            <p:cNvSpPr/>
            <p:nvPr/>
          </p:nvSpPr>
          <p:spPr>
            <a:xfrm>
              <a:off x="5345375" y="2235850"/>
              <a:ext cx="333950" cy="355150"/>
            </a:xfrm>
            <a:custGeom>
              <a:avLst/>
              <a:gdLst/>
              <a:ahLst/>
              <a:cxnLst/>
              <a:rect l="l" t="t" r="r" b="b"/>
              <a:pathLst>
                <a:path w="13358" h="14206" extrusionOk="0">
                  <a:moveTo>
                    <a:pt x="330" y="0"/>
                  </a:moveTo>
                  <a:cubicBezTo>
                    <a:pt x="163" y="0"/>
                    <a:pt x="0" y="215"/>
                    <a:pt x="153" y="333"/>
                  </a:cubicBezTo>
                  <a:cubicBezTo>
                    <a:pt x="4840" y="4518"/>
                    <a:pt x="8731" y="9519"/>
                    <a:pt x="12937" y="14143"/>
                  </a:cubicBezTo>
                  <a:cubicBezTo>
                    <a:pt x="12977" y="14187"/>
                    <a:pt x="13023" y="14206"/>
                    <a:pt x="13069" y="14206"/>
                  </a:cubicBezTo>
                  <a:cubicBezTo>
                    <a:pt x="13217" y="14206"/>
                    <a:pt x="13358" y="14010"/>
                    <a:pt x="13230" y="13850"/>
                  </a:cubicBezTo>
                  <a:cubicBezTo>
                    <a:pt x="9045" y="9205"/>
                    <a:pt x="5133" y="4204"/>
                    <a:pt x="446" y="40"/>
                  </a:cubicBezTo>
                  <a:cubicBezTo>
                    <a:pt x="410" y="12"/>
                    <a:pt x="370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82"/>
            <p:cNvSpPr/>
            <p:nvPr/>
          </p:nvSpPr>
          <p:spPr>
            <a:xfrm>
              <a:off x="5527550" y="2551050"/>
              <a:ext cx="122875" cy="79175"/>
            </a:xfrm>
            <a:custGeom>
              <a:avLst/>
              <a:gdLst/>
              <a:ahLst/>
              <a:cxnLst/>
              <a:rect l="l" t="t" r="r" b="b"/>
              <a:pathLst>
                <a:path w="4915" h="3167" extrusionOk="0">
                  <a:moveTo>
                    <a:pt x="4636" y="0"/>
                  </a:moveTo>
                  <a:cubicBezTo>
                    <a:pt x="4576" y="0"/>
                    <a:pt x="4517" y="27"/>
                    <a:pt x="4478" y="91"/>
                  </a:cubicBezTo>
                  <a:cubicBezTo>
                    <a:pt x="3641" y="1702"/>
                    <a:pt x="2072" y="2685"/>
                    <a:pt x="273" y="2769"/>
                  </a:cubicBezTo>
                  <a:cubicBezTo>
                    <a:pt x="1" y="2769"/>
                    <a:pt x="1" y="3167"/>
                    <a:pt x="273" y="3167"/>
                  </a:cubicBezTo>
                  <a:cubicBezTo>
                    <a:pt x="2198" y="3083"/>
                    <a:pt x="3913" y="2016"/>
                    <a:pt x="4813" y="300"/>
                  </a:cubicBezTo>
                  <a:cubicBezTo>
                    <a:pt x="4915" y="140"/>
                    <a:pt x="4774" y="0"/>
                    <a:pt x="4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82"/>
            <p:cNvSpPr/>
            <p:nvPr/>
          </p:nvSpPr>
          <p:spPr>
            <a:xfrm>
              <a:off x="5504600" y="2522075"/>
              <a:ext cx="116975" cy="83325"/>
            </a:xfrm>
            <a:custGeom>
              <a:avLst/>
              <a:gdLst/>
              <a:ahLst/>
              <a:cxnLst/>
              <a:rect l="l" t="t" r="r" b="b"/>
              <a:pathLst>
                <a:path w="4679" h="3333" extrusionOk="0">
                  <a:moveTo>
                    <a:pt x="4387" y="1"/>
                  </a:moveTo>
                  <a:cubicBezTo>
                    <a:pt x="4327" y="1"/>
                    <a:pt x="4267" y="24"/>
                    <a:pt x="4225" y="78"/>
                  </a:cubicBezTo>
                  <a:cubicBezTo>
                    <a:pt x="3199" y="1522"/>
                    <a:pt x="1860" y="2359"/>
                    <a:pt x="228" y="2924"/>
                  </a:cubicBezTo>
                  <a:cubicBezTo>
                    <a:pt x="1" y="3000"/>
                    <a:pt x="65" y="3333"/>
                    <a:pt x="266" y="3333"/>
                  </a:cubicBezTo>
                  <a:cubicBezTo>
                    <a:pt x="287" y="3333"/>
                    <a:pt x="309" y="3329"/>
                    <a:pt x="333" y="3321"/>
                  </a:cubicBezTo>
                  <a:cubicBezTo>
                    <a:pt x="2069" y="2694"/>
                    <a:pt x="3492" y="1836"/>
                    <a:pt x="4559" y="287"/>
                  </a:cubicBezTo>
                  <a:cubicBezTo>
                    <a:pt x="4678" y="139"/>
                    <a:pt x="4533" y="1"/>
                    <a:pt x="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82"/>
            <p:cNvSpPr/>
            <p:nvPr/>
          </p:nvSpPr>
          <p:spPr>
            <a:xfrm>
              <a:off x="5226150" y="2234500"/>
              <a:ext cx="135600" cy="112925"/>
            </a:xfrm>
            <a:custGeom>
              <a:avLst/>
              <a:gdLst/>
              <a:ahLst/>
              <a:cxnLst/>
              <a:rect l="l" t="t" r="r" b="b"/>
              <a:pathLst>
                <a:path w="5424" h="4517" extrusionOk="0">
                  <a:moveTo>
                    <a:pt x="4873" y="0"/>
                  </a:moveTo>
                  <a:cubicBezTo>
                    <a:pt x="4712" y="0"/>
                    <a:pt x="4565" y="198"/>
                    <a:pt x="4713" y="345"/>
                  </a:cubicBezTo>
                  <a:cubicBezTo>
                    <a:pt x="5110" y="680"/>
                    <a:pt x="4901" y="1308"/>
                    <a:pt x="4566" y="1496"/>
                  </a:cubicBezTo>
                  <a:cubicBezTo>
                    <a:pt x="4461" y="1551"/>
                    <a:pt x="4351" y="1574"/>
                    <a:pt x="4239" y="1574"/>
                  </a:cubicBezTo>
                  <a:cubicBezTo>
                    <a:pt x="3926" y="1574"/>
                    <a:pt x="3605" y="1394"/>
                    <a:pt x="3373" y="1224"/>
                  </a:cubicBezTo>
                  <a:cubicBezTo>
                    <a:pt x="3340" y="1199"/>
                    <a:pt x="3306" y="1188"/>
                    <a:pt x="3275" y="1188"/>
                  </a:cubicBezTo>
                  <a:cubicBezTo>
                    <a:pt x="3149" y="1188"/>
                    <a:pt x="3055" y="1362"/>
                    <a:pt x="3122" y="1496"/>
                  </a:cubicBezTo>
                  <a:cubicBezTo>
                    <a:pt x="3368" y="2068"/>
                    <a:pt x="3573" y="2920"/>
                    <a:pt x="2665" y="2920"/>
                  </a:cubicBezTo>
                  <a:cubicBezTo>
                    <a:pt x="2644" y="2920"/>
                    <a:pt x="2622" y="2920"/>
                    <a:pt x="2599" y="2919"/>
                  </a:cubicBezTo>
                  <a:cubicBezTo>
                    <a:pt x="2202" y="2898"/>
                    <a:pt x="1783" y="2689"/>
                    <a:pt x="1469" y="2479"/>
                  </a:cubicBezTo>
                  <a:cubicBezTo>
                    <a:pt x="1437" y="2458"/>
                    <a:pt x="1405" y="2449"/>
                    <a:pt x="1374" y="2449"/>
                  </a:cubicBezTo>
                  <a:cubicBezTo>
                    <a:pt x="1221" y="2449"/>
                    <a:pt x="1100" y="2672"/>
                    <a:pt x="1239" y="2793"/>
                  </a:cubicBezTo>
                  <a:cubicBezTo>
                    <a:pt x="1428" y="2982"/>
                    <a:pt x="1553" y="3212"/>
                    <a:pt x="1595" y="3484"/>
                  </a:cubicBezTo>
                  <a:cubicBezTo>
                    <a:pt x="1315" y="3857"/>
                    <a:pt x="1043" y="4052"/>
                    <a:pt x="791" y="4052"/>
                  </a:cubicBezTo>
                  <a:cubicBezTo>
                    <a:pt x="647" y="4052"/>
                    <a:pt x="510" y="3989"/>
                    <a:pt x="381" y="3860"/>
                  </a:cubicBezTo>
                  <a:cubicBezTo>
                    <a:pt x="335" y="3823"/>
                    <a:pt x="290" y="3807"/>
                    <a:pt x="250" y="3807"/>
                  </a:cubicBezTo>
                  <a:cubicBezTo>
                    <a:pt x="91" y="3807"/>
                    <a:pt x="1" y="4057"/>
                    <a:pt x="151" y="4174"/>
                  </a:cubicBezTo>
                  <a:cubicBezTo>
                    <a:pt x="412" y="4367"/>
                    <a:pt x="784" y="4517"/>
                    <a:pt x="1133" y="4517"/>
                  </a:cubicBezTo>
                  <a:cubicBezTo>
                    <a:pt x="1427" y="4517"/>
                    <a:pt x="1706" y="4410"/>
                    <a:pt x="1888" y="4132"/>
                  </a:cubicBezTo>
                  <a:cubicBezTo>
                    <a:pt x="2076" y="3850"/>
                    <a:pt x="2046" y="3496"/>
                    <a:pt x="1917" y="3168"/>
                  </a:cubicBezTo>
                  <a:lnTo>
                    <a:pt x="1917" y="3168"/>
                  </a:lnTo>
                  <a:cubicBezTo>
                    <a:pt x="2198" y="3286"/>
                    <a:pt x="2504" y="3371"/>
                    <a:pt x="2785" y="3371"/>
                  </a:cubicBezTo>
                  <a:cubicBezTo>
                    <a:pt x="3005" y="3371"/>
                    <a:pt x="3209" y="3319"/>
                    <a:pt x="3373" y="3191"/>
                  </a:cubicBezTo>
                  <a:cubicBezTo>
                    <a:pt x="3811" y="2874"/>
                    <a:pt x="3759" y="2307"/>
                    <a:pt x="3617" y="1819"/>
                  </a:cubicBezTo>
                  <a:lnTo>
                    <a:pt x="3617" y="1819"/>
                  </a:lnTo>
                  <a:cubicBezTo>
                    <a:pt x="3855" y="1924"/>
                    <a:pt x="4119" y="1997"/>
                    <a:pt x="4367" y="1997"/>
                  </a:cubicBezTo>
                  <a:cubicBezTo>
                    <a:pt x="4619" y="1997"/>
                    <a:pt x="4855" y="1921"/>
                    <a:pt x="5026" y="1726"/>
                  </a:cubicBezTo>
                  <a:cubicBezTo>
                    <a:pt x="5403" y="1308"/>
                    <a:pt x="5424" y="408"/>
                    <a:pt x="5005" y="52"/>
                  </a:cubicBezTo>
                  <a:cubicBezTo>
                    <a:pt x="4964" y="16"/>
                    <a:pt x="4918" y="0"/>
                    <a:pt x="48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82"/>
            <p:cNvSpPr/>
            <p:nvPr/>
          </p:nvSpPr>
          <p:spPr>
            <a:xfrm>
              <a:off x="5253400" y="2295375"/>
              <a:ext cx="292575" cy="292275"/>
            </a:xfrm>
            <a:custGeom>
              <a:avLst/>
              <a:gdLst/>
              <a:ahLst/>
              <a:cxnLst/>
              <a:rect l="l" t="t" r="r" b="b"/>
              <a:pathLst>
                <a:path w="11703" h="11691" extrusionOk="0">
                  <a:moveTo>
                    <a:pt x="315" y="0"/>
                  </a:moveTo>
                  <a:cubicBezTo>
                    <a:pt x="152" y="0"/>
                    <a:pt x="0" y="189"/>
                    <a:pt x="149" y="337"/>
                  </a:cubicBezTo>
                  <a:cubicBezTo>
                    <a:pt x="1907" y="2367"/>
                    <a:pt x="3748" y="4313"/>
                    <a:pt x="5694" y="6175"/>
                  </a:cubicBezTo>
                  <a:cubicBezTo>
                    <a:pt x="7577" y="7974"/>
                    <a:pt x="9586" y="9627"/>
                    <a:pt x="11281" y="11636"/>
                  </a:cubicBezTo>
                  <a:cubicBezTo>
                    <a:pt x="11319" y="11674"/>
                    <a:pt x="11364" y="11691"/>
                    <a:pt x="11408" y="11691"/>
                  </a:cubicBezTo>
                  <a:cubicBezTo>
                    <a:pt x="11558" y="11691"/>
                    <a:pt x="11703" y="11505"/>
                    <a:pt x="11573" y="11343"/>
                  </a:cubicBezTo>
                  <a:cubicBezTo>
                    <a:pt x="9900" y="9335"/>
                    <a:pt x="7891" y="7682"/>
                    <a:pt x="5987" y="5882"/>
                  </a:cubicBezTo>
                  <a:cubicBezTo>
                    <a:pt x="4041" y="4020"/>
                    <a:pt x="2179" y="2053"/>
                    <a:pt x="442" y="44"/>
                  </a:cubicBezTo>
                  <a:cubicBezTo>
                    <a:pt x="403" y="14"/>
                    <a:pt x="359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82"/>
            <p:cNvSpPr/>
            <p:nvPr/>
          </p:nvSpPr>
          <p:spPr>
            <a:xfrm>
              <a:off x="5298425" y="2263775"/>
              <a:ext cx="298825" cy="285025"/>
            </a:xfrm>
            <a:custGeom>
              <a:avLst/>
              <a:gdLst/>
              <a:ahLst/>
              <a:cxnLst/>
              <a:rect l="l" t="t" r="r" b="b"/>
              <a:pathLst>
                <a:path w="11953" h="11401" extrusionOk="0">
                  <a:moveTo>
                    <a:pt x="288" y="1"/>
                  </a:moveTo>
                  <a:cubicBezTo>
                    <a:pt x="147" y="1"/>
                    <a:pt x="1" y="199"/>
                    <a:pt x="148" y="346"/>
                  </a:cubicBezTo>
                  <a:cubicBezTo>
                    <a:pt x="2219" y="2145"/>
                    <a:pt x="4228" y="4008"/>
                    <a:pt x="6215" y="5891"/>
                  </a:cubicBezTo>
                  <a:cubicBezTo>
                    <a:pt x="7178" y="6811"/>
                    <a:pt x="8120" y="7711"/>
                    <a:pt x="9061" y="8653"/>
                  </a:cubicBezTo>
                  <a:cubicBezTo>
                    <a:pt x="9940" y="9490"/>
                    <a:pt x="10902" y="10264"/>
                    <a:pt x="11530" y="11310"/>
                  </a:cubicBezTo>
                  <a:cubicBezTo>
                    <a:pt x="11568" y="11374"/>
                    <a:pt x="11626" y="11401"/>
                    <a:pt x="11684" y="11401"/>
                  </a:cubicBezTo>
                  <a:cubicBezTo>
                    <a:pt x="11817" y="11401"/>
                    <a:pt x="11952" y="11261"/>
                    <a:pt x="11865" y="11101"/>
                  </a:cubicBezTo>
                  <a:cubicBezTo>
                    <a:pt x="11363" y="10222"/>
                    <a:pt x="10630" y="9594"/>
                    <a:pt x="9898" y="8925"/>
                  </a:cubicBezTo>
                  <a:cubicBezTo>
                    <a:pt x="8852" y="7962"/>
                    <a:pt x="7868" y="6937"/>
                    <a:pt x="6843" y="5933"/>
                  </a:cubicBezTo>
                  <a:cubicBezTo>
                    <a:pt x="4751" y="3924"/>
                    <a:pt x="2596" y="1957"/>
                    <a:pt x="399" y="53"/>
                  </a:cubicBezTo>
                  <a:cubicBezTo>
                    <a:pt x="367" y="16"/>
                    <a:pt x="328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82"/>
            <p:cNvSpPr/>
            <p:nvPr/>
          </p:nvSpPr>
          <p:spPr>
            <a:xfrm>
              <a:off x="5216350" y="2198125"/>
              <a:ext cx="58175" cy="39500"/>
            </a:xfrm>
            <a:custGeom>
              <a:avLst/>
              <a:gdLst/>
              <a:ahLst/>
              <a:cxnLst/>
              <a:rect l="l" t="t" r="r" b="b"/>
              <a:pathLst>
                <a:path w="2327" h="1580" extrusionOk="0">
                  <a:moveTo>
                    <a:pt x="2083" y="0"/>
                  </a:moveTo>
                  <a:cubicBezTo>
                    <a:pt x="2014" y="0"/>
                    <a:pt x="1953" y="43"/>
                    <a:pt x="1945" y="147"/>
                  </a:cubicBezTo>
                  <a:cubicBezTo>
                    <a:pt x="1839" y="857"/>
                    <a:pt x="1325" y="1206"/>
                    <a:pt x="700" y="1206"/>
                  </a:cubicBezTo>
                  <a:cubicBezTo>
                    <a:pt x="588" y="1206"/>
                    <a:pt x="472" y="1195"/>
                    <a:pt x="355" y="1173"/>
                  </a:cubicBezTo>
                  <a:cubicBezTo>
                    <a:pt x="333" y="1167"/>
                    <a:pt x="312" y="1165"/>
                    <a:pt x="293" y="1165"/>
                  </a:cubicBezTo>
                  <a:cubicBezTo>
                    <a:pt x="68" y="1165"/>
                    <a:pt x="0" y="1470"/>
                    <a:pt x="250" y="1528"/>
                  </a:cubicBezTo>
                  <a:cubicBezTo>
                    <a:pt x="410" y="1562"/>
                    <a:pt x="567" y="1579"/>
                    <a:pt x="721" y="1579"/>
                  </a:cubicBezTo>
                  <a:cubicBezTo>
                    <a:pt x="1512" y="1579"/>
                    <a:pt x="2178" y="1128"/>
                    <a:pt x="2301" y="252"/>
                  </a:cubicBezTo>
                  <a:cubicBezTo>
                    <a:pt x="2327" y="110"/>
                    <a:pt x="2193" y="0"/>
                    <a:pt x="20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7" name="Google Shape;2807;p82"/>
          <p:cNvGrpSpPr/>
          <p:nvPr/>
        </p:nvGrpSpPr>
        <p:grpSpPr>
          <a:xfrm>
            <a:off x="323700" y="751388"/>
            <a:ext cx="763750" cy="723975"/>
            <a:chOff x="3919050" y="4070275"/>
            <a:chExt cx="763750" cy="723975"/>
          </a:xfrm>
        </p:grpSpPr>
        <p:sp>
          <p:nvSpPr>
            <p:cNvPr id="2808" name="Google Shape;2808;p82"/>
            <p:cNvSpPr/>
            <p:nvPr/>
          </p:nvSpPr>
          <p:spPr>
            <a:xfrm>
              <a:off x="3919050" y="4070275"/>
              <a:ext cx="763750" cy="723975"/>
            </a:xfrm>
            <a:custGeom>
              <a:avLst/>
              <a:gdLst/>
              <a:ahLst/>
              <a:cxnLst/>
              <a:rect l="l" t="t" r="r" b="b"/>
              <a:pathLst>
                <a:path w="30550" h="28959" fill="none" extrusionOk="0">
                  <a:moveTo>
                    <a:pt x="19857" y="12659"/>
                  </a:moveTo>
                  <a:cubicBezTo>
                    <a:pt x="19146" y="11132"/>
                    <a:pt x="22954" y="11153"/>
                    <a:pt x="23916" y="11090"/>
                  </a:cubicBezTo>
                  <a:cubicBezTo>
                    <a:pt x="25820" y="11027"/>
                    <a:pt x="28959" y="10630"/>
                    <a:pt x="29607" y="8516"/>
                  </a:cubicBezTo>
                  <a:cubicBezTo>
                    <a:pt x="30549" y="5420"/>
                    <a:pt x="26009" y="2469"/>
                    <a:pt x="23707" y="1612"/>
                  </a:cubicBezTo>
                  <a:cubicBezTo>
                    <a:pt x="19418" y="0"/>
                    <a:pt x="12450" y="816"/>
                    <a:pt x="8496" y="3181"/>
                  </a:cubicBezTo>
                  <a:cubicBezTo>
                    <a:pt x="4583" y="5524"/>
                    <a:pt x="1842" y="10316"/>
                    <a:pt x="921" y="14626"/>
                  </a:cubicBezTo>
                  <a:cubicBezTo>
                    <a:pt x="1" y="18894"/>
                    <a:pt x="2156" y="23309"/>
                    <a:pt x="5859" y="25695"/>
                  </a:cubicBezTo>
                  <a:cubicBezTo>
                    <a:pt x="10588" y="28749"/>
                    <a:pt x="18392" y="28959"/>
                    <a:pt x="21468" y="23602"/>
                  </a:cubicBezTo>
                  <a:cubicBezTo>
                    <a:pt x="22619" y="21573"/>
                    <a:pt x="23079" y="19187"/>
                    <a:pt x="22305" y="17011"/>
                  </a:cubicBezTo>
                  <a:cubicBezTo>
                    <a:pt x="21866" y="15714"/>
                    <a:pt x="19376" y="13559"/>
                    <a:pt x="20045" y="12324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82"/>
            <p:cNvSpPr/>
            <p:nvPr/>
          </p:nvSpPr>
          <p:spPr>
            <a:xfrm>
              <a:off x="3978675" y="4453700"/>
              <a:ext cx="112500" cy="102025"/>
            </a:xfrm>
            <a:custGeom>
              <a:avLst/>
              <a:gdLst/>
              <a:ahLst/>
              <a:cxnLst/>
              <a:rect l="l" t="t" r="r" b="b"/>
              <a:pathLst>
                <a:path w="4500" h="4081" fill="none" extrusionOk="0">
                  <a:moveTo>
                    <a:pt x="2805" y="272"/>
                  </a:moveTo>
                  <a:cubicBezTo>
                    <a:pt x="1424" y="754"/>
                    <a:pt x="1" y="3767"/>
                    <a:pt x="2093" y="3913"/>
                  </a:cubicBezTo>
                  <a:cubicBezTo>
                    <a:pt x="3872" y="4081"/>
                    <a:pt x="4416" y="1612"/>
                    <a:pt x="4499" y="314"/>
                  </a:cubicBezTo>
                  <a:cubicBezTo>
                    <a:pt x="3830" y="0"/>
                    <a:pt x="3056" y="0"/>
                    <a:pt x="2428" y="440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82"/>
            <p:cNvSpPr/>
            <p:nvPr/>
          </p:nvSpPr>
          <p:spPr>
            <a:xfrm>
              <a:off x="4029950" y="4258050"/>
              <a:ext cx="124525" cy="151200"/>
            </a:xfrm>
            <a:custGeom>
              <a:avLst/>
              <a:gdLst/>
              <a:ahLst/>
              <a:cxnLst/>
              <a:rect l="l" t="t" r="r" b="b"/>
              <a:pathLst>
                <a:path w="4981" h="6048" fill="none" extrusionOk="0">
                  <a:moveTo>
                    <a:pt x="1800" y="817"/>
                  </a:moveTo>
                  <a:cubicBezTo>
                    <a:pt x="0" y="1633"/>
                    <a:pt x="105" y="6048"/>
                    <a:pt x="2846" y="4813"/>
                  </a:cubicBezTo>
                  <a:cubicBezTo>
                    <a:pt x="4980" y="3851"/>
                    <a:pt x="4562" y="1"/>
                    <a:pt x="1800" y="1173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82"/>
            <p:cNvSpPr/>
            <p:nvPr/>
          </p:nvSpPr>
          <p:spPr>
            <a:xfrm>
              <a:off x="4141375" y="4158150"/>
              <a:ext cx="208200" cy="109875"/>
            </a:xfrm>
            <a:custGeom>
              <a:avLst/>
              <a:gdLst/>
              <a:ahLst/>
              <a:cxnLst/>
              <a:rect l="l" t="t" r="r" b="b"/>
              <a:pathLst>
                <a:path w="8328" h="4395" fill="none" extrusionOk="0">
                  <a:moveTo>
                    <a:pt x="4854" y="838"/>
                  </a:moveTo>
                  <a:cubicBezTo>
                    <a:pt x="3201" y="1"/>
                    <a:pt x="0" y="4395"/>
                    <a:pt x="5064" y="3955"/>
                  </a:cubicBezTo>
                  <a:cubicBezTo>
                    <a:pt x="8328" y="3662"/>
                    <a:pt x="7909" y="628"/>
                    <a:pt x="4666" y="984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82"/>
            <p:cNvSpPr/>
            <p:nvPr/>
          </p:nvSpPr>
          <p:spPr>
            <a:xfrm>
              <a:off x="4428550" y="4150825"/>
              <a:ext cx="159550" cy="102550"/>
            </a:xfrm>
            <a:custGeom>
              <a:avLst/>
              <a:gdLst/>
              <a:ahLst/>
              <a:cxnLst/>
              <a:rect l="l" t="t" r="r" b="b"/>
              <a:pathLst>
                <a:path w="6382" h="4102" fill="none" extrusionOk="0">
                  <a:moveTo>
                    <a:pt x="2637" y="607"/>
                  </a:moveTo>
                  <a:cubicBezTo>
                    <a:pt x="0" y="587"/>
                    <a:pt x="1235" y="4102"/>
                    <a:pt x="3871" y="3369"/>
                  </a:cubicBezTo>
                  <a:cubicBezTo>
                    <a:pt x="6382" y="2679"/>
                    <a:pt x="4792" y="1"/>
                    <a:pt x="2490" y="273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82"/>
            <p:cNvSpPr/>
            <p:nvPr/>
          </p:nvSpPr>
          <p:spPr>
            <a:xfrm>
              <a:off x="4096900" y="4637300"/>
              <a:ext cx="208225" cy="80575"/>
            </a:xfrm>
            <a:custGeom>
              <a:avLst/>
              <a:gdLst/>
              <a:ahLst/>
              <a:cxnLst/>
              <a:rect l="l" t="t" r="r" b="b"/>
              <a:pathLst>
                <a:path w="8329" h="3223" fill="none" extrusionOk="0">
                  <a:moveTo>
                    <a:pt x="1549" y="586"/>
                  </a:moveTo>
                  <a:cubicBezTo>
                    <a:pt x="1" y="294"/>
                    <a:pt x="398" y="1486"/>
                    <a:pt x="1026" y="2093"/>
                  </a:cubicBezTo>
                  <a:cubicBezTo>
                    <a:pt x="1633" y="2700"/>
                    <a:pt x="3871" y="3223"/>
                    <a:pt x="4708" y="3014"/>
                  </a:cubicBezTo>
                  <a:cubicBezTo>
                    <a:pt x="8328" y="2072"/>
                    <a:pt x="3516" y="1"/>
                    <a:pt x="1549" y="586"/>
                  </a:cubicBezTo>
                  <a:close/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82"/>
            <p:cNvSpPr/>
            <p:nvPr/>
          </p:nvSpPr>
          <p:spPr>
            <a:xfrm>
              <a:off x="4315025" y="4487700"/>
              <a:ext cx="128700" cy="182575"/>
            </a:xfrm>
            <a:custGeom>
              <a:avLst/>
              <a:gdLst/>
              <a:ahLst/>
              <a:cxnLst/>
              <a:rect l="l" t="t" r="r" b="b"/>
              <a:pathLst>
                <a:path w="5148" h="7303" fill="none" extrusionOk="0">
                  <a:moveTo>
                    <a:pt x="2449" y="1863"/>
                  </a:moveTo>
                  <a:cubicBezTo>
                    <a:pt x="1" y="3495"/>
                    <a:pt x="2533" y="7303"/>
                    <a:pt x="4081" y="4625"/>
                  </a:cubicBezTo>
                  <a:cubicBezTo>
                    <a:pt x="5148" y="2762"/>
                    <a:pt x="3725" y="0"/>
                    <a:pt x="1737" y="2197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82"/>
            <p:cNvSpPr/>
            <p:nvPr/>
          </p:nvSpPr>
          <p:spPr>
            <a:xfrm>
              <a:off x="3930550" y="4527975"/>
              <a:ext cx="515800" cy="265750"/>
            </a:xfrm>
            <a:custGeom>
              <a:avLst/>
              <a:gdLst/>
              <a:ahLst/>
              <a:cxnLst/>
              <a:rect l="l" t="t" r="r" b="b"/>
              <a:pathLst>
                <a:path w="20632" h="10630" fill="none" extrusionOk="0">
                  <a:moveTo>
                    <a:pt x="273" y="1"/>
                  </a:moveTo>
                  <a:cubicBezTo>
                    <a:pt x="1" y="503"/>
                    <a:pt x="754" y="1549"/>
                    <a:pt x="963" y="2093"/>
                  </a:cubicBezTo>
                  <a:cubicBezTo>
                    <a:pt x="1194" y="2721"/>
                    <a:pt x="1298" y="3348"/>
                    <a:pt x="1466" y="3976"/>
                  </a:cubicBezTo>
                  <a:cubicBezTo>
                    <a:pt x="1800" y="5273"/>
                    <a:pt x="2658" y="6466"/>
                    <a:pt x="3683" y="7303"/>
                  </a:cubicBezTo>
                  <a:cubicBezTo>
                    <a:pt x="6090" y="9249"/>
                    <a:pt x="9103" y="10190"/>
                    <a:pt x="12137" y="10462"/>
                  </a:cubicBezTo>
                  <a:cubicBezTo>
                    <a:pt x="13852" y="10630"/>
                    <a:pt x="15735" y="10002"/>
                    <a:pt x="17326" y="9374"/>
                  </a:cubicBezTo>
                  <a:cubicBezTo>
                    <a:pt x="18330" y="8977"/>
                    <a:pt x="20632" y="7366"/>
                    <a:pt x="20464" y="6215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82"/>
            <p:cNvSpPr/>
            <p:nvPr/>
          </p:nvSpPr>
          <p:spPr>
            <a:xfrm>
              <a:off x="4423300" y="4287350"/>
              <a:ext cx="247450" cy="125050"/>
            </a:xfrm>
            <a:custGeom>
              <a:avLst/>
              <a:gdLst/>
              <a:ahLst/>
              <a:cxnLst/>
              <a:rect l="l" t="t" r="r" b="b"/>
              <a:pathLst>
                <a:path w="9898" h="5002" fill="none" extrusionOk="0">
                  <a:moveTo>
                    <a:pt x="106" y="5001"/>
                  </a:moveTo>
                  <a:cubicBezTo>
                    <a:pt x="1" y="3955"/>
                    <a:pt x="1110" y="3704"/>
                    <a:pt x="1884" y="3641"/>
                  </a:cubicBezTo>
                  <a:cubicBezTo>
                    <a:pt x="3223" y="3537"/>
                    <a:pt x="4604" y="3516"/>
                    <a:pt x="5922" y="3307"/>
                  </a:cubicBezTo>
                  <a:cubicBezTo>
                    <a:pt x="7659" y="3014"/>
                    <a:pt x="9898" y="1947"/>
                    <a:pt x="9437" y="1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82"/>
            <p:cNvSpPr/>
            <p:nvPr/>
          </p:nvSpPr>
          <p:spPr>
            <a:xfrm>
              <a:off x="4007975" y="4483000"/>
              <a:ext cx="28275" cy="54425"/>
            </a:xfrm>
            <a:custGeom>
              <a:avLst/>
              <a:gdLst/>
              <a:ahLst/>
              <a:cxnLst/>
              <a:rect l="l" t="t" r="r" b="b"/>
              <a:pathLst>
                <a:path w="1131" h="2177" fill="none" extrusionOk="0">
                  <a:moveTo>
                    <a:pt x="1" y="2176"/>
                  </a:moveTo>
                  <a:cubicBezTo>
                    <a:pt x="273" y="1653"/>
                    <a:pt x="586" y="230"/>
                    <a:pt x="1130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82"/>
            <p:cNvSpPr/>
            <p:nvPr/>
          </p:nvSpPr>
          <p:spPr>
            <a:xfrm>
              <a:off x="4019475" y="4500775"/>
              <a:ext cx="19900" cy="44500"/>
            </a:xfrm>
            <a:custGeom>
              <a:avLst/>
              <a:gdLst/>
              <a:ahLst/>
              <a:cxnLst/>
              <a:rect l="l" t="t" r="r" b="b"/>
              <a:pathLst>
                <a:path w="796" h="1780" fill="none" extrusionOk="0">
                  <a:moveTo>
                    <a:pt x="22" y="1779"/>
                  </a:moveTo>
                  <a:cubicBezTo>
                    <a:pt x="1" y="1695"/>
                    <a:pt x="587" y="189"/>
                    <a:pt x="796" y="1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82"/>
            <p:cNvSpPr/>
            <p:nvPr/>
          </p:nvSpPr>
          <p:spPr>
            <a:xfrm>
              <a:off x="4041975" y="4503925"/>
              <a:ext cx="18325" cy="43425"/>
            </a:xfrm>
            <a:custGeom>
              <a:avLst/>
              <a:gdLst/>
              <a:ahLst/>
              <a:cxnLst/>
              <a:rect l="l" t="t" r="r" b="b"/>
              <a:pathLst>
                <a:path w="733" h="1737" fill="none" extrusionOk="0">
                  <a:moveTo>
                    <a:pt x="1" y="1737"/>
                  </a:moveTo>
                  <a:cubicBezTo>
                    <a:pt x="273" y="1151"/>
                    <a:pt x="482" y="544"/>
                    <a:pt x="733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82"/>
            <p:cNvSpPr/>
            <p:nvPr/>
          </p:nvSpPr>
          <p:spPr>
            <a:xfrm>
              <a:off x="4122525" y="4665550"/>
              <a:ext cx="16250" cy="21475"/>
            </a:xfrm>
            <a:custGeom>
              <a:avLst/>
              <a:gdLst/>
              <a:ahLst/>
              <a:cxnLst/>
              <a:rect l="l" t="t" r="r" b="b"/>
              <a:pathLst>
                <a:path w="650" h="859" fill="none" extrusionOk="0">
                  <a:moveTo>
                    <a:pt x="1" y="858"/>
                  </a:moveTo>
                  <a:cubicBezTo>
                    <a:pt x="336" y="670"/>
                    <a:pt x="294" y="105"/>
                    <a:pt x="649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82"/>
            <p:cNvSpPr/>
            <p:nvPr/>
          </p:nvSpPr>
          <p:spPr>
            <a:xfrm>
              <a:off x="4142925" y="4674450"/>
              <a:ext cx="11550" cy="23550"/>
            </a:xfrm>
            <a:custGeom>
              <a:avLst/>
              <a:gdLst/>
              <a:ahLst/>
              <a:cxnLst/>
              <a:rect l="l" t="t" r="r" b="b"/>
              <a:pathLst>
                <a:path w="462" h="942" fill="none" extrusionOk="0">
                  <a:moveTo>
                    <a:pt x="1" y="942"/>
                  </a:moveTo>
                  <a:cubicBezTo>
                    <a:pt x="210" y="691"/>
                    <a:pt x="294" y="293"/>
                    <a:pt x="461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82"/>
            <p:cNvSpPr/>
            <p:nvPr/>
          </p:nvSpPr>
          <p:spPr>
            <a:xfrm>
              <a:off x="4163325" y="4679150"/>
              <a:ext cx="11025" cy="29325"/>
            </a:xfrm>
            <a:custGeom>
              <a:avLst/>
              <a:gdLst/>
              <a:ahLst/>
              <a:cxnLst/>
              <a:rect l="l" t="t" r="r" b="b"/>
              <a:pathLst>
                <a:path w="441" h="1173" fill="none" extrusionOk="0">
                  <a:moveTo>
                    <a:pt x="1" y="1172"/>
                  </a:moveTo>
                  <a:cubicBezTo>
                    <a:pt x="126" y="796"/>
                    <a:pt x="273" y="398"/>
                    <a:pt x="440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82"/>
            <p:cNvSpPr/>
            <p:nvPr/>
          </p:nvSpPr>
          <p:spPr>
            <a:xfrm>
              <a:off x="4361075" y="4566675"/>
              <a:ext cx="19900" cy="41350"/>
            </a:xfrm>
            <a:custGeom>
              <a:avLst/>
              <a:gdLst/>
              <a:ahLst/>
              <a:cxnLst/>
              <a:rect l="l" t="t" r="r" b="b"/>
              <a:pathLst>
                <a:path w="796" h="1654" fill="none" extrusionOk="0">
                  <a:moveTo>
                    <a:pt x="209" y="1654"/>
                  </a:moveTo>
                  <a:cubicBezTo>
                    <a:pt x="0" y="1277"/>
                    <a:pt x="565" y="336"/>
                    <a:pt x="774" y="1"/>
                  </a:cubicBezTo>
                  <a:cubicBezTo>
                    <a:pt x="795" y="64"/>
                    <a:pt x="795" y="85"/>
                    <a:pt x="774" y="126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82"/>
            <p:cNvSpPr/>
            <p:nvPr/>
          </p:nvSpPr>
          <p:spPr>
            <a:xfrm>
              <a:off x="4377800" y="4581850"/>
              <a:ext cx="11525" cy="36125"/>
            </a:xfrm>
            <a:custGeom>
              <a:avLst/>
              <a:gdLst/>
              <a:ahLst/>
              <a:cxnLst/>
              <a:rect l="l" t="t" r="r" b="b"/>
              <a:pathLst>
                <a:path w="461" h="1445" fill="none" extrusionOk="0">
                  <a:moveTo>
                    <a:pt x="1" y="1444"/>
                  </a:moveTo>
                  <a:cubicBezTo>
                    <a:pt x="273" y="1235"/>
                    <a:pt x="356" y="398"/>
                    <a:pt x="461" y="1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82"/>
            <p:cNvSpPr/>
            <p:nvPr/>
          </p:nvSpPr>
          <p:spPr>
            <a:xfrm>
              <a:off x="4395075" y="4593375"/>
              <a:ext cx="8900" cy="29825"/>
            </a:xfrm>
            <a:custGeom>
              <a:avLst/>
              <a:gdLst/>
              <a:ahLst/>
              <a:cxnLst/>
              <a:rect l="l" t="t" r="r" b="b"/>
              <a:pathLst>
                <a:path w="356" h="1193" fill="none" extrusionOk="0">
                  <a:moveTo>
                    <a:pt x="0" y="1193"/>
                  </a:moveTo>
                  <a:cubicBezTo>
                    <a:pt x="251" y="879"/>
                    <a:pt x="356" y="398"/>
                    <a:pt x="314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82"/>
            <p:cNvSpPr/>
            <p:nvPr/>
          </p:nvSpPr>
          <p:spPr>
            <a:xfrm>
              <a:off x="4051925" y="4318225"/>
              <a:ext cx="13100" cy="42375"/>
            </a:xfrm>
            <a:custGeom>
              <a:avLst/>
              <a:gdLst/>
              <a:ahLst/>
              <a:cxnLst/>
              <a:rect l="l" t="t" r="r" b="b"/>
              <a:pathLst>
                <a:path w="524" h="1695" fill="none" extrusionOk="0">
                  <a:moveTo>
                    <a:pt x="0" y="1695"/>
                  </a:moveTo>
                  <a:cubicBezTo>
                    <a:pt x="105" y="1381"/>
                    <a:pt x="314" y="0"/>
                    <a:pt x="523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82"/>
            <p:cNvSpPr/>
            <p:nvPr/>
          </p:nvSpPr>
          <p:spPr>
            <a:xfrm>
              <a:off x="4070225" y="4337050"/>
              <a:ext cx="14675" cy="40300"/>
            </a:xfrm>
            <a:custGeom>
              <a:avLst/>
              <a:gdLst/>
              <a:ahLst/>
              <a:cxnLst/>
              <a:rect l="l" t="t" r="r" b="b"/>
              <a:pathLst>
                <a:path w="587" h="1612" fill="none" extrusionOk="0">
                  <a:moveTo>
                    <a:pt x="1" y="1612"/>
                  </a:moveTo>
                  <a:cubicBezTo>
                    <a:pt x="273" y="1465"/>
                    <a:pt x="335" y="377"/>
                    <a:pt x="586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82"/>
            <p:cNvSpPr/>
            <p:nvPr/>
          </p:nvSpPr>
          <p:spPr>
            <a:xfrm>
              <a:off x="4099525" y="4323975"/>
              <a:ext cx="17800" cy="59650"/>
            </a:xfrm>
            <a:custGeom>
              <a:avLst/>
              <a:gdLst/>
              <a:ahLst/>
              <a:cxnLst/>
              <a:rect l="l" t="t" r="r" b="b"/>
              <a:pathLst>
                <a:path w="712" h="2386" fill="none" extrusionOk="0">
                  <a:moveTo>
                    <a:pt x="0" y="2386"/>
                  </a:moveTo>
                  <a:cubicBezTo>
                    <a:pt x="293" y="1611"/>
                    <a:pt x="481" y="795"/>
                    <a:pt x="712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82"/>
            <p:cNvSpPr/>
            <p:nvPr/>
          </p:nvSpPr>
          <p:spPr>
            <a:xfrm>
              <a:off x="4213025" y="4212025"/>
              <a:ext cx="16250" cy="40300"/>
            </a:xfrm>
            <a:custGeom>
              <a:avLst/>
              <a:gdLst/>
              <a:ahLst/>
              <a:cxnLst/>
              <a:rect l="l" t="t" r="r" b="b"/>
              <a:pathLst>
                <a:path w="650" h="1612" fill="none" extrusionOk="0">
                  <a:moveTo>
                    <a:pt x="1" y="1612"/>
                  </a:moveTo>
                  <a:cubicBezTo>
                    <a:pt x="231" y="1089"/>
                    <a:pt x="461" y="566"/>
                    <a:pt x="649" y="1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82"/>
            <p:cNvSpPr/>
            <p:nvPr/>
          </p:nvSpPr>
          <p:spPr>
            <a:xfrm>
              <a:off x="4242325" y="4220925"/>
              <a:ext cx="15200" cy="34550"/>
            </a:xfrm>
            <a:custGeom>
              <a:avLst/>
              <a:gdLst/>
              <a:ahLst/>
              <a:cxnLst/>
              <a:rect l="l" t="t" r="r" b="b"/>
              <a:pathLst>
                <a:path w="608" h="1382" fill="none" extrusionOk="0">
                  <a:moveTo>
                    <a:pt x="0" y="1381"/>
                  </a:moveTo>
                  <a:cubicBezTo>
                    <a:pt x="42" y="942"/>
                    <a:pt x="293" y="314"/>
                    <a:pt x="607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82"/>
            <p:cNvSpPr/>
            <p:nvPr/>
          </p:nvSpPr>
          <p:spPr>
            <a:xfrm>
              <a:off x="4265350" y="4221975"/>
              <a:ext cx="11000" cy="33500"/>
            </a:xfrm>
            <a:custGeom>
              <a:avLst/>
              <a:gdLst/>
              <a:ahLst/>
              <a:cxnLst/>
              <a:rect l="l" t="t" r="r" b="b"/>
              <a:pathLst>
                <a:path w="440" h="1340" fill="none" extrusionOk="0">
                  <a:moveTo>
                    <a:pt x="0" y="1339"/>
                  </a:moveTo>
                  <a:cubicBezTo>
                    <a:pt x="126" y="900"/>
                    <a:pt x="251" y="419"/>
                    <a:pt x="439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82"/>
            <p:cNvSpPr/>
            <p:nvPr/>
          </p:nvSpPr>
          <p:spPr>
            <a:xfrm>
              <a:off x="4286250" y="4230350"/>
              <a:ext cx="11025" cy="20925"/>
            </a:xfrm>
            <a:custGeom>
              <a:avLst/>
              <a:gdLst/>
              <a:ahLst/>
              <a:cxnLst/>
              <a:rect l="l" t="t" r="r" b="b"/>
              <a:pathLst>
                <a:path w="441" h="837" fill="none" extrusionOk="0">
                  <a:moveTo>
                    <a:pt x="1" y="837"/>
                  </a:moveTo>
                  <a:cubicBezTo>
                    <a:pt x="168" y="607"/>
                    <a:pt x="357" y="293"/>
                    <a:pt x="440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82"/>
            <p:cNvSpPr/>
            <p:nvPr/>
          </p:nvSpPr>
          <p:spPr>
            <a:xfrm>
              <a:off x="4473525" y="4183775"/>
              <a:ext cx="14675" cy="36650"/>
            </a:xfrm>
            <a:custGeom>
              <a:avLst/>
              <a:gdLst/>
              <a:ahLst/>
              <a:cxnLst/>
              <a:rect l="l" t="t" r="r" b="b"/>
              <a:pathLst>
                <a:path w="587" h="1466" fill="none" extrusionOk="0">
                  <a:moveTo>
                    <a:pt x="147" y="1465"/>
                  </a:moveTo>
                  <a:cubicBezTo>
                    <a:pt x="1" y="1173"/>
                    <a:pt x="377" y="147"/>
                    <a:pt x="586" y="1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82"/>
            <p:cNvSpPr/>
            <p:nvPr/>
          </p:nvSpPr>
          <p:spPr>
            <a:xfrm>
              <a:off x="4495500" y="4200525"/>
              <a:ext cx="14150" cy="34550"/>
            </a:xfrm>
            <a:custGeom>
              <a:avLst/>
              <a:gdLst/>
              <a:ahLst/>
              <a:cxnLst/>
              <a:rect l="l" t="t" r="r" b="b"/>
              <a:pathLst>
                <a:path w="566" h="1382" fill="none" extrusionOk="0">
                  <a:moveTo>
                    <a:pt x="0" y="1381"/>
                  </a:moveTo>
                  <a:cubicBezTo>
                    <a:pt x="126" y="921"/>
                    <a:pt x="377" y="440"/>
                    <a:pt x="565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82"/>
            <p:cNvSpPr/>
            <p:nvPr/>
          </p:nvSpPr>
          <p:spPr>
            <a:xfrm>
              <a:off x="4519550" y="4198425"/>
              <a:ext cx="16250" cy="33500"/>
            </a:xfrm>
            <a:custGeom>
              <a:avLst/>
              <a:gdLst/>
              <a:ahLst/>
              <a:cxnLst/>
              <a:rect l="l" t="t" r="r" b="b"/>
              <a:pathLst>
                <a:path w="650" h="1340" fill="none" extrusionOk="0">
                  <a:moveTo>
                    <a:pt x="1" y="1340"/>
                  </a:moveTo>
                  <a:cubicBezTo>
                    <a:pt x="252" y="1047"/>
                    <a:pt x="650" y="398"/>
                    <a:pt x="608" y="1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6" name="Google Shape;2836;p82"/>
          <p:cNvGrpSpPr/>
          <p:nvPr/>
        </p:nvGrpSpPr>
        <p:grpSpPr>
          <a:xfrm>
            <a:off x="1008850" y="1152975"/>
            <a:ext cx="219700" cy="716650"/>
            <a:chOff x="4771700" y="4284750"/>
            <a:chExt cx="219700" cy="716650"/>
          </a:xfrm>
        </p:grpSpPr>
        <p:sp>
          <p:nvSpPr>
            <p:cNvPr id="2837" name="Google Shape;2837;p82"/>
            <p:cNvSpPr/>
            <p:nvPr/>
          </p:nvSpPr>
          <p:spPr>
            <a:xfrm>
              <a:off x="4771700" y="4284750"/>
              <a:ext cx="90500" cy="161125"/>
            </a:xfrm>
            <a:custGeom>
              <a:avLst/>
              <a:gdLst/>
              <a:ahLst/>
              <a:cxnLst/>
              <a:rect l="l" t="t" r="r" b="b"/>
              <a:pathLst>
                <a:path w="3620" h="6445" fill="none" extrusionOk="0">
                  <a:moveTo>
                    <a:pt x="1402" y="6152"/>
                  </a:moveTo>
                  <a:cubicBezTo>
                    <a:pt x="0" y="4373"/>
                    <a:pt x="84" y="1193"/>
                    <a:pt x="2260" y="0"/>
                  </a:cubicBezTo>
                  <a:cubicBezTo>
                    <a:pt x="2406" y="628"/>
                    <a:pt x="2992" y="1151"/>
                    <a:pt x="3243" y="1779"/>
                  </a:cubicBezTo>
                  <a:cubicBezTo>
                    <a:pt x="3536" y="2469"/>
                    <a:pt x="3620" y="3285"/>
                    <a:pt x="3578" y="3997"/>
                  </a:cubicBezTo>
                  <a:cubicBezTo>
                    <a:pt x="3578" y="4624"/>
                    <a:pt x="3452" y="5231"/>
                    <a:pt x="2950" y="5712"/>
                  </a:cubicBezTo>
                  <a:cubicBezTo>
                    <a:pt x="2678" y="5963"/>
                    <a:pt x="1674" y="6445"/>
                    <a:pt x="1444" y="6089"/>
                  </a:cubicBezTo>
                </a:path>
              </a:pathLst>
            </a:custGeom>
            <a:noFill/>
            <a:ln w="130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82"/>
            <p:cNvSpPr/>
            <p:nvPr/>
          </p:nvSpPr>
          <p:spPr>
            <a:xfrm>
              <a:off x="4779025" y="4302525"/>
              <a:ext cx="25125" cy="99925"/>
            </a:xfrm>
            <a:custGeom>
              <a:avLst/>
              <a:gdLst/>
              <a:ahLst/>
              <a:cxnLst/>
              <a:rect l="l" t="t" r="r" b="b"/>
              <a:pathLst>
                <a:path w="1005" h="3997" fill="none" extrusionOk="0">
                  <a:moveTo>
                    <a:pt x="1004" y="0"/>
                  </a:moveTo>
                  <a:cubicBezTo>
                    <a:pt x="837" y="1026"/>
                    <a:pt x="0" y="3139"/>
                    <a:pt x="816" y="3997"/>
                  </a:cubicBezTo>
                  <a:cubicBezTo>
                    <a:pt x="837" y="3955"/>
                    <a:pt x="837" y="3892"/>
                    <a:pt x="816" y="385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82"/>
            <p:cNvSpPr/>
            <p:nvPr/>
          </p:nvSpPr>
          <p:spPr>
            <a:xfrm>
              <a:off x="4802550" y="4298875"/>
              <a:ext cx="17300" cy="112475"/>
            </a:xfrm>
            <a:custGeom>
              <a:avLst/>
              <a:gdLst/>
              <a:ahLst/>
              <a:cxnLst/>
              <a:rect l="l" t="t" r="r" b="b"/>
              <a:pathLst>
                <a:path w="692" h="4499" fill="none" extrusionOk="0">
                  <a:moveTo>
                    <a:pt x="398" y="0"/>
                  </a:moveTo>
                  <a:cubicBezTo>
                    <a:pt x="440" y="1507"/>
                    <a:pt x="1" y="3034"/>
                    <a:pt x="628" y="4499"/>
                  </a:cubicBezTo>
                  <a:cubicBezTo>
                    <a:pt x="691" y="4394"/>
                    <a:pt x="691" y="4289"/>
                    <a:pt x="691" y="4143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82"/>
            <p:cNvSpPr/>
            <p:nvPr/>
          </p:nvSpPr>
          <p:spPr>
            <a:xfrm>
              <a:off x="4811975" y="4292575"/>
              <a:ext cx="25125" cy="116675"/>
            </a:xfrm>
            <a:custGeom>
              <a:avLst/>
              <a:gdLst/>
              <a:ahLst/>
              <a:cxnLst/>
              <a:rect l="l" t="t" r="r" b="b"/>
              <a:pathLst>
                <a:path w="1005" h="4667" fill="none" extrusionOk="0">
                  <a:moveTo>
                    <a:pt x="481" y="1"/>
                  </a:moveTo>
                  <a:cubicBezTo>
                    <a:pt x="0" y="1528"/>
                    <a:pt x="774" y="3181"/>
                    <a:pt x="1005" y="4667"/>
                  </a:cubicBezTo>
                  <a:lnTo>
                    <a:pt x="1005" y="4395"/>
                  </a:ln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82"/>
            <p:cNvSpPr/>
            <p:nvPr/>
          </p:nvSpPr>
          <p:spPr>
            <a:xfrm>
              <a:off x="4830800" y="4307225"/>
              <a:ext cx="12050" cy="65950"/>
            </a:xfrm>
            <a:custGeom>
              <a:avLst/>
              <a:gdLst/>
              <a:ahLst/>
              <a:cxnLst/>
              <a:rect l="l" t="t" r="r" b="b"/>
              <a:pathLst>
                <a:path w="482" h="2638" fill="none" extrusionOk="0">
                  <a:moveTo>
                    <a:pt x="21" y="1"/>
                  </a:moveTo>
                  <a:cubicBezTo>
                    <a:pt x="0" y="880"/>
                    <a:pt x="231" y="1717"/>
                    <a:pt x="482" y="2553"/>
                  </a:cubicBezTo>
                  <a:cubicBezTo>
                    <a:pt x="461" y="2616"/>
                    <a:pt x="440" y="2637"/>
                    <a:pt x="356" y="2616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82"/>
            <p:cNvSpPr/>
            <p:nvPr/>
          </p:nvSpPr>
          <p:spPr>
            <a:xfrm>
              <a:off x="4809875" y="4432775"/>
              <a:ext cx="111450" cy="218150"/>
            </a:xfrm>
            <a:custGeom>
              <a:avLst/>
              <a:gdLst/>
              <a:ahLst/>
              <a:cxnLst/>
              <a:rect l="l" t="t" r="r" b="b"/>
              <a:pathLst>
                <a:path w="4458" h="8726" fill="none" extrusionOk="0">
                  <a:moveTo>
                    <a:pt x="0" y="398"/>
                  </a:moveTo>
                  <a:cubicBezTo>
                    <a:pt x="0" y="2846"/>
                    <a:pt x="1026" y="6006"/>
                    <a:pt x="1151" y="8705"/>
                  </a:cubicBezTo>
                  <a:cubicBezTo>
                    <a:pt x="1988" y="8726"/>
                    <a:pt x="3034" y="8391"/>
                    <a:pt x="3830" y="8203"/>
                  </a:cubicBezTo>
                  <a:cubicBezTo>
                    <a:pt x="4394" y="8077"/>
                    <a:pt x="4457" y="7972"/>
                    <a:pt x="4332" y="7407"/>
                  </a:cubicBezTo>
                  <a:cubicBezTo>
                    <a:pt x="4206" y="6884"/>
                    <a:pt x="3976" y="6361"/>
                    <a:pt x="3704" y="5901"/>
                  </a:cubicBezTo>
                  <a:cubicBezTo>
                    <a:pt x="2616" y="4081"/>
                    <a:pt x="1842" y="2009"/>
                    <a:pt x="1256" y="0"/>
                  </a:cubicBezTo>
                </a:path>
              </a:pathLst>
            </a:custGeom>
            <a:noFill/>
            <a:ln w="130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82"/>
            <p:cNvSpPr/>
            <p:nvPr/>
          </p:nvSpPr>
          <p:spPr>
            <a:xfrm>
              <a:off x="4836550" y="4616375"/>
              <a:ext cx="154850" cy="385025"/>
            </a:xfrm>
            <a:custGeom>
              <a:avLst/>
              <a:gdLst/>
              <a:ahLst/>
              <a:cxnLst/>
              <a:rect l="l" t="t" r="r" b="b"/>
              <a:pathLst>
                <a:path w="6194" h="15401" fill="none" extrusionOk="0">
                  <a:moveTo>
                    <a:pt x="84" y="1444"/>
                  </a:moveTo>
                  <a:cubicBezTo>
                    <a:pt x="1" y="3014"/>
                    <a:pt x="607" y="4834"/>
                    <a:pt x="1026" y="6361"/>
                  </a:cubicBezTo>
                  <a:cubicBezTo>
                    <a:pt x="1444" y="7952"/>
                    <a:pt x="2386" y="9416"/>
                    <a:pt x="3181" y="10860"/>
                  </a:cubicBezTo>
                  <a:cubicBezTo>
                    <a:pt x="3746" y="11885"/>
                    <a:pt x="4395" y="12848"/>
                    <a:pt x="5001" y="13810"/>
                  </a:cubicBezTo>
                  <a:cubicBezTo>
                    <a:pt x="5315" y="14312"/>
                    <a:pt x="5587" y="15045"/>
                    <a:pt x="6006" y="15400"/>
                  </a:cubicBezTo>
                  <a:cubicBezTo>
                    <a:pt x="6194" y="14145"/>
                    <a:pt x="6068" y="12785"/>
                    <a:pt x="5901" y="11530"/>
                  </a:cubicBezTo>
                  <a:cubicBezTo>
                    <a:pt x="5713" y="10002"/>
                    <a:pt x="5524" y="8433"/>
                    <a:pt x="5190" y="6885"/>
                  </a:cubicBezTo>
                  <a:cubicBezTo>
                    <a:pt x="4667" y="4562"/>
                    <a:pt x="4834" y="2009"/>
                    <a:pt x="3453" y="1"/>
                  </a:cubicBezTo>
                  <a:cubicBezTo>
                    <a:pt x="3327" y="1"/>
                    <a:pt x="3244" y="84"/>
                    <a:pt x="3160" y="168"/>
                  </a:cubicBezTo>
                </a:path>
              </a:pathLst>
            </a:custGeom>
            <a:noFill/>
            <a:ln w="130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12154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8BF576-9800-E03D-15CA-AEC8A3B49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F63F3-23BF-E0B5-647B-3DD08497E697}"/>
              </a:ext>
            </a:extLst>
          </p:cNvPr>
          <p:cNvSpPr txBox="1"/>
          <p:nvPr/>
        </p:nvSpPr>
        <p:spPr>
          <a:xfrm>
            <a:off x="938463" y="822158"/>
            <a:ext cx="71427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Educatia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estetica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este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componenta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educatiei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care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urmareste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pregatirea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sistematica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a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individului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in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vederea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perceperii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,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trairii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,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interpretarii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si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infaptuirii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frumosului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din natura,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societate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si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arta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,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conducand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astfel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la 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educarea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multilaterala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prin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frumos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.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Educatia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 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estetica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vizeaza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,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asadar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,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formarea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capacitatii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de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receptare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si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de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apreciere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a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frumosului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,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valorificarea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esteticului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in propria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viata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,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formarea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capacitatii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de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crea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esteticul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si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de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stabilire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a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propriei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identitati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culturale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precum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si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integrarea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in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umanitate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5850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8896F-0CD1-57F0-6537-7808BCC63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A2547-AED5-9085-21F7-D955E5EE21FB}"/>
              </a:ext>
            </a:extLst>
          </p:cNvPr>
          <p:cNvSpPr txBox="1"/>
          <p:nvPr/>
        </p:nvSpPr>
        <p:spPr>
          <a:xfrm>
            <a:off x="786063" y="866274"/>
            <a:ext cx="7190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Limbajul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artelor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plastice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are un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rol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social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foarte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important,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influentand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personalitatea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umana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. La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majoritatea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oamenilor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gandirea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artistica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si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cea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rationala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se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impletesc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intr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-o forma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echilibrata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,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insa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la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unii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poate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predomina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gandirea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concret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intuitiva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.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Emotiile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si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sentimentele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, ca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reactii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fata de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fenomenele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care le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provoaca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, pot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trezi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in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fiecare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om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sensibilitatea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estetica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,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ducand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la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aprecieri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fie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pozitive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, fie negative.</a:t>
            </a:r>
          </a:p>
        </p:txBody>
      </p:sp>
    </p:spTree>
    <p:extLst>
      <p:ext uri="{BB962C8B-B14F-4D97-AF65-F5344CB8AC3E}">
        <p14:creationId xmlns:p14="http://schemas.microsoft.com/office/powerpoint/2010/main" val="111072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p82"/>
          <p:cNvSpPr txBox="1">
            <a:spLocks noGrp="1"/>
          </p:cNvSpPr>
          <p:nvPr>
            <p:ph type="title"/>
          </p:nvPr>
        </p:nvSpPr>
        <p:spPr>
          <a:xfrm>
            <a:off x="2901490" y="1620230"/>
            <a:ext cx="32034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Caldura</a:t>
            </a:r>
            <a:endParaRPr dirty="0"/>
          </a:p>
        </p:txBody>
      </p:sp>
      <p:sp>
        <p:nvSpPr>
          <p:cNvPr id="2795" name="Google Shape;2795;p82"/>
          <p:cNvSpPr txBox="1">
            <a:spLocks noGrp="1"/>
          </p:cNvSpPr>
          <p:nvPr>
            <p:ph type="subTitle" idx="1"/>
          </p:nvPr>
        </p:nvSpPr>
        <p:spPr>
          <a:xfrm>
            <a:off x="2522621" y="3488875"/>
            <a:ext cx="4170947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incalzeste</a:t>
            </a:r>
            <a:r>
              <a:rPr lang="en-US" dirty="0"/>
              <a:t> in </a:t>
            </a:r>
            <a:r>
              <a:rPr lang="en-US" dirty="0" err="1"/>
              <a:t>jurul</a:t>
            </a:r>
            <a:r>
              <a:rPr lang="en-US" dirty="0"/>
              <a:t> tau?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</a:t>
            </a:r>
            <a:r>
              <a:rPr lang="en-US" dirty="0" err="1"/>
              <a:t>si</a:t>
            </a:r>
            <a:r>
              <a:rPr lang="en-US" dirty="0"/>
              <a:t> nu </a:t>
            </a:r>
            <a:r>
              <a:rPr lang="en-US" dirty="0" err="1"/>
              <a:t>caloriferul</a:t>
            </a:r>
            <a:r>
              <a:rPr lang="en-US" dirty="0"/>
              <a:t> din </a:t>
            </a:r>
            <a:r>
              <a:rPr lang="en-US" dirty="0" err="1"/>
              <a:t>camin</a:t>
            </a:r>
            <a:r>
              <a:rPr lang="en-US" dirty="0"/>
              <a:t>)</a:t>
            </a:r>
            <a:endParaRPr dirty="0"/>
          </a:p>
        </p:txBody>
      </p:sp>
      <p:grpSp>
        <p:nvGrpSpPr>
          <p:cNvPr id="2797" name="Google Shape;2797;p82"/>
          <p:cNvGrpSpPr/>
          <p:nvPr/>
        </p:nvGrpSpPr>
        <p:grpSpPr>
          <a:xfrm rot="1124905">
            <a:off x="7795240" y="4089608"/>
            <a:ext cx="482705" cy="502429"/>
            <a:chOff x="5196600" y="2162225"/>
            <a:chExt cx="482725" cy="502450"/>
          </a:xfrm>
        </p:grpSpPr>
        <p:sp>
          <p:nvSpPr>
            <p:cNvPr id="2798" name="Google Shape;2798;p82"/>
            <p:cNvSpPr/>
            <p:nvPr/>
          </p:nvSpPr>
          <p:spPr>
            <a:xfrm>
              <a:off x="5224600" y="2326350"/>
              <a:ext cx="454275" cy="338325"/>
            </a:xfrm>
            <a:custGeom>
              <a:avLst/>
              <a:gdLst/>
              <a:ahLst/>
              <a:cxnLst/>
              <a:rect l="l" t="t" r="r" b="b"/>
              <a:pathLst>
                <a:path w="18171" h="13533" extrusionOk="0">
                  <a:moveTo>
                    <a:pt x="305" y="0"/>
                  </a:moveTo>
                  <a:cubicBezTo>
                    <a:pt x="146" y="0"/>
                    <a:pt x="0" y="208"/>
                    <a:pt x="129" y="354"/>
                  </a:cubicBezTo>
                  <a:cubicBezTo>
                    <a:pt x="3310" y="4434"/>
                    <a:pt x="7578" y="7447"/>
                    <a:pt x="11219" y="11067"/>
                  </a:cubicBezTo>
                  <a:cubicBezTo>
                    <a:pt x="12126" y="11993"/>
                    <a:pt x="13125" y="13533"/>
                    <a:pt x="14550" y="13533"/>
                  </a:cubicBezTo>
                  <a:cubicBezTo>
                    <a:pt x="14638" y="13533"/>
                    <a:pt x="14727" y="13527"/>
                    <a:pt x="14818" y="13515"/>
                  </a:cubicBezTo>
                  <a:cubicBezTo>
                    <a:pt x="16366" y="13305"/>
                    <a:pt x="17768" y="12155"/>
                    <a:pt x="18145" y="10648"/>
                  </a:cubicBezTo>
                  <a:cubicBezTo>
                    <a:pt x="18170" y="10508"/>
                    <a:pt x="18049" y="10415"/>
                    <a:pt x="17935" y="10415"/>
                  </a:cubicBezTo>
                  <a:cubicBezTo>
                    <a:pt x="17862" y="10415"/>
                    <a:pt x="17793" y="10453"/>
                    <a:pt x="17768" y="10544"/>
                  </a:cubicBezTo>
                  <a:cubicBezTo>
                    <a:pt x="17454" y="11799"/>
                    <a:pt x="16471" y="12636"/>
                    <a:pt x="15257" y="13013"/>
                  </a:cubicBezTo>
                  <a:cubicBezTo>
                    <a:pt x="15022" y="13083"/>
                    <a:pt x="14807" y="13115"/>
                    <a:pt x="14605" y="13115"/>
                  </a:cubicBezTo>
                  <a:cubicBezTo>
                    <a:pt x="13908" y="13115"/>
                    <a:pt x="13382" y="12727"/>
                    <a:pt x="12830" y="12176"/>
                  </a:cubicBezTo>
                  <a:cubicBezTo>
                    <a:pt x="11491" y="10837"/>
                    <a:pt x="10215" y="9539"/>
                    <a:pt x="8834" y="8284"/>
                  </a:cubicBezTo>
                  <a:cubicBezTo>
                    <a:pt x="5904" y="5668"/>
                    <a:pt x="2870" y="3178"/>
                    <a:pt x="443" y="61"/>
                  </a:cubicBezTo>
                  <a:cubicBezTo>
                    <a:pt x="401" y="18"/>
                    <a:pt x="352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82"/>
            <p:cNvSpPr/>
            <p:nvPr/>
          </p:nvSpPr>
          <p:spPr>
            <a:xfrm>
              <a:off x="5196600" y="2162225"/>
              <a:ext cx="154450" cy="174500"/>
            </a:xfrm>
            <a:custGeom>
              <a:avLst/>
              <a:gdLst/>
              <a:ahLst/>
              <a:cxnLst/>
              <a:rect l="l" t="t" r="r" b="b"/>
              <a:pathLst>
                <a:path w="6178" h="6980" extrusionOk="0">
                  <a:moveTo>
                    <a:pt x="209" y="0"/>
                  </a:moveTo>
                  <a:cubicBezTo>
                    <a:pt x="101" y="0"/>
                    <a:pt x="0" y="137"/>
                    <a:pt x="36" y="244"/>
                  </a:cubicBezTo>
                  <a:cubicBezTo>
                    <a:pt x="768" y="2378"/>
                    <a:pt x="1187" y="4533"/>
                    <a:pt x="1187" y="6772"/>
                  </a:cubicBezTo>
                  <a:cubicBezTo>
                    <a:pt x="1187" y="6911"/>
                    <a:pt x="1290" y="6979"/>
                    <a:pt x="1391" y="6979"/>
                  </a:cubicBezTo>
                  <a:cubicBezTo>
                    <a:pt x="1489" y="6979"/>
                    <a:pt x="1584" y="6916"/>
                    <a:pt x="1584" y="6793"/>
                  </a:cubicBezTo>
                  <a:cubicBezTo>
                    <a:pt x="1584" y="4609"/>
                    <a:pt x="1214" y="2573"/>
                    <a:pt x="543" y="528"/>
                  </a:cubicBezTo>
                  <a:lnTo>
                    <a:pt x="543" y="528"/>
                  </a:lnTo>
                  <a:cubicBezTo>
                    <a:pt x="2352" y="1286"/>
                    <a:pt x="4089" y="2154"/>
                    <a:pt x="5790" y="3132"/>
                  </a:cubicBezTo>
                  <a:cubicBezTo>
                    <a:pt x="5820" y="3150"/>
                    <a:pt x="5851" y="3158"/>
                    <a:pt x="5880" y="3158"/>
                  </a:cubicBezTo>
                  <a:cubicBezTo>
                    <a:pt x="6051" y="3158"/>
                    <a:pt x="6178" y="2883"/>
                    <a:pt x="5999" y="2776"/>
                  </a:cubicBezTo>
                  <a:cubicBezTo>
                    <a:pt x="4137" y="1730"/>
                    <a:pt x="2254" y="809"/>
                    <a:pt x="266" y="14"/>
                  </a:cubicBezTo>
                  <a:cubicBezTo>
                    <a:pt x="247" y="5"/>
                    <a:pt x="228" y="0"/>
                    <a:pt x="2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82"/>
            <p:cNvSpPr/>
            <p:nvPr/>
          </p:nvSpPr>
          <p:spPr>
            <a:xfrm>
              <a:off x="5345375" y="2235850"/>
              <a:ext cx="333950" cy="355150"/>
            </a:xfrm>
            <a:custGeom>
              <a:avLst/>
              <a:gdLst/>
              <a:ahLst/>
              <a:cxnLst/>
              <a:rect l="l" t="t" r="r" b="b"/>
              <a:pathLst>
                <a:path w="13358" h="14206" extrusionOk="0">
                  <a:moveTo>
                    <a:pt x="330" y="0"/>
                  </a:moveTo>
                  <a:cubicBezTo>
                    <a:pt x="163" y="0"/>
                    <a:pt x="0" y="215"/>
                    <a:pt x="153" y="333"/>
                  </a:cubicBezTo>
                  <a:cubicBezTo>
                    <a:pt x="4840" y="4518"/>
                    <a:pt x="8731" y="9519"/>
                    <a:pt x="12937" y="14143"/>
                  </a:cubicBezTo>
                  <a:cubicBezTo>
                    <a:pt x="12977" y="14187"/>
                    <a:pt x="13023" y="14206"/>
                    <a:pt x="13069" y="14206"/>
                  </a:cubicBezTo>
                  <a:cubicBezTo>
                    <a:pt x="13217" y="14206"/>
                    <a:pt x="13358" y="14010"/>
                    <a:pt x="13230" y="13850"/>
                  </a:cubicBezTo>
                  <a:cubicBezTo>
                    <a:pt x="9045" y="9205"/>
                    <a:pt x="5133" y="4204"/>
                    <a:pt x="446" y="40"/>
                  </a:cubicBezTo>
                  <a:cubicBezTo>
                    <a:pt x="410" y="12"/>
                    <a:pt x="370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82"/>
            <p:cNvSpPr/>
            <p:nvPr/>
          </p:nvSpPr>
          <p:spPr>
            <a:xfrm>
              <a:off x="5527550" y="2551050"/>
              <a:ext cx="122875" cy="79175"/>
            </a:xfrm>
            <a:custGeom>
              <a:avLst/>
              <a:gdLst/>
              <a:ahLst/>
              <a:cxnLst/>
              <a:rect l="l" t="t" r="r" b="b"/>
              <a:pathLst>
                <a:path w="4915" h="3167" extrusionOk="0">
                  <a:moveTo>
                    <a:pt x="4636" y="0"/>
                  </a:moveTo>
                  <a:cubicBezTo>
                    <a:pt x="4576" y="0"/>
                    <a:pt x="4517" y="27"/>
                    <a:pt x="4478" y="91"/>
                  </a:cubicBezTo>
                  <a:cubicBezTo>
                    <a:pt x="3641" y="1702"/>
                    <a:pt x="2072" y="2685"/>
                    <a:pt x="273" y="2769"/>
                  </a:cubicBezTo>
                  <a:cubicBezTo>
                    <a:pt x="1" y="2769"/>
                    <a:pt x="1" y="3167"/>
                    <a:pt x="273" y="3167"/>
                  </a:cubicBezTo>
                  <a:cubicBezTo>
                    <a:pt x="2198" y="3083"/>
                    <a:pt x="3913" y="2016"/>
                    <a:pt x="4813" y="300"/>
                  </a:cubicBezTo>
                  <a:cubicBezTo>
                    <a:pt x="4915" y="140"/>
                    <a:pt x="4774" y="0"/>
                    <a:pt x="4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82"/>
            <p:cNvSpPr/>
            <p:nvPr/>
          </p:nvSpPr>
          <p:spPr>
            <a:xfrm>
              <a:off x="5504600" y="2522075"/>
              <a:ext cx="116975" cy="83325"/>
            </a:xfrm>
            <a:custGeom>
              <a:avLst/>
              <a:gdLst/>
              <a:ahLst/>
              <a:cxnLst/>
              <a:rect l="l" t="t" r="r" b="b"/>
              <a:pathLst>
                <a:path w="4679" h="3333" extrusionOk="0">
                  <a:moveTo>
                    <a:pt x="4387" y="1"/>
                  </a:moveTo>
                  <a:cubicBezTo>
                    <a:pt x="4327" y="1"/>
                    <a:pt x="4267" y="24"/>
                    <a:pt x="4225" y="78"/>
                  </a:cubicBezTo>
                  <a:cubicBezTo>
                    <a:pt x="3199" y="1522"/>
                    <a:pt x="1860" y="2359"/>
                    <a:pt x="228" y="2924"/>
                  </a:cubicBezTo>
                  <a:cubicBezTo>
                    <a:pt x="1" y="3000"/>
                    <a:pt x="65" y="3333"/>
                    <a:pt x="266" y="3333"/>
                  </a:cubicBezTo>
                  <a:cubicBezTo>
                    <a:pt x="287" y="3333"/>
                    <a:pt x="309" y="3329"/>
                    <a:pt x="333" y="3321"/>
                  </a:cubicBezTo>
                  <a:cubicBezTo>
                    <a:pt x="2069" y="2694"/>
                    <a:pt x="3492" y="1836"/>
                    <a:pt x="4559" y="287"/>
                  </a:cubicBezTo>
                  <a:cubicBezTo>
                    <a:pt x="4678" y="139"/>
                    <a:pt x="4533" y="1"/>
                    <a:pt x="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82"/>
            <p:cNvSpPr/>
            <p:nvPr/>
          </p:nvSpPr>
          <p:spPr>
            <a:xfrm>
              <a:off x="5226150" y="2234500"/>
              <a:ext cx="135600" cy="112925"/>
            </a:xfrm>
            <a:custGeom>
              <a:avLst/>
              <a:gdLst/>
              <a:ahLst/>
              <a:cxnLst/>
              <a:rect l="l" t="t" r="r" b="b"/>
              <a:pathLst>
                <a:path w="5424" h="4517" extrusionOk="0">
                  <a:moveTo>
                    <a:pt x="4873" y="0"/>
                  </a:moveTo>
                  <a:cubicBezTo>
                    <a:pt x="4712" y="0"/>
                    <a:pt x="4565" y="198"/>
                    <a:pt x="4713" y="345"/>
                  </a:cubicBezTo>
                  <a:cubicBezTo>
                    <a:pt x="5110" y="680"/>
                    <a:pt x="4901" y="1308"/>
                    <a:pt x="4566" y="1496"/>
                  </a:cubicBezTo>
                  <a:cubicBezTo>
                    <a:pt x="4461" y="1551"/>
                    <a:pt x="4351" y="1574"/>
                    <a:pt x="4239" y="1574"/>
                  </a:cubicBezTo>
                  <a:cubicBezTo>
                    <a:pt x="3926" y="1574"/>
                    <a:pt x="3605" y="1394"/>
                    <a:pt x="3373" y="1224"/>
                  </a:cubicBezTo>
                  <a:cubicBezTo>
                    <a:pt x="3340" y="1199"/>
                    <a:pt x="3306" y="1188"/>
                    <a:pt x="3275" y="1188"/>
                  </a:cubicBezTo>
                  <a:cubicBezTo>
                    <a:pt x="3149" y="1188"/>
                    <a:pt x="3055" y="1362"/>
                    <a:pt x="3122" y="1496"/>
                  </a:cubicBezTo>
                  <a:cubicBezTo>
                    <a:pt x="3368" y="2068"/>
                    <a:pt x="3573" y="2920"/>
                    <a:pt x="2665" y="2920"/>
                  </a:cubicBezTo>
                  <a:cubicBezTo>
                    <a:pt x="2644" y="2920"/>
                    <a:pt x="2622" y="2920"/>
                    <a:pt x="2599" y="2919"/>
                  </a:cubicBezTo>
                  <a:cubicBezTo>
                    <a:pt x="2202" y="2898"/>
                    <a:pt x="1783" y="2689"/>
                    <a:pt x="1469" y="2479"/>
                  </a:cubicBezTo>
                  <a:cubicBezTo>
                    <a:pt x="1437" y="2458"/>
                    <a:pt x="1405" y="2449"/>
                    <a:pt x="1374" y="2449"/>
                  </a:cubicBezTo>
                  <a:cubicBezTo>
                    <a:pt x="1221" y="2449"/>
                    <a:pt x="1100" y="2672"/>
                    <a:pt x="1239" y="2793"/>
                  </a:cubicBezTo>
                  <a:cubicBezTo>
                    <a:pt x="1428" y="2982"/>
                    <a:pt x="1553" y="3212"/>
                    <a:pt x="1595" y="3484"/>
                  </a:cubicBezTo>
                  <a:cubicBezTo>
                    <a:pt x="1315" y="3857"/>
                    <a:pt x="1043" y="4052"/>
                    <a:pt x="791" y="4052"/>
                  </a:cubicBezTo>
                  <a:cubicBezTo>
                    <a:pt x="647" y="4052"/>
                    <a:pt x="510" y="3989"/>
                    <a:pt x="381" y="3860"/>
                  </a:cubicBezTo>
                  <a:cubicBezTo>
                    <a:pt x="335" y="3823"/>
                    <a:pt x="290" y="3807"/>
                    <a:pt x="250" y="3807"/>
                  </a:cubicBezTo>
                  <a:cubicBezTo>
                    <a:pt x="91" y="3807"/>
                    <a:pt x="1" y="4057"/>
                    <a:pt x="151" y="4174"/>
                  </a:cubicBezTo>
                  <a:cubicBezTo>
                    <a:pt x="412" y="4367"/>
                    <a:pt x="784" y="4517"/>
                    <a:pt x="1133" y="4517"/>
                  </a:cubicBezTo>
                  <a:cubicBezTo>
                    <a:pt x="1427" y="4517"/>
                    <a:pt x="1706" y="4410"/>
                    <a:pt x="1888" y="4132"/>
                  </a:cubicBezTo>
                  <a:cubicBezTo>
                    <a:pt x="2076" y="3850"/>
                    <a:pt x="2046" y="3496"/>
                    <a:pt x="1917" y="3168"/>
                  </a:cubicBezTo>
                  <a:lnTo>
                    <a:pt x="1917" y="3168"/>
                  </a:lnTo>
                  <a:cubicBezTo>
                    <a:pt x="2198" y="3286"/>
                    <a:pt x="2504" y="3371"/>
                    <a:pt x="2785" y="3371"/>
                  </a:cubicBezTo>
                  <a:cubicBezTo>
                    <a:pt x="3005" y="3371"/>
                    <a:pt x="3209" y="3319"/>
                    <a:pt x="3373" y="3191"/>
                  </a:cubicBezTo>
                  <a:cubicBezTo>
                    <a:pt x="3811" y="2874"/>
                    <a:pt x="3759" y="2307"/>
                    <a:pt x="3617" y="1819"/>
                  </a:cubicBezTo>
                  <a:lnTo>
                    <a:pt x="3617" y="1819"/>
                  </a:lnTo>
                  <a:cubicBezTo>
                    <a:pt x="3855" y="1924"/>
                    <a:pt x="4119" y="1997"/>
                    <a:pt x="4367" y="1997"/>
                  </a:cubicBezTo>
                  <a:cubicBezTo>
                    <a:pt x="4619" y="1997"/>
                    <a:pt x="4855" y="1921"/>
                    <a:pt x="5026" y="1726"/>
                  </a:cubicBezTo>
                  <a:cubicBezTo>
                    <a:pt x="5403" y="1308"/>
                    <a:pt x="5424" y="408"/>
                    <a:pt x="5005" y="52"/>
                  </a:cubicBezTo>
                  <a:cubicBezTo>
                    <a:pt x="4964" y="16"/>
                    <a:pt x="4918" y="0"/>
                    <a:pt x="48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82"/>
            <p:cNvSpPr/>
            <p:nvPr/>
          </p:nvSpPr>
          <p:spPr>
            <a:xfrm>
              <a:off x="5253400" y="2295375"/>
              <a:ext cx="292575" cy="292275"/>
            </a:xfrm>
            <a:custGeom>
              <a:avLst/>
              <a:gdLst/>
              <a:ahLst/>
              <a:cxnLst/>
              <a:rect l="l" t="t" r="r" b="b"/>
              <a:pathLst>
                <a:path w="11703" h="11691" extrusionOk="0">
                  <a:moveTo>
                    <a:pt x="315" y="0"/>
                  </a:moveTo>
                  <a:cubicBezTo>
                    <a:pt x="152" y="0"/>
                    <a:pt x="0" y="189"/>
                    <a:pt x="149" y="337"/>
                  </a:cubicBezTo>
                  <a:cubicBezTo>
                    <a:pt x="1907" y="2367"/>
                    <a:pt x="3748" y="4313"/>
                    <a:pt x="5694" y="6175"/>
                  </a:cubicBezTo>
                  <a:cubicBezTo>
                    <a:pt x="7577" y="7974"/>
                    <a:pt x="9586" y="9627"/>
                    <a:pt x="11281" y="11636"/>
                  </a:cubicBezTo>
                  <a:cubicBezTo>
                    <a:pt x="11319" y="11674"/>
                    <a:pt x="11364" y="11691"/>
                    <a:pt x="11408" y="11691"/>
                  </a:cubicBezTo>
                  <a:cubicBezTo>
                    <a:pt x="11558" y="11691"/>
                    <a:pt x="11703" y="11505"/>
                    <a:pt x="11573" y="11343"/>
                  </a:cubicBezTo>
                  <a:cubicBezTo>
                    <a:pt x="9900" y="9335"/>
                    <a:pt x="7891" y="7682"/>
                    <a:pt x="5987" y="5882"/>
                  </a:cubicBezTo>
                  <a:cubicBezTo>
                    <a:pt x="4041" y="4020"/>
                    <a:pt x="2179" y="2053"/>
                    <a:pt x="442" y="44"/>
                  </a:cubicBezTo>
                  <a:cubicBezTo>
                    <a:pt x="403" y="14"/>
                    <a:pt x="359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82"/>
            <p:cNvSpPr/>
            <p:nvPr/>
          </p:nvSpPr>
          <p:spPr>
            <a:xfrm>
              <a:off x="5298425" y="2263775"/>
              <a:ext cx="298825" cy="285025"/>
            </a:xfrm>
            <a:custGeom>
              <a:avLst/>
              <a:gdLst/>
              <a:ahLst/>
              <a:cxnLst/>
              <a:rect l="l" t="t" r="r" b="b"/>
              <a:pathLst>
                <a:path w="11953" h="11401" extrusionOk="0">
                  <a:moveTo>
                    <a:pt x="288" y="1"/>
                  </a:moveTo>
                  <a:cubicBezTo>
                    <a:pt x="147" y="1"/>
                    <a:pt x="1" y="199"/>
                    <a:pt x="148" y="346"/>
                  </a:cubicBezTo>
                  <a:cubicBezTo>
                    <a:pt x="2219" y="2145"/>
                    <a:pt x="4228" y="4008"/>
                    <a:pt x="6215" y="5891"/>
                  </a:cubicBezTo>
                  <a:cubicBezTo>
                    <a:pt x="7178" y="6811"/>
                    <a:pt x="8120" y="7711"/>
                    <a:pt x="9061" y="8653"/>
                  </a:cubicBezTo>
                  <a:cubicBezTo>
                    <a:pt x="9940" y="9490"/>
                    <a:pt x="10902" y="10264"/>
                    <a:pt x="11530" y="11310"/>
                  </a:cubicBezTo>
                  <a:cubicBezTo>
                    <a:pt x="11568" y="11374"/>
                    <a:pt x="11626" y="11401"/>
                    <a:pt x="11684" y="11401"/>
                  </a:cubicBezTo>
                  <a:cubicBezTo>
                    <a:pt x="11817" y="11401"/>
                    <a:pt x="11952" y="11261"/>
                    <a:pt x="11865" y="11101"/>
                  </a:cubicBezTo>
                  <a:cubicBezTo>
                    <a:pt x="11363" y="10222"/>
                    <a:pt x="10630" y="9594"/>
                    <a:pt x="9898" y="8925"/>
                  </a:cubicBezTo>
                  <a:cubicBezTo>
                    <a:pt x="8852" y="7962"/>
                    <a:pt x="7868" y="6937"/>
                    <a:pt x="6843" y="5933"/>
                  </a:cubicBezTo>
                  <a:cubicBezTo>
                    <a:pt x="4751" y="3924"/>
                    <a:pt x="2596" y="1957"/>
                    <a:pt x="399" y="53"/>
                  </a:cubicBezTo>
                  <a:cubicBezTo>
                    <a:pt x="367" y="16"/>
                    <a:pt x="328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82"/>
            <p:cNvSpPr/>
            <p:nvPr/>
          </p:nvSpPr>
          <p:spPr>
            <a:xfrm>
              <a:off x="5216350" y="2198125"/>
              <a:ext cx="58175" cy="39500"/>
            </a:xfrm>
            <a:custGeom>
              <a:avLst/>
              <a:gdLst/>
              <a:ahLst/>
              <a:cxnLst/>
              <a:rect l="l" t="t" r="r" b="b"/>
              <a:pathLst>
                <a:path w="2327" h="1580" extrusionOk="0">
                  <a:moveTo>
                    <a:pt x="2083" y="0"/>
                  </a:moveTo>
                  <a:cubicBezTo>
                    <a:pt x="2014" y="0"/>
                    <a:pt x="1953" y="43"/>
                    <a:pt x="1945" y="147"/>
                  </a:cubicBezTo>
                  <a:cubicBezTo>
                    <a:pt x="1839" y="857"/>
                    <a:pt x="1325" y="1206"/>
                    <a:pt x="700" y="1206"/>
                  </a:cubicBezTo>
                  <a:cubicBezTo>
                    <a:pt x="588" y="1206"/>
                    <a:pt x="472" y="1195"/>
                    <a:pt x="355" y="1173"/>
                  </a:cubicBezTo>
                  <a:cubicBezTo>
                    <a:pt x="333" y="1167"/>
                    <a:pt x="312" y="1165"/>
                    <a:pt x="293" y="1165"/>
                  </a:cubicBezTo>
                  <a:cubicBezTo>
                    <a:pt x="68" y="1165"/>
                    <a:pt x="0" y="1470"/>
                    <a:pt x="250" y="1528"/>
                  </a:cubicBezTo>
                  <a:cubicBezTo>
                    <a:pt x="410" y="1562"/>
                    <a:pt x="567" y="1579"/>
                    <a:pt x="721" y="1579"/>
                  </a:cubicBezTo>
                  <a:cubicBezTo>
                    <a:pt x="1512" y="1579"/>
                    <a:pt x="2178" y="1128"/>
                    <a:pt x="2301" y="252"/>
                  </a:cubicBezTo>
                  <a:cubicBezTo>
                    <a:pt x="2327" y="110"/>
                    <a:pt x="2193" y="0"/>
                    <a:pt x="20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7" name="Google Shape;2807;p82"/>
          <p:cNvGrpSpPr/>
          <p:nvPr/>
        </p:nvGrpSpPr>
        <p:grpSpPr>
          <a:xfrm>
            <a:off x="323700" y="751388"/>
            <a:ext cx="763750" cy="723975"/>
            <a:chOff x="3919050" y="4070275"/>
            <a:chExt cx="763750" cy="723975"/>
          </a:xfrm>
        </p:grpSpPr>
        <p:sp>
          <p:nvSpPr>
            <p:cNvPr id="2808" name="Google Shape;2808;p82"/>
            <p:cNvSpPr/>
            <p:nvPr/>
          </p:nvSpPr>
          <p:spPr>
            <a:xfrm>
              <a:off x="3919050" y="4070275"/>
              <a:ext cx="763750" cy="723975"/>
            </a:xfrm>
            <a:custGeom>
              <a:avLst/>
              <a:gdLst/>
              <a:ahLst/>
              <a:cxnLst/>
              <a:rect l="l" t="t" r="r" b="b"/>
              <a:pathLst>
                <a:path w="30550" h="28959" fill="none" extrusionOk="0">
                  <a:moveTo>
                    <a:pt x="19857" y="12659"/>
                  </a:moveTo>
                  <a:cubicBezTo>
                    <a:pt x="19146" y="11132"/>
                    <a:pt x="22954" y="11153"/>
                    <a:pt x="23916" y="11090"/>
                  </a:cubicBezTo>
                  <a:cubicBezTo>
                    <a:pt x="25820" y="11027"/>
                    <a:pt x="28959" y="10630"/>
                    <a:pt x="29607" y="8516"/>
                  </a:cubicBezTo>
                  <a:cubicBezTo>
                    <a:pt x="30549" y="5420"/>
                    <a:pt x="26009" y="2469"/>
                    <a:pt x="23707" y="1612"/>
                  </a:cubicBezTo>
                  <a:cubicBezTo>
                    <a:pt x="19418" y="0"/>
                    <a:pt x="12450" y="816"/>
                    <a:pt x="8496" y="3181"/>
                  </a:cubicBezTo>
                  <a:cubicBezTo>
                    <a:pt x="4583" y="5524"/>
                    <a:pt x="1842" y="10316"/>
                    <a:pt x="921" y="14626"/>
                  </a:cubicBezTo>
                  <a:cubicBezTo>
                    <a:pt x="1" y="18894"/>
                    <a:pt x="2156" y="23309"/>
                    <a:pt x="5859" y="25695"/>
                  </a:cubicBezTo>
                  <a:cubicBezTo>
                    <a:pt x="10588" y="28749"/>
                    <a:pt x="18392" y="28959"/>
                    <a:pt x="21468" y="23602"/>
                  </a:cubicBezTo>
                  <a:cubicBezTo>
                    <a:pt x="22619" y="21573"/>
                    <a:pt x="23079" y="19187"/>
                    <a:pt x="22305" y="17011"/>
                  </a:cubicBezTo>
                  <a:cubicBezTo>
                    <a:pt x="21866" y="15714"/>
                    <a:pt x="19376" y="13559"/>
                    <a:pt x="20045" y="12324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82"/>
            <p:cNvSpPr/>
            <p:nvPr/>
          </p:nvSpPr>
          <p:spPr>
            <a:xfrm>
              <a:off x="3978675" y="4453700"/>
              <a:ext cx="112500" cy="102025"/>
            </a:xfrm>
            <a:custGeom>
              <a:avLst/>
              <a:gdLst/>
              <a:ahLst/>
              <a:cxnLst/>
              <a:rect l="l" t="t" r="r" b="b"/>
              <a:pathLst>
                <a:path w="4500" h="4081" fill="none" extrusionOk="0">
                  <a:moveTo>
                    <a:pt x="2805" y="272"/>
                  </a:moveTo>
                  <a:cubicBezTo>
                    <a:pt x="1424" y="754"/>
                    <a:pt x="1" y="3767"/>
                    <a:pt x="2093" y="3913"/>
                  </a:cubicBezTo>
                  <a:cubicBezTo>
                    <a:pt x="3872" y="4081"/>
                    <a:pt x="4416" y="1612"/>
                    <a:pt x="4499" y="314"/>
                  </a:cubicBezTo>
                  <a:cubicBezTo>
                    <a:pt x="3830" y="0"/>
                    <a:pt x="3056" y="0"/>
                    <a:pt x="2428" y="440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82"/>
            <p:cNvSpPr/>
            <p:nvPr/>
          </p:nvSpPr>
          <p:spPr>
            <a:xfrm>
              <a:off x="4029950" y="4258050"/>
              <a:ext cx="124525" cy="151200"/>
            </a:xfrm>
            <a:custGeom>
              <a:avLst/>
              <a:gdLst/>
              <a:ahLst/>
              <a:cxnLst/>
              <a:rect l="l" t="t" r="r" b="b"/>
              <a:pathLst>
                <a:path w="4981" h="6048" fill="none" extrusionOk="0">
                  <a:moveTo>
                    <a:pt x="1800" y="817"/>
                  </a:moveTo>
                  <a:cubicBezTo>
                    <a:pt x="0" y="1633"/>
                    <a:pt x="105" y="6048"/>
                    <a:pt x="2846" y="4813"/>
                  </a:cubicBezTo>
                  <a:cubicBezTo>
                    <a:pt x="4980" y="3851"/>
                    <a:pt x="4562" y="1"/>
                    <a:pt x="1800" y="1173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82"/>
            <p:cNvSpPr/>
            <p:nvPr/>
          </p:nvSpPr>
          <p:spPr>
            <a:xfrm>
              <a:off x="4141375" y="4158150"/>
              <a:ext cx="208200" cy="109875"/>
            </a:xfrm>
            <a:custGeom>
              <a:avLst/>
              <a:gdLst/>
              <a:ahLst/>
              <a:cxnLst/>
              <a:rect l="l" t="t" r="r" b="b"/>
              <a:pathLst>
                <a:path w="8328" h="4395" fill="none" extrusionOk="0">
                  <a:moveTo>
                    <a:pt x="4854" y="838"/>
                  </a:moveTo>
                  <a:cubicBezTo>
                    <a:pt x="3201" y="1"/>
                    <a:pt x="0" y="4395"/>
                    <a:pt x="5064" y="3955"/>
                  </a:cubicBezTo>
                  <a:cubicBezTo>
                    <a:pt x="8328" y="3662"/>
                    <a:pt x="7909" y="628"/>
                    <a:pt x="4666" y="984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82"/>
            <p:cNvSpPr/>
            <p:nvPr/>
          </p:nvSpPr>
          <p:spPr>
            <a:xfrm>
              <a:off x="4428550" y="4150825"/>
              <a:ext cx="159550" cy="102550"/>
            </a:xfrm>
            <a:custGeom>
              <a:avLst/>
              <a:gdLst/>
              <a:ahLst/>
              <a:cxnLst/>
              <a:rect l="l" t="t" r="r" b="b"/>
              <a:pathLst>
                <a:path w="6382" h="4102" fill="none" extrusionOk="0">
                  <a:moveTo>
                    <a:pt x="2637" y="607"/>
                  </a:moveTo>
                  <a:cubicBezTo>
                    <a:pt x="0" y="587"/>
                    <a:pt x="1235" y="4102"/>
                    <a:pt x="3871" y="3369"/>
                  </a:cubicBezTo>
                  <a:cubicBezTo>
                    <a:pt x="6382" y="2679"/>
                    <a:pt x="4792" y="1"/>
                    <a:pt x="2490" y="273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82"/>
            <p:cNvSpPr/>
            <p:nvPr/>
          </p:nvSpPr>
          <p:spPr>
            <a:xfrm>
              <a:off x="4096900" y="4637300"/>
              <a:ext cx="208225" cy="80575"/>
            </a:xfrm>
            <a:custGeom>
              <a:avLst/>
              <a:gdLst/>
              <a:ahLst/>
              <a:cxnLst/>
              <a:rect l="l" t="t" r="r" b="b"/>
              <a:pathLst>
                <a:path w="8329" h="3223" fill="none" extrusionOk="0">
                  <a:moveTo>
                    <a:pt x="1549" y="586"/>
                  </a:moveTo>
                  <a:cubicBezTo>
                    <a:pt x="1" y="294"/>
                    <a:pt x="398" y="1486"/>
                    <a:pt x="1026" y="2093"/>
                  </a:cubicBezTo>
                  <a:cubicBezTo>
                    <a:pt x="1633" y="2700"/>
                    <a:pt x="3871" y="3223"/>
                    <a:pt x="4708" y="3014"/>
                  </a:cubicBezTo>
                  <a:cubicBezTo>
                    <a:pt x="8328" y="2072"/>
                    <a:pt x="3516" y="1"/>
                    <a:pt x="1549" y="586"/>
                  </a:cubicBezTo>
                  <a:close/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82"/>
            <p:cNvSpPr/>
            <p:nvPr/>
          </p:nvSpPr>
          <p:spPr>
            <a:xfrm>
              <a:off x="4315025" y="4487700"/>
              <a:ext cx="128700" cy="182575"/>
            </a:xfrm>
            <a:custGeom>
              <a:avLst/>
              <a:gdLst/>
              <a:ahLst/>
              <a:cxnLst/>
              <a:rect l="l" t="t" r="r" b="b"/>
              <a:pathLst>
                <a:path w="5148" h="7303" fill="none" extrusionOk="0">
                  <a:moveTo>
                    <a:pt x="2449" y="1863"/>
                  </a:moveTo>
                  <a:cubicBezTo>
                    <a:pt x="1" y="3495"/>
                    <a:pt x="2533" y="7303"/>
                    <a:pt x="4081" y="4625"/>
                  </a:cubicBezTo>
                  <a:cubicBezTo>
                    <a:pt x="5148" y="2762"/>
                    <a:pt x="3725" y="0"/>
                    <a:pt x="1737" y="2197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82"/>
            <p:cNvSpPr/>
            <p:nvPr/>
          </p:nvSpPr>
          <p:spPr>
            <a:xfrm>
              <a:off x="3930550" y="4527975"/>
              <a:ext cx="515800" cy="265750"/>
            </a:xfrm>
            <a:custGeom>
              <a:avLst/>
              <a:gdLst/>
              <a:ahLst/>
              <a:cxnLst/>
              <a:rect l="l" t="t" r="r" b="b"/>
              <a:pathLst>
                <a:path w="20632" h="10630" fill="none" extrusionOk="0">
                  <a:moveTo>
                    <a:pt x="273" y="1"/>
                  </a:moveTo>
                  <a:cubicBezTo>
                    <a:pt x="1" y="503"/>
                    <a:pt x="754" y="1549"/>
                    <a:pt x="963" y="2093"/>
                  </a:cubicBezTo>
                  <a:cubicBezTo>
                    <a:pt x="1194" y="2721"/>
                    <a:pt x="1298" y="3348"/>
                    <a:pt x="1466" y="3976"/>
                  </a:cubicBezTo>
                  <a:cubicBezTo>
                    <a:pt x="1800" y="5273"/>
                    <a:pt x="2658" y="6466"/>
                    <a:pt x="3683" y="7303"/>
                  </a:cubicBezTo>
                  <a:cubicBezTo>
                    <a:pt x="6090" y="9249"/>
                    <a:pt x="9103" y="10190"/>
                    <a:pt x="12137" y="10462"/>
                  </a:cubicBezTo>
                  <a:cubicBezTo>
                    <a:pt x="13852" y="10630"/>
                    <a:pt x="15735" y="10002"/>
                    <a:pt x="17326" y="9374"/>
                  </a:cubicBezTo>
                  <a:cubicBezTo>
                    <a:pt x="18330" y="8977"/>
                    <a:pt x="20632" y="7366"/>
                    <a:pt x="20464" y="6215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82"/>
            <p:cNvSpPr/>
            <p:nvPr/>
          </p:nvSpPr>
          <p:spPr>
            <a:xfrm>
              <a:off x="4423300" y="4287350"/>
              <a:ext cx="247450" cy="125050"/>
            </a:xfrm>
            <a:custGeom>
              <a:avLst/>
              <a:gdLst/>
              <a:ahLst/>
              <a:cxnLst/>
              <a:rect l="l" t="t" r="r" b="b"/>
              <a:pathLst>
                <a:path w="9898" h="5002" fill="none" extrusionOk="0">
                  <a:moveTo>
                    <a:pt x="106" y="5001"/>
                  </a:moveTo>
                  <a:cubicBezTo>
                    <a:pt x="1" y="3955"/>
                    <a:pt x="1110" y="3704"/>
                    <a:pt x="1884" y="3641"/>
                  </a:cubicBezTo>
                  <a:cubicBezTo>
                    <a:pt x="3223" y="3537"/>
                    <a:pt x="4604" y="3516"/>
                    <a:pt x="5922" y="3307"/>
                  </a:cubicBezTo>
                  <a:cubicBezTo>
                    <a:pt x="7659" y="3014"/>
                    <a:pt x="9898" y="1947"/>
                    <a:pt x="9437" y="1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82"/>
            <p:cNvSpPr/>
            <p:nvPr/>
          </p:nvSpPr>
          <p:spPr>
            <a:xfrm>
              <a:off x="4007975" y="4483000"/>
              <a:ext cx="28275" cy="54425"/>
            </a:xfrm>
            <a:custGeom>
              <a:avLst/>
              <a:gdLst/>
              <a:ahLst/>
              <a:cxnLst/>
              <a:rect l="l" t="t" r="r" b="b"/>
              <a:pathLst>
                <a:path w="1131" h="2177" fill="none" extrusionOk="0">
                  <a:moveTo>
                    <a:pt x="1" y="2176"/>
                  </a:moveTo>
                  <a:cubicBezTo>
                    <a:pt x="273" y="1653"/>
                    <a:pt x="586" y="230"/>
                    <a:pt x="1130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82"/>
            <p:cNvSpPr/>
            <p:nvPr/>
          </p:nvSpPr>
          <p:spPr>
            <a:xfrm>
              <a:off x="4019475" y="4500775"/>
              <a:ext cx="19900" cy="44500"/>
            </a:xfrm>
            <a:custGeom>
              <a:avLst/>
              <a:gdLst/>
              <a:ahLst/>
              <a:cxnLst/>
              <a:rect l="l" t="t" r="r" b="b"/>
              <a:pathLst>
                <a:path w="796" h="1780" fill="none" extrusionOk="0">
                  <a:moveTo>
                    <a:pt x="22" y="1779"/>
                  </a:moveTo>
                  <a:cubicBezTo>
                    <a:pt x="1" y="1695"/>
                    <a:pt x="587" y="189"/>
                    <a:pt x="796" y="1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82"/>
            <p:cNvSpPr/>
            <p:nvPr/>
          </p:nvSpPr>
          <p:spPr>
            <a:xfrm>
              <a:off x="4041975" y="4503925"/>
              <a:ext cx="18325" cy="43425"/>
            </a:xfrm>
            <a:custGeom>
              <a:avLst/>
              <a:gdLst/>
              <a:ahLst/>
              <a:cxnLst/>
              <a:rect l="l" t="t" r="r" b="b"/>
              <a:pathLst>
                <a:path w="733" h="1737" fill="none" extrusionOk="0">
                  <a:moveTo>
                    <a:pt x="1" y="1737"/>
                  </a:moveTo>
                  <a:cubicBezTo>
                    <a:pt x="273" y="1151"/>
                    <a:pt x="482" y="544"/>
                    <a:pt x="733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82"/>
            <p:cNvSpPr/>
            <p:nvPr/>
          </p:nvSpPr>
          <p:spPr>
            <a:xfrm>
              <a:off x="4122525" y="4665550"/>
              <a:ext cx="16250" cy="21475"/>
            </a:xfrm>
            <a:custGeom>
              <a:avLst/>
              <a:gdLst/>
              <a:ahLst/>
              <a:cxnLst/>
              <a:rect l="l" t="t" r="r" b="b"/>
              <a:pathLst>
                <a:path w="650" h="859" fill="none" extrusionOk="0">
                  <a:moveTo>
                    <a:pt x="1" y="858"/>
                  </a:moveTo>
                  <a:cubicBezTo>
                    <a:pt x="336" y="670"/>
                    <a:pt x="294" y="105"/>
                    <a:pt x="649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82"/>
            <p:cNvSpPr/>
            <p:nvPr/>
          </p:nvSpPr>
          <p:spPr>
            <a:xfrm>
              <a:off x="4142925" y="4674450"/>
              <a:ext cx="11550" cy="23550"/>
            </a:xfrm>
            <a:custGeom>
              <a:avLst/>
              <a:gdLst/>
              <a:ahLst/>
              <a:cxnLst/>
              <a:rect l="l" t="t" r="r" b="b"/>
              <a:pathLst>
                <a:path w="462" h="942" fill="none" extrusionOk="0">
                  <a:moveTo>
                    <a:pt x="1" y="942"/>
                  </a:moveTo>
                  <a:cubicBezTo>
                    <a:pt x="210" y="691"/>
                    <a:pt x="294" y="293"/>
                    <a:pt x="461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82"/>
            <p:cNvSpPr/>
            <p:nvPr/>
          </p:nvSpPr>
          <p:spPr>
            <a:xfrm>
              <a:off x="4163325" y="4679150"/>
              <a:ext cx="11025" cy="29325"/>
            </a:xfrm>
            <a:custGeom>
              <a:avLst/>
              <a:gdLst/>
              <a:ahLst/>
              <a:cxnLst/>
              <a:rect l="l" t="t" r="r" b="b"/>
              <a:pathLst>
                <a:path w="441" h="1173" fill="none" extrusionOk="0">
                  <a:moveTo>
                    <a:pt x="1" y="1172"/>
                  </a:moveTo>
                  <a:cubicBezTo>
                    <a:pt x="126" y="796"/>
                    <a:pt x="273" y="398"/>
                    <a:pt x="440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82"/>
            <p:cNvSpPr/>
            <p:nvPr/>
          </p:nvSpPr>
          <p:spPr>
            <a:xfrm>
              <a:off x="4361075" y="4566675"/>
              <a:ext cx="19900" cy="41350"/>
            </a:xfrm>
            <a:custGeom>
              <a:avLst/>
              <a:gdLst/>
              <a:ahLst/>
              <a:cxnLst/>
              <a:rect l="l" t="t" r="r" b="b"/>
              <a:pathLst>
                <a:path w="796" h="1654" fill="none" extrusionOk="0">
                  <a:moveTo>
                    <a:pt x="209" y="1654"/>
                  </a:moveTo>
                  <a:cubicBezTo>
                    <a:pt x="0" y="1277"/>
                    <a:pt x="565" y="336"/>
                    <a:pt x="774" y="1"/>
                  </a:cubicBezTo>
                  <a:cubicBezTo>
                    <a:pt x="795" y="64"/>
                    <a:pt x="795" y="85"/>
                    <a:pt x="774" y="126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82"/>
            <p:cNvSpPr/>
            <p:nvPr/>
          </p:nvSpPr>
          <p:spPr>
            <a:xfrm>
              <a:off x="4377800" y="4581850"/>
              <a:ext cx="11525" cy="36125"/>
            </a:xfrm>
            <a:custGeom>
              <a:avLst/>
              <a:gdLst/>
              <a:ahLst/>
              <a:cxnLst/>
              <a:rect l="l" t="t" r="r" b="b"/>
              <a:pathLst>
                <a:path w="461" h="1445" fill="none" extrusionOk="0">
                  <a:moveTo>
                    <a:pt x="1" y="1444"/>
                  </a:moveTo>
                  <a:cubicBezTo>
                    <a:pt x="273" y="1235"/>
                    <a:pt x="356" y="398"/>
                    <a:pt x="461" y="1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82"/>
            <p:cNvSpPr/>
            <p:nvPr/>
          </p:nvSpPr>
          <p:spPr>
            <a:xfrm>
              <a:off x="4395075" y="4593375"/>
              <a:ext cx="8900" cy="29825"/>
            </a:xfrm>
            <a:custGeom>
              <a:avLst/>
              <a:gdLst/>
              <a:ahLst/>
              <a:cxnLst/>
              <a:rect l="l" t="t" r="r" b="b"/>
              <a:pathLst>
                <a:path w="356" h="1193" fill="none" extrusionOk="0">
                  <a:moveTo>
                    <a:pt x="0" y="1193"/>
                  </a:moveTo>
                  <a:cubicBezTo>
                    <a:pt x="251" y="879"/>
                    <a:pt x="356" y="398"/>
                    <a:pt x="314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82"/>
            <p:cNvSpPr/>
            <p:nvPr/>
          </p:nvSpPr>
          <p:spPr>
            <a:xfrm>
              <a:off x="4051925" y="4318225"/>
              <a:ext cx="13100" cy="42375"/>
            </a:xfrm>
            <a:custGeom>
              <a:avLst/>
              <a:gdLst/>
              <a:ahLst/>
              <a:cxnLst/>
              <a:rect l="l" t="t" r="r" b="b"/>
              <a:pathLst>
                <a:path w="524" h="1695" fill="none" extrusionOk="0">
                  <a:moveTo>
                    <a:pt x="0" y="1695"/>
                  </a:moveTo>
                  <a:cubicBezTo>
                    <a:pt x="105" y="1381"/>
                    <a:pt x="314" y="0"/>
                    <a:pt x="523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82"/>
            <p:cNvSpPr/>
            <p:nvPr/>
          </p:nvSpPr>
          <p:spPr>
            <a:xfrm>
              <a:off x="4070225" y="4337050"/>
              <a:ext cx="14675" cy="40300"/>
            </a:xfrm>
            <a:custGeom>
              <a:avLst/>
              <a:gdLst/>
              <a:ahLst/>
              <a:cxnLst/>
              <a:rect l="l" t="t" r="r" b="b"/>
              <a:pathLst>
                <a:path w="587" h="1612" fill="none" extrusionOk="0">
                  <a:moveTo>
                    <a:pt x="1" y="1612"/>
                  </a:moveTo>
                  <a:cubicBezTo>
                    <a:pt x="273" y="1465"/>
                    <a:pt x="335" y="377"/>
                    <a:pt x="586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82"/>
            <p:cNvSpPr/>
            <p:nvPr/>
          </p:nvSpPr>
          <p:spPr>
            <a:xfrm>
              <a:off x="4099525" y="4323975"/>
              <a:ext cx="17800" cy="59650"/>
            </a:xfrm>
            <a:custGeom>
              <a:avLst/>
              <a:gdLst/>
              <a:ahLst/>
              <a:cxnLst/>
              <a:rect l="l" t="t" r="r" b="b"/>
              <a:pathLst>
                <a:path w="712" h="2386" fill="none" extrusionOk="0">
                  <a:moveTo>
                    <a:pt x="0" y="2386"/>
                  </a:moveTo>
                  <a:cubicBezTo>
                    <a:pt x="293" y="1611"/>
                    <a:pt x="481" y="795"/>
                    <a:pt x="712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82"/>
            <p:cNvSpPr/>
            <p:nvPr/>
          </p:nvSpPr>
          <p:spPr>
            <a:xfrm>
              <a:off x="4213025" y="4212025"/>
              <a:ext cx="16250" cy="40300"/>
            </a:xfrm>
            <a:custGeom>
              <a:avLst/>
              <a:gdLst/>
              <a:ahLst/>
              <a:cxnLst/>
              <a:rect l="l" t="t" r="r" b="b"/>
              <a:pathLst>
                <a:path w="650" h="1612" fill="none" extrusionOk="0">
                  <a:moveTo>
                    <a:pt x="1" y="1612"/>
                  </a:moveTo>
                  <a:cubicBezTo>
                    <a:pt x="231" y="1089"/>
                    <a:pt x="461" y="566"/>
                    <a:pt x="649" y="1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82"/>
            <p:cNvSpPr/>
            <p:nvPr/>
          </p:nvSpPr>
          <p:spPr>
            <a:xfrm>
              <a:off x="4242325" y="4220925"/>
              <a:ext cx="15200" cy="34550"/>
            </a:xfrm>
            <a:custGeom>
              <a:avLst/>
              <a:gdLst/>
              <a:ahLst/>
              <a:cxnLst/>
              <a:rect l="l" t="t" r="r" b="b"/>
              <a:pathLst>
                <a:path w="608" h="1382" fill="none" extrusionOk="0">
                  <a:moveTo>
                    <a:pt x="0" y="1381"/>
                  </a:moveTo>
                  <a:cubicBezTo>
                    <a:pt x="42" y="942"/>
                    <a:pt x="293" y="314"/>
                    <a:pt x="607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82"/>
            <p:cNvSpPr/>
            <p:nvPr/>
          </p:nvSpPr>
          <p:spPr>
            <a:xfrm>
              <a:off x="4265350" y="4221975"/>
              <a:ext cx="11000" cy="33500"/>
            </a:xfrm>
            <a:custGeom>
              <a:avLst/>
              <a:gdLst/>
              <a:ahLst/>
              <a:cxnLst/>
              <a:rect l="l" t="t" r="r" b="b"/>
              <a:pathLst>
                <a:path w="440" h="1340" fill="none" extrusionOk="0">
                  <a:moveTo>
                    <a:pt x="0" y="1339"/>
                  </a:moveTo>
                  <a:cubicBezTo>
                    <a:pt x="126" y="900"/>
                    <a:pt x="251" y="419"/>
                    <a:pt x="439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82"/>
            <p:cNvSpPr/>
            <p:nvPr/>
          </p:nvSpPr>
          <p:spPr>
            <a:xfrm>
              <a:off x="4286250" y="4230350"/>
              <a:ext cx="11025" cy="20925"/>
            </a:xfrm>
            <a:custGeom>
              <a:avLst/>
              <a:gdLst/>
              <a:ahLst/>
              <a:cxnLst/>
              <a:rect l="l" t="t" r="r" b="b"/>
              <a:pathLst>
                <a:path w="441" h="837" fill="none" extrusionOk="0">
                  <a:moveTo>
                    <a:pt x="1" y="837"/>
                  </a:moveTo>
                  <a:cubicBezTo>
                    <a:pt x="168" y="607"/>
                    <a:pt x="357" y="293"/>
                    <a:pt x="440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82"/>
            <p:cNvSpPr/>
            <p:nvPr/>
          </p:nvSpPr>
          <p:spPr>
            <a:xfrm>
              <a:off x="4473525" y="4183775"/>
              <a:ext cx="14675" cy="36650"/>
            </a:xfrm>
            <a:custGeom>
              <a:avLst/>
              <a:gdLst/>
              <a:ahLst/>
              <a:cxnLst/>
              <a:rect l="l" t="t" r="r" b="b"/>
              <a:pathLst>
                <a:path w="587" h="1466" fill="none" extrusionOk="0">
                  <a:moveTo>
                    <a:pt x="147" y="1465"/>
                  </a:moveTo>
                  <a:cubicBezTo>
                    <a:pt x="1" y="1173"/>
                    <a:pt x="377" y="147"/>
                    <a:pt x="586" y="1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82"/>
            <p:cNvSpPr/>
            <p:nvPr/>
          </p:nvSpPr>
          <p:spPr>
            <a:xfrm>
              <a:off x="4495500" y="4200525"/>
              <a:ext cx="14150" cy="34550"/>
            </a:xfrm>
            <a:custGeom>
              <a:avLst/>
              <a:gdLst/>
              <a:ahLst/>
              <a:cxnLst/>
              <a:rect l="l" t="t" r="r" b="b"/>
              <a:pathLst>
                <a:path w="566" h="1382" fill="none" extrusionOk="0">
                  <a:moveTo>
                    <a:pt x="0" y="1381"/>
                  </a:moveTo>
                  <a:cubicBezTo>
                    <a:pt x="126" y="921"/>
                    <a:pt x="377" y="440"/>
                    <a:pt x="565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82"/>
            <p:cNvSpPr/>
            <p:nvPr/>
          </p:nvSpPr>
          <p:spPr>
            <a:xfrm>
              <a:off x="4519550" y="4198425"/>
              <a:ext cx="16250" cy="33500"/>
            </a:xfrm>
            <a:custGeom>
              <a:avLst/>
              <a:gdLst/>
              <a:ahLst/>
              <a:cxnLst/>
              <a:rect l="l" t="t" r="r" b="b"/>
              <a:pathLst>
                <a:path w="650" h="1340" fill="none" extrusionOk="0">
                  <a:moveTo>
                    <a:pt x="1" y="1340"/>
                  </a:moveTo>
                  <a:cubicBezTo>
                    <a:pt x="252" y="1047"/>
                    <a:pt x="650" y="398"/>
                    <a:pt x="608" y="1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6" name="Google Shape;2836;p82"/>
          <p:cNvGrpSpPr/>
          <p:nvPr/>
        </p:nvGrpSpPr>
        <p:grpSpPr>
          <a:xfrm>
            <a:off x="1008850" y="1152975"/>
            <a:ext cx="219700" cy="716650"/>
            <a:chOff x="4771700" y="4284750"/>
            <a:chExt cx="219700" cy="716650"/>
          </a:xfrm>
        </p:grpSpPr>
        <p:sp>
          <p:nvSpPr>
            <p:cNvPr id="2837" name="Google Shape;2837;p82"/>
            <p:cNvSpPr/>
            <p:nvPr/>
          </p:nvSpPr>
          <p:spPr>
            <a:xfrm>
              <a:off x="4771700" y="4284750"/>
              <a:ext cx="90500" cy="161125"/>
            </a:xfrm>
            <a:custGeom>
              <a:avLst/>
              <a:gdLst/>
              <a:ahLst/>
              <a:cxnLst/>
              <a:rect l="l" t="t" r="r" b="b"/>
              <a:pathLst>
                <a:path w="3620" h="6445" fill="none" extrusionOk="0">
                  <a:moveTo>
                    <a:pt x="1402" y="6152"/>
                  </a:moveTo>
                  <a:cubicBezTo>
                    <a:pt x="0" y="4373"/>
                    <a:pt x="84" y="1193"/>
                    <a:pt x="2260" y="0"/>
                  </a:cubicBezTo>
                  <a:cubicBezTo>
                    <a:pt x="2406" y="628"/>
                    <a:pt x="2992" y="1151"/>
                    <a:pt x="3243" y="1779"/>
                  </a:cubicBezTo>
                  <a:cubicBezTo>
                    <a:pt x="3536" y="2469"/>
                    <a:pt x="3620" y="3285"/>
                    <a:pt x="3578" y="3997"/>
                  </a:cubicBezTo>
                  <a:cubicBezTo>
                    <a:pt x="3578" y="4624"/>
                    <a:pt x="3452" y="5231"/>
                    <a:pt x="2950" y="5712"/>
                  </a:cubicBezTo>
                  <a:cubicBezTo>
                    <a:pt x="2678" y="5963"/>
                    <a:pt x="1674" y="6445"/>
                    <a:pt x="1444" y="6089"/>
                  </a:cubicBezTo>
                </a:path>
              </a:pathLst>
            </a:custGeom>
            <a:noFill/>
            <a:ln w="130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82"/>
            <p:cNvSpPr/>
            <p:nvPr/>
          </p:nvSpPr>
          <p:spPr>
            <a:xfrm>
              <a:off x="4779025" y="4302525"/>
              <a:ext cx="25125" cy="99925"/>
            </a:xfrm>
            <a:custGeom>
              <a:avLst/>
              <a:gdLst/>
              <a:ahLst/>
              <a:cxnLst/>
              <a:rect l="l" t="t" r="r" b="b"/>
              <a:pathLst>
                <a:path w="1005" h="3997" fill="none" extrusionOk="0">
                  <a:moveTo>
                    <a:pt x="1004" y="0"/>
                  </a:moveTo>
                  <a:cubicBezTo>
                    <a:pt x="837" y="1026"/>
                    <a:pt x="0" y="3139"/>
                    <a:pt x="816" y="3997"/>
                  </a:cubicBezTo>
                  <a:cubicBezTo>
                    <a:pt x="837" y="3955"/>
                    <a:pt x="837" y="3892"/>
                    <a:pt x="816" y="385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82"/>
            <p:cNvSpPr/>
            <p:nvPr/>
          </p:nvSpPr>
          <p:spPr>
            <a:xfrm>
              <a:off x="4802550" y="4298875"/>
              <a:ext cx="17300" cy="112475"/>
            </a:xfrm>
            <a:custGeom>
              <a:avLst/>
              <a:gdLst/>
              <a:ahLst/>
              <a:cxnLst/>
              <a:rect l="l" t="t" r="r" b="b"/>
              <a:pathLst>
                <a:path w="692" h="4499" fill="none" extrusionOk="0">
                  <a:moveTo>
                    <a:pt x="398" y="0"/>
                  </a:moveTo>
                  <a:cubicBezTo>
                    <a:pt x="440" y="1507"/>
                    <a:pt x="1" y="3034"/>
                    <a:pt x="628" y="4499"/>
                  </a:cubicBezTo>
                  <a:cubicBezTo>
                    <a:pt x="691" y="4394"/>
                    <a:pt x="691" y="4289"/>
                    <a:pt x="691" y="4143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82"/>
            <p:cNvSpPr/>
            <p:nvPr/>
          </p:nvSpPr>
          <p:spPr>
            <a:xfrm>
              <a:off x="4811975" y="4292575"/>
              <a:ext cx="25125" cy="116675"/>
            </a:xfrm>
            <a:custGeom>
              <a:avLst/>
              <a:gdLst/>
              <a:ahLst/>
              <a:cxnLst/>
              <a:rect l="l" t="t" r="r" b="b"/>
              <a:pathLst>
                <a:path w="1005" h="4667" fill="none" extrusionOk="0">
                  <a:moveTo>
                    <a:pt x="481" y="1"/>
                  </a:moveTo>
                  <a:cubicBezTo>
                    <a:pt x="0" y="1528"/>
                    <a:pt x="774" y="3181"/>
                    <a:pt x="1005" y="4667"/>
                  </a:cubicBezTo>
                  <a:lnTo>
                    <a:pt x="1005" y="4395"/>
                  </a:ln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82"/>
            <p:cNvSpPr/>
            <p:nvPr/>
          </p:nvSpPr>
          <p:spPr>
            <a:xfrm>
              <a:off x="4830800" y="4307225"/>
              <a:ext cx="12050" cy="65950"/>
            </a:xfrm>
            <a:custGeom>
              <a:avLst/>
              <a:gdLst/>
              <a:ahLst/>
              <a:cxnLst/>
              <a:rect l="l" t="t" r="r" b="b"/>
              <a:pathLst>
                <a:path w="482" h="2638" fill="none" extrusionOk="0">
                  <a:moveTo>
                    <a:pt x="21" y="1"/>
                  </a:moveTo>
                  <a:cubicBezTo>
                    <a:pt x="0" y="880"/>
                    <a:pt x="231" y="1717"/>
                    <a:pt x="482" y="2553"/>
                  </a:cubicBezTo>
                  <a:cubicBezTo>
                    <a:pt x="461" y="2616"/>
                    <a:pt x="440" y="2637"/>
                    <a:pt x="356" y="2616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82"/>
            <p:cNvSpPr/>
            <p:nvPr/>
          </p:nvSpPr>
          <p:spPr>
            <a:xfrm>
              <a:off x="4809875" y="4432775"/>
              <a:ext cx="111450" cy="218150"/>
            </a:xfrm>
            <a:custGeom>
              <a:avLst/>
              <a:gdLst/>
              <a:ahLst/>
              <a:cxnLst/>
              <a:rect l="l" t="t" r="r" b="b"/>
              <a:pathLst>
                <a:path w="4458" h="8726" fill="none" extrusionOk="0">
                  <a:moveTo>
                    <a:pt x="0" y="398"/>
                  </a:moveTo>
                  <a:cubicBezTo>
                    <a:pt x="0" y="2846"/>
                    <a:pt x="1026" y="6006"/>
                    <a:pt x="1151" y="8705"/>
                  </a:cubicBezTo>
                  <a:cubicBezTo>
                    <a:pt x="1988" y="8726"/>
                    <a:pt x="3034" y="8391"/>
                    <a:pt x="3830" y="8203"/>
                  </a:cubicBezTo>
                  <a:cubicBezTo>
                    <a:pt x="4394" y="8077"/>
                    <a:pt x="4457" y="7972"/>
                    <a:pt x="4332" y="7407"/>
                  </a:cubicBezTo>
                  <a:cubicBezTo>
                    <a:pt x="4206" y="6884"/>
                    <a:pt x="3976" y="6361"/>
                    <a:pt x="3704" y="5901"/>
                  </a:cubicBezTo>
                  <a:cubicBezTo>
                    <a:pt x="2616" y="4081"/>
                    <a:pt x="1842" y="2009"/>
                    <a:pt x="1256" y="0"/>
                  </a:cubicBezTo>
                </a:path>
              </a:pathLst>
            </a:custGeom>
            <a:noFill/>
            <a:ln w="130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82"/>
            <p:cNvSpPr/>
            <p:nvPr/>
          </p:nvSpPr>
          <p:spPr>
            <a:xfrm>
              <a:off x="4836550" y="4616375"/>
              <a:ext cx="154850" cy="385025"/>
            </a:xfrm>
            <a:custGeom>
              <a:avLst/>
              <a:gdLst/>
              <a:ahLst/>
              <a:cxnLst/>
              <a:rect l="l" t="t" r="r" b="b"/>
              <a:pathLst>
                <a:path w="6194" h="15401" fill="none" extrusionOk="0">
                  <a:moveTo>
                    <a:pt x="84" y="1444"/>
                  </a:moveTo>
                  <a:cubicBezTo>
                    <a:pt x="1" y="3014"/>
                    <a:pt x="607" y="4834"/>
                    <a:pt x="1026" y="6361"/>
                  </a:cubicBezTo>
                  <a:cubicBezTo>
                    <a:pt x="1444" y="7952"/>
                    <a:pt x="2386" y="9416"/>
                    <a:pt x="3181" y="10860"/>
                  </a:cubicBezTo>
                  <a:cubicBezTo>
                    <a:pt x="3746" y="11885"/>
                    <a:pt x="4395" y="12848"/>
                    <a:pt x="5001" y="13810"/>
                  </a:cubicBezTo>
                  <a:cubicBezTo>
                    <a:pt x="5315" y="14312"/>
                    <a:pt x="5587" y="15045"/>
                    <a:pt x="6006" y="15400"/>
                  </a:cubicBezTo>
                  <a:cubicBezTo>
                    <a:pt x="6194" y="14145"/>
                    <a:pt x="6068" y="12785"/>
                    <a:pt x="5901" y="11530"/>
                  </a:cubicBezTo>
                  <a:cubicBezTo>
                    <a:pt x="5713" y="10002"/>
                    <a:pt x="5524" y="8433"/>
                    <a:pt x="5190" y="6885"/>
                  </a:cubicBezTo>
                  <a:cubicBezTo>
                    <a:pt x="4667" y="4562"/>
                    <a:pt x="4834" y="2009"/>
                    <a:pt x="3453" y="1"/>
                  </a:cubicBezTo>
                  <a:cubicBezTo>
                    <a:pt x="3327" y="1"/>
                    <a:pt x="3244" y="84"/>
                    <a:pt x="3160" y="168"/>
                  </a:cubicBezTo>
                </a:path>
              </a:pathLst>
            </a:custGeom>
            <a:noFill/>
            <a:ln w="130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004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482A4A6B-03CF-E5D1-F7E3-6176CB8F5902}"/>
              </a:ext>
            </a:extLst>
          </p:cNvPr>
          <p:cNvSpPr txBox="1"/>
          <p:nvPr/>
        </p:nvSpPr>
        <p:spPr>
          <a:xfrm>
            <a:off x="1046747" y="766011"/>
            <a:ext cx="6974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Educatia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profesionala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reprezinta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o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componenta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esentiala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a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dezvoltarii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individuale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si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a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societatii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in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ansamblu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.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Aceasta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isi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propune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sa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ofere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cunostinte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,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abilitati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si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competente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practice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necesare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pentru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a intra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si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a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reusi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intr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-un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anumit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domeniu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sau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intr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-o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anumita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profesie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.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Acest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lucru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poate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implica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invatarea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unor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abilitati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practice, precum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lucrul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cu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unelte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sau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echipamente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specifice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,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sau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dobandirea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cunostintelor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tehnice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necesare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intr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-un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domeniu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precum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inginerie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, IT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sau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</a:rPr>
              <a:t>sanatate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C67F-4314-9D28-8893-724C90A4B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574" y="1675050"/>
            <a:ext cx="3203400" cy="896700"/>
          </a:xfrm>
        </p:spPr>
        <p:txBody>
          <a:bodyPr>
            <a:normAutofit fontScale="90000"/>
          </a:bodyPr>
          <a:lstStyle/>
          <a:p>
            <a:r>
              <a:rPr lang="en-US" dirty="0"/>
              <a:t>Aer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30E5A-BA66-05B5-0C00-0082B1072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Respiri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inspiri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03128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76"/>
          <p:cNvSpPr txBox="1">
            <a:spLocks noGrp="1"/>
          </p:cNvSpPr>
          <p:nvPr>
            <p:ph type="subTitle" idx="1"/>
          </p:nvPr>
        </p:nvSpPr>
        <p:spPr>
          <a:xfrm flipH="1">
            <a:off x="2054573" y="1937550"/>
            <a:ext cx="5034854" cy="12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Daca as fi o </a:t>
            </a:r>
            <a:r>
              <a:rPr lang="en-US" dirty="0" err="1"/>
              <a:t>floare</a:t>
            </a:r>
            <a:r>
              <a:rPr lang="en-US" dirty="0"/>
              <a:t>, cat de </a:t>
            </a:r>
            <a:r>
              <a:rPr lang="en-US" dirty="0" err="1"/>
              <a:t>frumoasa</a:t>
            </a:r>
            <a:r>
              <a:rPr lang="en-US" dirty="0"/>
              <a:t> as fi?</a:t>
            </a:r>
            <a:endParaRPr dirty="0"/>
          </a:p>
        </p:txBody>
      </p:sp>
      <p:sp>
        <p:nvSpPr>
          <p:cNvPr id="2654" name="Google Shape;2654;p76"/>
          <p:cNvSpPr txBox="1">
            <a:spLocks noGrp="1"/>
          </p:cNvSpPr>
          <p:nvPr>
            <p:ph type="ctrTitle"/>
          </p:nvPr>
        </p:nvSpPr>
        <p:spPr>
          <a:xfrm flipH="1">
            <a:off x="3348335" y="562848"/>
            <a:ext cx="3930770" cy="1181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Tema de reflexie: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13571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70"/>
          <p:cNvSpPr txBox="1">
            <a:spLocks noGrp="1"/>
          </p:cNvSpPr>
          <p:nvPr>
            <p:ph type="title"/>
          </p:nvPr>
        </p:nvSpPr>
        <p:spPr>
          <a:xfrm flipH="1">
            <a:off x="1330050" y="1024638"/>
            <a:ext cx="6367800" cy="29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Care-i faza cu educatia?</a:t>
            </a:r>
            <a:endParaRPr sz="4800" dirty="0"/>
          </a:p>
        </p:txBody>
      </p:sp>
      <p:sp>
        <p:nvSpPr>
          <p:cNvPr id="1341" name="Google Shape;1341;p70"/>
          <p:cNvSpPr txBox="1">
            <a:spLocks noGrp="1"/>
          </p:cNvSpPr>
          <p:nvPr>
            <p:ph type="subTitle" idx="1"/>
          </p:nvPr>
        </p:nvSpPr>
        <p:spPr>
          <a:xfrm>
            <a:off x="2871000" y="3630375"/>
            <a:ext cx="3285900" cy="63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Gaegu"/>
                <a:ea typeface="Gaegu"/>
                <a:sym typeface="Gaegu"/>
              </a:rPr>
              <a:t>Si de </a:t>
            </a:r>
            <a:r>
              <a:rPr lang="en-US" sz="1800" b="1" dirty="0" err="1">
                <a:latin typeface="Gaegu"/>
                <a:ea typeface="Gaegu"/>
                <a:sym typeface="Gaegu"/>
              </a:rPr>
              <a:t>ce</a:t>
            </a:r>
            <a:r>
              <a:rPr lang="en-US" sz="1800" b="1" dirty="0"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latin typeface="Gaegu"/>
                <a:ea typeface="Gaegu"/>
                <a:sym typeface="Gaegu"/>
              </a:rPr>
              <a:t>avem</a:t>
            </a:r>
            <a:r>
              <a:rPr lang="en-US" sz="1800" b="1" dirty="0"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latin typeface="Gaegu"/>
                <a:ea typeface="Gaegu"/>
                <a:sym typeface="Gaegu"/>
              </a:rPr>
              <a:t>nevoie</a:t>
            </a:r>
            <a:r>
              <a:rPr lang="en-US" sz="1800" b="1" dirty="0">
                <a:latin typeface="Gaegu"/>
                <a:ea typeface="Gaegu"/>
                <a:sym typeface="Gaegu"/>
              </a:rPr>
              <a:t> de </a:t>
            </a:r>
            <a:r>
              <a:rPr lang="en-US" sz="1800" b="1" dirty="0" err="1">
                <a:latin typeface="Gaegu"/>
                <a:ea typeface="Gaegu"/>
                <a:sym typeface="Gaegu"/>
              </a:rPr>
              <a:t>ea</a:t>
            </a:r>
            <a:r>
              <a:rPr lang="en-US" sz="1800" b="1" dirty="0">
                <a:latin typeface="Gaegu"/>
                <a:ea typeface="Gaegu"/>
                <a:sym typeface="Gaegu"/>
              </a:rPr>
              <a:t>?</a:t>
            </a:r>
            <a:endParaRPr sz="1800" b="1" dirty="0">
              <a:latin typeface="Gaegu"/>
              <a:ea typeface="Gaegu"/>
              <a:sym typeface="Gaegu"/>
            </a:endParaRPr>
          </a:p>
        </p:txBody>
      </p:sp>
      <p:sp>
        <p:nvSpPr>
          <p:cNvPr id="1342" name="Google Shape;1342;p70"/>
          <p:cNvSpPr/>
          <p:nvPr/>
        </p:nvSpPr>
        <p:spPr>
          <a:xfrm rot="-260877" flipH="1">
            <a:off x="649049" y="1468976"/>
            <a:ext cx="7729804" cy="2163669"/>
          </a:xfrm>
          <a:custGeom>
            <a:avLst/>
            <a:gdLst/>
            <a:ahLst/>
            <a:cxnLst/>
            <a:rect l="l" t="t" r="r" b="b"/>
            <a:pathLst>
              <a:path w="93726" h="45607" extrusionOk="0">
                <a:moveTo>
                  <a:pt x="61426" y="1232"/>
                </a:moveTo>
                <a:cubicBezTo>
                  <a:pt x="73102" y="1232"/>
                  <a:pt x="90461" y="3706"/>
                  <a:pt x="89626" y="15515"/>
                </a:cubicBezTo>
                <a:lnTo>
                  <a:pt x="89626" y="15515"/>
                </a:lnTo>
                <a:cubicBezTo>
                  <a:pt x="89128" y="15001"/>
                  <a:pt x="88611" y="14521"/>
                  <a:pt x="88097" y="14079"/>
                </a:cubicBezTo>
                <a:cubicBezTo>
                  <a:pt x="84924" y="11259"/>
                  <a:pt x="81145" y="9146"/>
                  <a:pt x="77223" y="7510"/>
                </a:cubicBezTo>
                <a:lnTo>
                  <a:pt x="77223" y="7510"/>
                </a:lnTo>
                <a:cubicBezTo>
                  <a:pt x="71422" y="4153"/>
                  <a:pt x="64333" y="3084"/>
                  <a:pt x="57753" y="2771"/>
                </a:cubicBezTo>
                <a:lnTo>
                  <a:pt x="57753" y="2771"/>
                </a:lnTo>
                <a:cubicBezTo>
                  <a:pt x="55996" y="2625"/>
                  <a:pt x="54235" y="2551"/>
                  <a:pt x="52483" y="2551"/>
                </a:cubicBezTo>
                <a:cubicBezTo>
                  <a:pt x="49921" y="2551"/>
                  <a:pt x="47380" y="2710"/>
                  <a:pt x="44907" y="3035"/>
                </a:cubicBezTo>
                <a:lnTo>
                  <a:pt x="44907" y="3035"/>
                </a:lnTo>
                <a:cubicBezTo>
                  <a:pt x="44665" y="3052"/>
                  <a:pt x="44423" y="3070"/>
                  <a:pt x="44181" y="3088"/>
                </a:cubicBezTo>
                <a:lnTo>
                  <a:pt x="44181" y="3088"/>
                </a:lnTo>
                <a:cubicBezTo>
                  <a:pt x="47695" y="2372"/>
                  <a:pt x="51248" y="1857"/>
                  <a:pt x="54795" y="1519"/>
                </a:cubicBezTo>
                <a:cubicBezTo>
                  <a:pt x="56560" y="1352"/>
                  <a:pt x="58855" y="1232"/>
                  <a:pt x="61426" y="1232"/>
                </a:cubicBezTo>
                <a:close/>
                <a:moveTo>
                  <a:pt x="81860" y="11048"/>
                </a:moveTo>
                <a:cubicBezTo>
                  <a:pt x="82945" y="11668"/>
                  <a:pt x="84007" y="12332"/>
                  <a:pt x="85044" y="13042"/>
                </a:cubicBezTo>
                <a:cubicBezTo>
                  <a:pt x="86564" y="14062"/>
                  <a:pt x="88161" y="15340"/>
                  <a:pt x="89468" y="16805"/>
                </a:cubicBezTo>
                <a:lnTo>
                  <a:pt x="89468" y="16805"/>
                </a:lnTo>
                <a:cubicBezTo>
                  <a:pt x="89385" y="17284"/>
                  <a:pt x="89275" y="17777"/>
                  <a:pt x="89134" y="18285"/>
                </a:cubicBezTo>
                <a:cubicBezTo>
                  <a:pt x="88766" y="19679"/>
                  <a:pt x="88179" y="20974"/>
                  <a:pt x="87423" y="22179"/>
                </a:cubicBezTo>
                <a:lnTo>
                  <a:pt x="87423" y="22179"/>
                </a:lnTo>
                <a:cubicBezTo>
                  <a:pt x="87329" y="18104"/>
                  <a:pt x="84808" y="13997"/>
                  <a:pt x="81860" y="11048"/>
                </a:cubicBezTo>
                <a:close/>
                <a:moveTo>
                  <a:pt x="85882" y="25341"/>
                </a:moveTo>
                <a:cubicBezTo>
                  <a:pt x="83973" y="30471"/>
                  <a:pt x="77174" y="33359"/>
                  <a:pt x="72138" y="34994"/>
                </a:cubicBezTo>
                <a:cubicBezTo>
                  <a:pt x="71486" y="35214"/>
                  <a:pt x="70829" y="35426"/>
                  <a:pt x="70170" y="35631"/>
                </a:cubicBezTo>
                <a:lnTo>
                  <a:pt x="70170" y="35631"/>
                </a:lnTo>
                <a:cubicBezTo>
                  <a:pt x="75908" y="32996"/>
                  <a:pt x="81545" y="29884"/>
                  <a:pt x="85882" y="25341"/>
                </a:cubicBezTo>
                <a:close/>
                <a:moveTo>
                  <a:pt x="5271" y="24853"/>
                </a:moveTo>
                <a:lnTo>
                  <a:pt x="5271" y="24853"/>
                </a:lnTo>
                <a:cubicBezTo>
                  <a:pt x="3329" y="28413"/>
                  <a:pt x="3124" y="32283"/>
                  <a:pt x="6340" y="36146"/>
                </a:cubicBezTo>
                <a:cubicBezTo>
                  <a:pt x="6830" y="36744"/>
                  <a:pt x="7374" y="37297"/>
                  <a:pt x="7960" y="37811"/>
                </a:cubicBezTo>
                <a:lnTo>
                  <a:pt x="7960" y="37811"/>
                </a:lnTo>
                <a:cubicBezTo>
                  <a:pt x="3462" y="35852"/>
                  <a:pt x="1318" y="32730"/>
                  <a:pt x="3517" y="27907"/>
                </a:cubicBezTo>
                <a:cubicBezTo>
                  <a:pt x="3991" y="26825"/>
                  <a:pt x="4591" y="25811"/>
                  <a:pt x="5271" y="24853"/>
                </a:cubicBezTo>
                <a:close/>
                <a:moveTo>
                  <a:pt x="19484" y="13729"/>
                </a:moveTo>
                <a:cubicBezTo>
                  <a:pt x="16127" y="16051"/>
                  <a:pt x="13147" y="18982"/>
                  <a:pt x="11583" y="22722"/>
                </a:cubicBezTo>
                <a:cubicBezTo>
                  <a:pt x="9221" y="28310"/>
                  <a:pt x="11352" y="34879"/>
                  <a:pt x="16019" y="38624"/>
                </a:cubicBezTo>
                <a:cubicBezTo>
                  <a:pt x="16774" y="39218"/>
                  <a:pt x="17571" y="39748"/>
                  <a:pt x="18403" y="40222"/>
                </a:cubicBezTo>
                <a:lnTo>
                  <a:pt x="18403" y="40222"/>
                </a:lnTo>
                <a:cubicBezTo>
                  <a:pt x="15804" y="39934"/>
                  <a:pt x="13380" y="39517"/>
                  <a:pt x="11249" y="38940"/>
                </a:cubicBezTo>
                <a:lnTo>
                  <a:pt x="11249" y="38940"/>
                </a:lnTo>
                <a:cubicBezTo>
                  <a:pt x="10095" y="38161"/>
                  <a:pt x="9010" y="37290"/>
                  <a:pt x="8011" y="36319"/>
                </a:cubicBezTo>
                <a:cubicBezTo>
                  <a:pt x="3171" y="31652"/>
                  <a:pt x="5476" y="25890"/>
                  <a:pt x="9451" y="21569"/>
                </a:cubicBezTo>
                <a:cubicBezTo>
                  <a:pt x="12320" y="18467"/>
                  <a:pt x="15787" y="15906"/>
                  <a:pt x="19484" y="13729"/>
                </a:cubicBezTo>
                <a:close/>
                <a:moveTo>
                  <a:pt x="54697" y="4374"/>
                </a:moveTo>
                <a:cubicBezTo>
                  <a:pt x="57004" y="4374"/>
                  <a:pt x="59294" y="4622"/>
                  <a:pt x="61421" y="5321"/>
                </a:cubicBezTo>
                <a:cubicBezTo>
                  <a:pt x="61456" y="5335"/>
                  <a:pt x="61490" y="5341"/>
                  <a:pt x="61523" y="5341"/>
                </a:cubicBezTo>
                <a:cubicBezTo>
                  <a:pt x="61820" y="5341"/>
                  <a:pt x="62005" y="4839"/>
                  <a:pt x="61812" y="4519"/>
                </a:cubicBezTo>
                <a:lnTo>
                  <a:pt x="61812" y="4519"/>
                </a:lnTo>
                <a:cubicBezTo>
                  <a:pt x="66844" y="5191"/>
                  <a:pt x="71789" y="6447"/>
                  <a:pt x="76445" y="8390"/>
                </a:cubicBezTo>
                <a:lnTo>
                  <a:pt x="76445" y="8390"/>
                </a:lnTo>
                <a:cubicBezTo>
                  <a:pt x="80994" y="10909"/>
                  <a:pt x="84687" y="14681"/>
                  <a:pt x="86081" y="20014"/>
                </a:cubicBezTo>
                <a:cubicBezTo>
                  <a:pt x="86426" y="21368"/>
                  <a:pt x="86479" y="22614"/>
                  <a:pt x="86297" y="23762"/>
                </a:cubicBezTo>
                <a:lnTo>
                  <a:pt x="86297" y="23762"/>
                </a:lnTo>
                <a:cubicBezTo>
                  <a:pt x="82255" y="28830"/>
                  <a:pt x="75262" y="32180"/>
                  <a:pt x="69948" y="34706"/>
                </a:cubicBezTo>
                <a:cubicBezTo>
                  <a:pt x="68121" y="35570"/>
                  <a:pt x="66284" y="36411"/>
                  <a:pt x="64433" y="37215"/>
                </a:cubicBezTo>
                <a:lnTo>
                  <a:pt x="64433" y="37215"/>
                </a:lnTo>
                <a:cubicBezTo>
                  <a:pt x="62092" y="37786"/>
                  <a:pt x="59733" y="38272"/>
                  <a:pt x="57388" y="38681"/>
                </a:cubicBezTo>
                <a:cubicBezTo>
                  <a:pt x="53947" y="39259"/>
                  <a:pt x="41681" y="40767"/>
                  <a:pt x="29630" y="40767"/>
                </a:cubicBezTo>
                <a:cubicBezTo>
                  <a:pt x="27018" y="40767"/>
                  <a:pt x="24415" y="40696"/>
                  <a:pt x="21915" y="40530"/>
                </a:cubicBezTo>
                <a:lnTo>
                  <a:pt x="21915" y="40530"/>
                </a:lnTo>
                <a:cubicBezTo>
                  <a:pt x="21026" y="40173"/>
                  <a:pt x="20154" y="39770"/>
                  <a:pt x="19304" y="39315"/>
                </a:cubicBezTo>
                <a:cubicBezTo>
                  <a:pt x="12908" y="35973"/>
                  <a:pt x="9912" y="28310"/>
                  <a:pt x="13484" y="21857"/>
                </a:cubicBezTo>
                <a:cubicBezTo>
                  <a:pt x="16653" y="15923"/>
                  <a:pt x="23394" y="12351"/>
                  <a:pt x="29329" y="9873"/>
                </a:cubicBezTo>
                <a:cubicBezTo>
                  <a:pt x="34917" y="7511"/>
                  <a:pt x="40910" y="6013"/>
                  <a:pt x="46959" y="5033"/>
                </a:cubicBezTo>
                <a:cubicBezTo>
                  <a:pt x="49415" y="4696"/>
                  <a:pt x="52067" y="4374"/>
                  <a:pt x="54697" y="4374"/>
                </a:cubicBezTo>
                <a:close/>
                <a:moveTo>
                  <a:pt x="90154" y="17627"/>
                </a:moveTo>
                <a:cubicBezTo>
                  <a:pt x="92170" y="20224"/>
                  <a:pt x="93157" y="23323"/>
                  <a:pt x="91324" y="26582"/>
                </a:cubicBezTo>
                <a:cubicBezTo>
                  <a:pt x="89826" y="29232"/>
                  <a:pt x="87003" y="31076"/>
                  <a:pt x="84467" y="32574"/>
                </a:cubicBezTo>
                <a:cubicBezTo>
                  <a:pt x="82048" y="34072"/>
                  <a:pt x="79455" y="35397"/>
                  <a:pt x="76862" y="36549"/>
                </a:cubicBezTo>
                <a:cubicBezTo>
                  <a:pt x="68716" y="40099"/>
                  <a:pt x="59960" y="42247"/>
                  <a:pt x="51103" y="42993"/>
                </a:cubicBezTo>
                <a:lnTo>
                  <a:pt x="51103" y="42993"/>
                </a:lnTo>
                <a:cubicBezTo>
                  <a:pt x="55639" y="41696"/>
                  <a:pt x="60083" y="40009"/>
                  <a:pt x="64430" y="38149"/>
                </a:cubicBezTo>
                <a:lnTo>
                  <a:pt x="64430" y="38149"/>
                </a:lnTo>
                <a:cubicBezTo>
                  <a:pt x="65786" y="37823"/>
                  <a:pt x="67144" y="37480"/>
                  <a:pt x="68508" y="37126"/>
                </a:cubicBezTo>
                <a:cubicBezTo>
                  <a:pt x="74730" y="35455"/>
                  <a:pt x="82624" y="33150"/>
                  <a:pt x="86138" y="27158"/>
                </a:cubicBezTo>
                <a:cubicBezTo>
                  <a:pt x="86818" y="26007"/>
                  <a:pt x="87206" y="24809"/>
                  <a:pt x="87354" y="23596"/>
                </a:cubicBezTo>
                <a:lnTo>
                  <a:pt x="87354" y="23596"/>
                </a:lnTo>
                <a:cubicBezTo>
                  <a:pt x="88703" y="21777"/>
                  <a:pt x="89686" y="19732"/>
                  <a:pt x="90154" y="17627"/>
                </a:cubicBezTo>
                <a:close/>
                <a:moveTo>
                  <a:pt x="59509" y="39242"/>
                </a:moveTo>
                <a:lnTo>
                  <a:pt x="59509" y="39242"/>
                </a:lnTo>
                <a:cubicBezTo>
                  <a:pt x="55225" y="40901"/>
                  <a:pt x="50857" y="42297"/>
                  <a:pt x="46366" y="43258"/>
                </a:cubicBezTo>
                <a:lnTo>
                  <a:pt x="46366" y="43258"/>
                </a:lnTo>
                <a:cubicBezTo>
                  <a:pt x="45585" y="43280"/>
                  <a:pt x="44803" y="43291"/>
                  <a:pt x="44021" y="43291"/>
                </a:cubicBezTo>
                <a:cubicBezTo>
                  <a:pt x="38237" y="43291"/>
                  <a:pt x="32056" y="43291"/>
                  <a:pt x="26314" y="41915"/>
                </a:cubicBezTo>
                <a:lnTo>
                  <a:pt x="26314" y="41915"/>
                </a:lnTo>
                <a:cubicBezTo>
                  <a:pt x="27793" y="41971"/>
                  <a:pt x="29275" y="41997"/>
                  <a:pt x="30758" y="41997"/>
                </a:cubicBezTo>
                <a:cubicBezTo>
                  <a:pt x="38953" y="41997"/>
                  <a:pt x="47199" y="41191"/>
                  <a:pt x="55256" y="40006"/>
                </a:cubicBezTo>
                <a:cubicBezTo>
                  <a:pt x="56678" y="39785"/>
                  <a:pt x="58095" y="39528"/>
                  <a:pt x="59509" y="39242"/>
                </a:cubicBezTo>
                <a:close/>
                <a:moveTo>
                  <a:pt x="14276" y="40705"/>
                </a:moveTo>
                <a:cubicBezTo>
                  <a:pt x="16245" y="41067"/>
                  <a:pt x="18096" y="41289"/>
                  <a:pt x="19534" y="41447"/>
                </a:cubicBezTo>
                <a:cubicBezTo>
                  <a:pt x="20131" y="41508"/>
                  <a:pt x="20728" y="41564"/>
                  <a:pt x="21327" y="41614"/>
                </a:cubicBezTo>
                <a:lnTo>
                  <a:pt x="21327" y="41614"/>
                </a:lnTo>
                <a:cubicBezTo>
                  <a:pt x="26833" y="43787"/>
                  <a:pt x="33304" y="44127"/>
                  <a:pt x="38951" y="44212"/>
                </a:cubicBezTo>
                <a:cubicBezTo>
                  <a:pt x="39457" y="44227"/>
                  <a:pt x="39962" y="44239"/>
                  <a:pt x="40467" y="44247"/>
                </a:cubicBezTo>
                <a:lnTo>
                  <a:pt x="40467" y="44247"/>
                </a:lnTo>
                <a:cubicBezTo>
                  <a:pt x="40231" y="44275"/>
                  <a:pt x="39994" y="44302"/>
                  <a:pt x="39757" y="44328"/>
                </a:cubicBezTo>
                <a:cubicBezTo>
                  <a:pt x="37722" y="44553"/>
                  <a:pt x="35575" y="44679"/>
                  <a:pt x="33378" y="44679"/>
                </a:cubicBezTo>
                <a:cubicBezTo>
                  <a:pt x="26915" y="44679"/>
                  <a:pt x="20021" y="43587"/>
                  <a:pt x="14276" y="40705"/>
                </a:cubicBezTo>
                <a:close/>
                <a:moveTo>
                  <a:pt x="61579" y="1"/>
                </a:moveTo>
                <a:cubicBezTo>
                  <a:pt x="55890" y="1"/>
                  <a:pt x="50214" y="686"/>
                  <a:pt x="44655" y="1749"/>
                </a:cubicBezTo>
                <a:cubicBezTo>
                  <a:pt x="34341" y="3766"/>
                  <a:pt x="24201" y="7511"/>
                  <a:pt x="15501" y="13503"/>
                </a:cubicBezTo>
                <a:cubicBezTo>
                  <a:pt x="11583" y="16153"/>
                  <a:pt x="8068" y="19322"/>
                  <a:pt x="5188" y="23010"/>
                </a:cubicBezTo>
                <a:cubicBezTo>
                  <a:pt x="3690" y="24853"/>
                  <a:pt x="2307" y="26928"/>
                  <a:pt x="1673" y="29347"/>
                </a:cubicBezTo>
                <a:cubicBezTo>
                  <a:pt x="0" y="35480"/>
                  <a:pt x="5305" y="38448"/>
                  <a:pt x="10967" y="39967"/>
                </a:cubicBezTo>
                <a:lnTo>
                  <a:pt x="10967" y="39967"/>
                </a:lnTo>
                <a:cubicBezTo>
                  <a:pt x="12493" y="40879"/>
                  <a:pt x="14115" y="41639"/>
                  <a:pt x="15674" y="42311"/>
                </a:cubicBezTo>
                <a:cubicBezTo>
                  <a:pt x="21090" y="44616"/>
                  <a:pt x="27024" y="45538"/>
                  <a:pt x="32786" y="45595"/>
                </a:cubicBezTo>
                <a:cubicBezTo>
                  <a:pt x="33141" y="45603"/>
                  <a:pt x="33496" y="45606"/>
                  <a:pt x="33851" y="45606"/>
                </a:cubicBezTo>
                <a:cubicBezTo>
                  <a:pt x="38111" y="45606"/>
                  <a:pt x="42302" y="45078"/>
                  <a:pt x="46421" y="44177"/>
                </a:cubicBezTo>
                <a:lnTo>
                  <a:pt x="46421" y="44177"/>
                </a:lnTo>
                <a:cubicBezTo>
                  <a:pt x="53707" y="43884"/>
                  <a:pt x="60896" y="42804"/>
                  <a:pt x="67989" y="40698"/>
                </a:cubicBezTo>
                <a:cubicBezTo>
                  <a:pt x="73232" y="39200"/>
                  <a:pt x="78360" y="37010"/>
                  <a:pt x="83085" y="34360"/>
                </a:cubicBezTo>
                <a:cubicBezTo>
                  <a:pt x="87118" y="32113"/>
                  <a:pt x="91900" y="29175"/>
                  <a:pt x="93052" y="24335"/>
                </a:cubicBezTo>
                <a:cubicBezTo>
                  <a:pt x="93725" y="21347"/>
                  <a:pt x="92309" y="18575"/>
                  <a:pt x="90374" y="16332"/>
                </a:cubicBezTo>
                <a:lnTo>
                  <a:pt x="90374" y="16332"/>
                </a:lnTo>
                <a:cubicBezTo>
                  <a:pt x="90724" y="13366"/>
                  <a:pt x="90007" y="10351"/>
                  <a:pt x="87809" y="7741"/>
                </a:cubicBezTo>
                <a:cubicBezTo>
                  <a:pt x="83315" y="2441"/>
                  <a:pt x="75018" y="1116"/>
                  <a:pt x="68565" y="366"/>
                </a:cubicBezTo>
                <a:cubicBezTo>
                  <a:pt x="66239" y="115"/>
                  <a:pt x="63908" y="1"/>
                  <a:pt x="615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70"/>
          <p:cNvSpPr/>
          <p:nvPr/>
        </p:nvSpPr>
        <p:spPr>
          <a:xfrm>
            <a:off x="5262000" y="4261863"/>
            <a:ext cx="1443650" cy="149475"/>
          </a:xfrm>
          <a:custGeom>
            <a:avLst/>
            <a:gdLst/>
            <a:ahLst/>
            <a:cxnLst/>
            <a:rect l="l" t="t" r="r" b="b"/>
            <a:pathLst>
              <a:path w="57746" h="5979" extrusionOk="0">
                <a:moveTo>
                  <a:pt x="45122" y="1"/>
                </a:moveTo>
                <a:cubicBezTo>
                  <a:pt x="43697" y="1"/>
                  <a:pt x="42440" y="1055"/>
                  <a:pt x="41567" y="2212"/>
                </a:cubicBezTo>
                <a:cubicBezTo>
                  <a:pt x="40947" y="3038"/>
                  <a:pt x="40328" y="4791"/>
                  <a:pt x="39135" y="4791"/>
                </a:cubicBezTo>
                <a:cubicBezTo>
                  <a:pt x="39034" y="4791"/>
                  <a:pt x="38928" y="4778"/>
                  <a:pt x="38819" y="4751"/>
                </a:cubicBezTo>
                <a:cubicBezTo>
                  <a:pt x="37504" y="4438"/>
                  <a:pt x="36907" y="2810"/>
                  <a:pt x="35951" y="1973"/>
                </a:cubicBezTo>
                <a:cubicBezTo>
                  <a:pt x="35224" y="1318"/>
                  <a:pt x="34319" y="1003"/>
                  <a:pt x="33414" y="1003"/>
                </a:cubicBezTo>
                <a:cubicBezTo>
                  <a:pt x="32441" y="1003"/>
                  <a:pt x="31466" y="1367"/>
                  <a:pt x="30708" y="2063"/>
                </a:cubicBezTo>
                <a:cubicBezTo>
                  <a:pt x="29752" y="2944"/>
                  <a:pt x="29080" y="4049"/>
                  <a:pt x="27871" y="4587"/>
                </a:cubicBezTo>
                <a:cubicBezTo>
                  <a:pt x="27373" y="4816"/>
                  <a:pt x="26838" y="4934"/>
                  <a:pt x="26313" y="4934"/>
                </a:cubicBezTo>
                <a:cubicBezTo>
                  <a:pt x="25294" y="4934"/>
                  <a:pt x="24315" y="4488"/>
                  <a:pt x="23733" y="3542"/>
                </a:cubicBezTo>
                <a:cubicBezTo>
                  <a:pt x="23240" y="2705"/>
                  <a:pt x="23016" y="1749"/>
                  <a:pt x="22076" y="1227"/>
                </a:cubicBezTo>
                <a:cubicBezTo>
                  <a:pt x="21628" y="970"/>
                  <a:pt x="21118" y="861"/>
                  <a:pt x="20604" y="861"/>
                </a:cubicBezTo>
                <a:cubicBezTo>
                  <a:pt x="20073" y="861"/>
                  <a:pt x="19537" y="977"/>
                  <a:pt x="19058" y="1167"/>
                </a:cubicBezTo>
                <a:cubicBezTo>
                  <a:pt x="17551" y="1770"/>
                  <a:pt x="15459" y="4271"/>
                  <a:pt x="13593" y="4271"/>
                </a:cubicBezTo>
                <a:cubicBezTo>
                  <a:pt x="13055" y="4271"/>
                  <a:pt x="12535" y="4063"/>
                  <a:pt x="12054" y="3542"/>
                </a:cubicBezTo>
                <a:cubicBezTo>
                  <a:pt x="11337" y="2780"/>
                  <a:pt x="11008" y="1719"/>
                  <a:pt x="10112" y="1092"/>
                </a:cubicBezTo>
                <a:cubicBezTo>
                  <a:pt x="9688" y="802"/>
                  <a:pt x="9227" y="676"/>
                  <a:pt x="8759" y="676"/>
                </a:cubicBezTo>
                <a:cubicBezTo>
                  <a:pt x="8239" y="676"/>
                  <a:pt x="7710" y="833"/>
                  <a:pt x="7214" y="1092"/>
                </a:cubicBezTo>
                <a:cubicBezTo>
                  <a:pt x="6049" y="1734"/>
                  <a:pt x="5332" y="2870"/>
                  <a:pt x="4302" y="3676"/>
                </a:cubicBezTo>
                <a:cubicBezTo>
                  <a:pt x="3836" y="4041"/>
                  <a:pt x="3205" y="4433"/>
                  <a:pt x="2590" y="4433"/>
                </a:cubicBezTo>
                <a:cubicBezTo>
                  <a:pt x="2299" y="4433"/>
                  <a:pt x="2012" y="4345"/>
                  <a:pt x="1748" y="4124"/>
                </a:cubicBezTo>
                <a:cubicBezTo>
                  <a:pt x="1165" y="3631"/>
                  <a:pt x="1091" y="2720"/>
                  <a:pt x="1031" y="2033"/>
                </a:cubicBezTo>
                <a:cubicBezTo>
                  <a:pt x="1009" y="1705"/>
                  <a:pt x="743" y="1540"/>
                  <a:pt x="491" y="1540"/>
                </a:cubicBezTo>
                <a:cubicBezTo>
                  <a:pt x="239" y="1540"/>
                  <a:pt x="0" y="1705"/>
                  <a:pt x="30" y="2033"/>
                </a:cubicBezTo>
                <a:cubicBezTo>
                  <a:pt x="167" y="3715"/>
                  <a:pt x="959" y="5449"/>
                  <a:pt x="2596" y="5449"/>
                </a:cubicBezTo>
                <a:cubicBezTo>
                  <a:pt x="2922" y="5449"/>
                  <a:pt x="3281" y="5380"/>
                  <a:pt x="3675" y="5229"/>
                </a:cubicBezTo>
                <a:cubicBezTo>
                  <a:pt x="5208" y="4623"/>
                  <a:pt x="7030" y="1756"/>
                  <a:pt x="8732" y="1756"/>
                </a:cubicBezTo>
                <a:cubicBezTo>
                  <a:pt x="9252" y="1756"/>
                  <a:pt x="9760" y="2024"/>
                  <a:pt x="10246" y="2705"/>
                </a:cubicBezTo>
                <a:cubicBezTo>
                  <a:pt x="10784" y="3452"/>
                  <a:pt x="11187" y="4333"/>
                  <a:pt x="12009" y="4826"/>
                </a:cubicBezTo>
                <a:cubicBezTo>
                  <a:pt x="12487" y="5120"/>
                  <a:pt x="13020" y="5244"/>
                  <a:pt x="13559" y="5244"/>
                </a:cubicBezTo>
                <a:cubicBezTo>
                  <a:pt x="14113" y="5244"/>
                  <a:pt x="14675" y="5113"/>
                  <a:pt x="15190" y="4901"/>
                </a:cubicBezTo>
                <a:cubicBezTo>
                  <a:pt x="16680" y="4290"/>
                  <a:pt x="18869" y="1880"/>
                  <a:pt x="20638" y="1880"/>
                </a:cubicBezTo>
                <a:cubicBezTo>
                  <a:pt x="21335" y="1880"/>
                  <a:pt x="21966" y="2254"/>
                  <a:pt x="22464" y="3258"/>
                </a:cubicBezTo>
                <a:cubicBezTo>
                  <a:pt x="22972" y="4288"/>
                  <a:pt x="23479" y="5110"/>
                  <a:pt x="24555" y="5618"/>
                </a:cubicBezTo>
                <a:cubicBezTo>
                  <a:pt x="25114" y="5863"/>
                  <a:pt x="25704" y="5978"/>
                  <a:pt x="26296" y="5978"/>
                </a:cubicBezTo>
                <a:cubicBezTo>
                  <a:pt x="26858" y="5978"/>
                  <a:pt x="27422" y="5874"/>
                  <a:pt x="27960" y="5677"/>
                </a:cubicBezTo>
                <a:cubicBezTo>
                  <a:pt x="29110" y="5244"/>
                  <a:pt x="29932" y="4438"/>
                  <a:pt x="30738" y="3542"/>
                </a:cubicBezTo>
                <a:cubicBezTo>
                  <a:pt x="31500" y="2697"/>
                  <a:pt x="32444" y="2012"/>
                  <a:pt x="33478" y="2012"/>
                </a:cubicBezTo>
                <a:cubicBezTo>
                  <a:pt x="33925" y="2012"/>
                  <a:pt x="34388" y="2139"/>
                  <a:pt x="34861" y="2436"/>
                </a:cubicBezTo>
                <a:cubicBezTo>
                  <a:pt x="36239" y="3286"/>
                  <a:pt x="37343" y="5899"/>
                  <a:pt x="39110" y="5899"/>
                </a:cubicBezTo>
                <a:cubicBezTo>
                  <a:pt x="39487" y="5899"/>
                  <a:pt x="39895" y="5780"/>
                  <a:pt x="40342" y="5498"/>
                </a:cubicBezTo>
                <a:cubicBezTo>
                  <a:pt x="41965" y="4487"/>
                  <a:pt x="42735" y="999"/>
                  <a:pt x="44943" y="999"/>
                </a:cubicBezTo>
                <a:cubicBezTo>
                  <a:pt x="45213" y="999"/>
                  <a:pt x="45505" y="1051"/>
                  <a:pt x="45823" y="1167"/>
                </a:cubicBezTo>
                <a:cubicBezTo>
                  <a:pt x="47914" y="1944"/>
                  <a:pt x="48572" y="4677"/>
                  <a:pt x="50603" y="5618"/>
                </a:cubicBezTo>
                <a:cubicBezTo>
                  <a:pt x="51141" y="5859"/>
                  <a:pt x="51667" y="5964"/>
                  <a:pt x="52177" y="5964"/>
                </a:cubicBezTo>
                <a:cubicBezTo>
                  <a:pt x="54259" y="5964"/>
                  <a:pt x="56082" y="4205"/>
                  <a:pt x="57414" y="2705"/>
                </a:cubicBezTo>
                <a:cubicBezTo>
                  <a:pt x="57746" y="2304"/>
                  <a:pt x="57393" y="1780"/>
                  <a:pt x="57021" y="1780"/>
                </a:cubicBezTo>
                <a:cubicBezTo>
                  <a:pt x="56909" y="1780"/>
                  <a:pt x="56794" y="1829"/>
                  <a:pt x="56697" y="1944"/>
                </a:cubicBezTo>
                <a:cubicBezTo>
                  <a:pt x="55477" y="3299"/>
                  <a:pt x="53828" y="4858"/>
                  <a:pt x="52125" y="4858"/>
                </a:cubicBezTo>
                <a:cubicBezTo>
                  <a:pt x="51388" y="4858"/>
                  <a:pt x="50642" y="4566"/>
                  <a:pt x="49916" y="3840"/>
                </a:cubicBezTo>
                <a:cubicBezTo>
                  <a:pt x="48721" y="2645"/>
                  <a:pt x="47914" y="913"/>
                  <a:pt x="46286" y="241"/>
                </a:cubicBezTo>
                <a:cubicBezTo>
                  <a:pt x="45889" y="75"/>
                  <a:pt x="45499" y="1"/>
                  <a:pt x="451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4" name="Google Shape;1344;p70"/>
          <p:cNvGrpSpPr/>
          <p:nvPr/>
        </p:nvGrpSpPr>
        <p:grpSpPr>
          <a:xfrm rot="-1564537">
            <a:off x="6855077" y="4013920"/>
            <a:ext cx="495770" cy="567380"/>
            <a:chOff x="1244250" y="1474325"/>
            <a:chExt cx="1183700" cy="1354675"/>
          </a:xfrm>
        </p:grpSpPr>
        <p:sp>
          <p:nvSpPr>
            <p:cNvPr id="1345" name="Google Shape;1345;p70"/>
            <p:cNvSpPr/>
            <p:nvPr/>
          </p:nvSpPr>
          <p:spPr>
            <a:xfrm>
              <a:off x="1244250" y="1474325"/>
              <a:ext cx="1183700" cy="1354675"/>
            </a:xfrm>
            <a:custGeom>
              <a:avLst/>
              <a:gdLst/>
              <a:ahLst/>
              <a:cxnLst/>
              <a:rect l="l" t="t" r="r" b="b"/>
              <a:pathLst>
                <a:path w="47348" h="54187" extrusionOk="0">
                  <a:moveTo>
                    <a:pt x="15081" y="4209"/>
                  </a:moveTo>
                  <a:cubicBezTo>
                    <a:pt x="15169" y="4472"/>
                    <a:pt x="15344" y="4560"/>
                    <a:pt x="15432" y="4735"/>
                  </a:cubicBezTo>
                  <a:cubicBezTo>
                    <a:pt x="15432" y="4647"/>
                    <a:pt x="15344" y="4647"/>
                    <a:pt x="15344" y="4560"/>
                  </a:cubicBezTo>
                  <a:lnTo>
                    <a:pt x="15344" y="4560"/>
                  </a:lnTo>
                  <a:cubicBezTo>
                    <a:pt x="15607" y="4910"/>
                    <a:pt x="15870" y="5349"/>
                    <a:pt x="16221" y="5787"/>
                  </a:cubicBezTo>
                  <a:cubicBezTo>
                    <a:pt x="16659" y="6313"/>
                    <a:pt x="16923" y="6927"/>
                    <a:pt x="17361" y="7541"/>
                  </a:cubicBezTo>
                  <a:cubicBezTo>
                    <a:pt x="17799" y="8067"/>
                    <a:pt x="18238" y="8681"/>
                    <a:pt x="18676" y="9382"/>
                  </a:cubicBezTo>
                  <a:cubicBezTo>
                    <a:pt x="19553" y="10697"/>
                    <a:pt x="20430" y="11925"/>
                    <a:pt x="21307" y="13240"/>
                  </a:cubicBezTo>
                  <a:cubicBezTo>
                    <a:pt x="21920" y="13941"/>
                    <a:pt x="22359" y="14643"/>
                    <a:pt x="22797" y="15432"/>
                  </a:cubicBezTo>
                  <a:cubicBezTo>
                    <a:pt x="23323" y="16133"/>
                    <a:pt x="23849" y="17010"/>
                    <a:pt x="24375" y="17887"/>
                  </a:cubicBezTo>
                  <a:cubicBezTo>
                    <a:pt x="24989" y="18764"/>
                    <a:pt x="25515" y="19553"/>
                    <a:pt x="26041" y="20342"/>
                  </a:cubicBezTo>
                  <a:cubicBezTo>
                    <a:pt x="26567" y="21131"/>
                    <a:pt x="27181" y="22008"/>
                    <a:pt x="27707" y="22709"/>
                  </a:cubicBezTo>
                  <a:cubicBezTo>
                    <a:pt x="28058" y="23148"/>
                    <a:pt x="28233" y="23586"/>
                    <a:pt x="28584" y="24025"/>
                  </a:cubicBezTo>
                  <a:cubicBezTo>
                    <a:pt x="28672" y="24288"/>
                    <a:pt x="28935" y="24463"/>
                    <a:pt x="29022" y="24726"/>
                  </a:cubicBezTo>
                  <a:cubicBezTo>
                    <a:pt x="29812" y="25954"/>
                    <a:pt x="30513" y="27093"/>
                    <a:pt x="31302" y="28233"/>
                  </a:cubicBezTo>
                  <a:cubicBezTo>
                    <a:pt x="32091" y="29285"/>
                    <a:pt x="32705" y="30338"/>
                    <a:pt x="33494" y="31390"/>
                  </a:cubicBezTo>
                  <a:cubicBezTo>
                    <a:pt x="34196" y="32530"/>
                    <a:pt x="34722" y="33494"/>
                    <a:pt x="35335" y="34459"/>
                  </a:cubicBezTo>
                  <a:cubicBezTo>
                    <a:pt x="36037" y="35598"/>
                    <a:pt x="36826" y="36651"/>
                    <a:pt x="37440" y="37615"/>
                  </a:cubicBezTo>
                  <a:cubicBezTo>
                    <a:pt x="38141" y="38492"/>
                    <a:pt x="38755" y="39544"/>
                    <a:pt x="39456" y="40509"/>
                  </a:cubicBezTo>
                  <a:cubicBezTo>
                    <a:pt x="39895" y="41298"/>
                    <a:pt x="40333" y="41911"/>
                    <a:pt x="40772" y="42701"/>
                  </a:cubicBezTo>
                  <a:cubicBezTo>
                    <a:pt x="41035" y="43139"/>
                    <a:pt x="41298" y="43490"/>
                    <a:pt x="41473" y="43928"/>
                  </a:cubicBezTo>
                  <a:cubicBezTo>
                    <a:pt x="41736" y="44191"/>
                    <a:pt x="41911" y="44630"/>
                    <a:pt x="42174" y="45068"/>
                  </a:cubicBezTo>
                  <a:lnTo>
                    <a:pt x="43490" y="47435"/>
                  </a:lnTo>
                  <a:cubicBezTo>
                    <a:pt x="43665" y="47698"/>
                    <a:pt x="43840" y="48137"/>
                    <a:pt x="44016" y="48487"/>
                  </a:cubicBezTo>
                  <a:cubicBezTo>
                    <a:pt x="44191" y="48838"/>
                    <a:pt x="44366" y="49277"/>
                    <a:pt x="44454" y="49627"/>
                  </a:cubicBezTo>
                  <a:cubicBezTo>
                    <a:pt x="44630" y="49890"/>
                    <a:pt x="44717" y="50241"/>
                    <a:pt x="44717" y="50679"/>
                  </a:cubicBezTo>
                  <a:lnTo>
                    <a:pt x="44717" y="51206"/>
                  </a:lnTo>
                  <a:cubicBezTo>
                    <a:pt x="44630" y="51206"/>
                    <a:pt x="44630" y="51381"/>
                    <a:pt x="44542" y="51381"/>
                  </a:cubicBezTo>
                  <a:cubicBezTo>
                    <a:pt x="44279" y="51381"/>
                    <a:pt x="43928" y="51206"/>
                    <a:pt x="43577" y="51118"/>
                  </a:cubicBezTo>
                  <a:cubicBezTo>
                    <a:pt x="43402" y="51118"/>
                    <a:pt x="43227" y="51030"/>
                    <a:pt x="43051" y="51030"/>
                  </a:cubicBezTo>
                  <a:cubicBezTo>
                    <a:pt x="42788" y="51030"/>
                    <a:pt x="42613" y="50942"/>
                    <a:pt x="42350" y="50942"/>
                  </a:cubicBezTo>
                  <a:lnTo>
                    <a:pt x="42262" y="50942"/>
                  </a:lnTo>
                  <a:lnTo>
                    <a:pt x="42613" y="49627"/>
                  </a:lnTo>
                  <a:cubicBezTo>
                    <a:pt x="42613" y="49277"/>
                    <a:pt x="42613" y="48926"/>
                    <a:pt x="42525" y="48575"/>
                  </a:cubicBezTo>
                  <a:cubicBezTo>
                    <a:pt x="42350" y="48400"/>
                    <a:pt x="42262" y="48312"/>
                    <a:pt x="42174" y="48137"/>
                  </a:cubicBezTo>
                  <a:cubicBezTo>
                    <a:pt x="42087" y="48049"/>
                    <a:pt x="41911" y="47961"/>
                    <a:pt x="41736" y="47961"/>
                  </a:cubicBezTo>
                  <a:cubicBezTo>
                    <a:pt x="41596" y="47909"/>
                    <a:pt x="41455" y="47884"/>
                    <a:pt x="41319" y="47884"/>
                  </a:cubicBezTo>
                  <a:cubicBezTo>
                    <a:pt x="40772" y="47884"/>
                    <a:pt x="40281" y="48277"/>
                    <a:pt x="40070" y="48838"/>
                  </a:cubicBezTo>
                  <a:cubicBezTo>
                    <a:pt x="39982" y="49277"/>
                    <a:pt x="39895" y="49803"/>
                    <a:pt x="39719" y="50241"/>
                  </a:cubicBezTo>
                  <a:cubicBezTo>
                    <a:pt x="39544" y="50241"/>
                    <a:pt x="39456" y="50153"/>
                    <a:pt x="39193" y="50153"/>
                  </a:cubicBezTo>
                  <a:cubicBezTo>
                    <a:pt x="38843" y="50066"/>
                    <a:pt x="38404" y="50066"/>
                    <a:pt x="37966" y="49890"/>
                  </a:cubicBezTo>
                  <a:cubicBezTo>
                    <a:pt x="38229" y="49189"/>
                    <a:pt x="38317" y="48400"/>
                    <a:pt x="38404" y="47523"/>
                  </a:cubicBezTo>
                  <a:cubicBezTo>
                    <a:pt x="38404" y="47172"/>
                    <a:pt x="38317" y="46734"/>
                    <a:pt x="38141" y="46558"/>
                  </a:cubicBezTo>
                  <a:lnTo>
                    <a:pt x="37966" y="46383"/>
                  </a:lnTo>
                  <a:cubicBezTo>
                    <a:pt x="37790" y="46208"/>
                    <a:pt x="37527" y="46120"/>
                    <a:pt x="37264" y="46120"/>
                  </a:cubicBezTo>
                  <a:cubicBezTo>
                    <a:pt x="36826" y="46120"/>
                    <a:pt x="36475" y="46208"/>
                    <a:pt x="36212" y="46383"/>
                  </a:cubicBezTo>
                  <a:cubicBezTo>
                    <a:pt x="35949" y="46646"/>
                    <a:pt x="35774" y="46997"/>
                    <a:pt x="35774" y="47260"/>
                  </a:cubicBezTo>
                  <a:cubicBezTo>
                    <a:pt x="35774" y="47874"/>
                    <a:pt x="35686" y="48312"/>
                    <a:pt x="35598" y="48838"/>
                  </a:cubicBezTo>
                  <a:cubicBezTo>
                    <a:pt x="35598" y="49014"/>
                    <a:pt x="35511" y="49189"/>
                    <a:pt x="35511" y="49364"/>
                  </a:cubicBezTo>
                  <a:cubicBezTo>
                    <a:pt x="35072" y="49277"/>
                    <a:pt x="34722" y="49277"/>
                    <a:pt x="34283" y="49189"/>
                  </a:cubicBezTo>
                  <a:cubicBezTo>
                    <a:pt x="33757" y="49014"/>
                    <a:pt x="33319" y="48926"/>
                    <a:pt x="32705" y="48838"/>
                  </a:cubicBezTo>
                  <a:lnTo>
                    <a:pt x="32530" y="48838"/>
                  </a:lnTo>
                  <a:cubicBezTo>
                    <a:pt x="32617" y="48750"/>
                    <a:pt x="32617" y="48575"/>
                    <a:pt x="32705" y="48487"/>
                  </a:cubicBezTo>
                  <a:cubicBezTo>
                    <a:pt x="32968" y="47961"/>
                    <a:pt x="33406" y="47523"/>
                    <a:pt x="33757" y="47085"/>
                  </a:cubicBezTo>
                  <a:cubicBezTo>
                    <a:pt x="34196" y="46558"/>
                    <a:pt x="33933" y="45769"/>
                    <a:pt x="33494" y="45331"/>
                  </a:cubicBezTo>
                  <a:lnTo>
                    <a:pt x="33406" y="45243"/>
                  </a:lnTo>
                  <a:cubicBezTo>
                    <a:pt x="33143" y="45046"/>
                    <a:pt x="32880" y="44947"/>
                    <a:pt x="32654" y="44947"/>
                  </a:cubicBezTo>
                  <a:cubicBezTo>
                    <a:pt x="32579" y="44947"/>
                    <a:pt x="32508" y="44958"/>
                    <a:pt x="32442" y="44980"/>
                  </a:cubicBezTo>
                  <a:cubicBezTo>
                    <a:pt x="32004" y="45068"/>
                    <a:pt x="31741" y="45243"/>
                    <a:pt x="31565" y="45506"/>
                  </a:cubicBezTo>
                  <a:cubicBezTo>
                    <a:pt x="31214" y="45945"/>
                    <a:pt x="30864" y="46295"/>
                    <a:pt x="30688" y="46734"/>
                  </a:cubicBezTo>
                  <a:cubicBezTo>
                    <a:pt x="30338" y="47172"/>
                    <a:pt x="30250" y="47611"/>
                    <a:pt x="29987" y="48049"/>
                  </a:cubicBezTo>
                  <a:cubicBezTo>
                    <a:pt x="29987" y="48137"/>
                    <a:pt x="29899" y="48137"/>
                    <a:pt x="29899" y="48312"/>
                  </a:cubicBezTo>
                  <a:cubicBezTo>
                    <a:pt x="29636" y="48137"/>
                    <a:pt x="29373" y="48137"/>
                    <a:pt x="29110" y="48049"/>
                  </a:cubicBezTo>
                  <a:cubicBezTo>
                    <a:pt x="28496" y="47961"/>
                    <a:pt x="27883" y="47874"/>
                    <a:pt x="27356" y="47611"/>
                  </a:cubicBezTo>
                  <a:cubicBezTo>
                    <a:pt x="27444" y="47435"/>
                    <a:pt x="27444" y="47172"/>
                    <a:pt x="27620" y="46997"/>
                  </a:cubicBezTo>
                  <a:cubicBezTo>
                    <a:pt x="27707" y="46383"/>
                    <a:pt x="27883" y="45945"/>
                    <a:pt x="28058" y="45419"/>
                  </a:cubicBezTo>
                  <a:cubicBezTo>
                    <a:pt x="28233" y="44893"/>
                    <a:pt x="28058" y="44366"/>
                    <a:pt x="27707" y="44016"/>
                  </a:cubicBezTo>
                  <a:cubicBezTo>
                    <a:pt x="27620" y="43928"/>
                    <a:pt x="27444" y="43928"/>
                    <a:pt x="27269" y="43753"/>
                  </a:cubicBezTo>
                  <a:cubicBezTo>
                    <a:pt x="27163" y="43726"/>
                    <a:pt x="27057" y="43714"/>
                    <a:pt x="26953" y="43714"/>
                  </a:cubicBezTo>
                  <a:cubicBezTo>
                    <a:pt x="26366" y="43714"/>
                    <a:pt x="25826" y="44108"/>
                    <a:pt x="25603" y="44630"/>
                  </a:cubicBezTo>
                  <a:cubicBezTo>
                    <a:pt x="25515" y="45243"/>
                    <a:pt x="25252" y="45682"/>
                    <a:pt x="25164" y="46208"/>
                  </a:cubicBezTo>
                  <a:cubicBezTo>
                    <a:pt x="25077" y="46383"/>
                    <a:pt x="25077" y="46734"/>
                    <a:pt x="24989" y="46997"/>
                  </a:cubicBezTo>
                  <a:cubicBezTo>
                    <a:pt x="24375" y="46734"/>
                    <a:pt x="23937" y="46646"/>
                    <a:pt x="23411" y="46558"/>
                  </a:cubicBezTo>
                  <a:cubicBezTo>
                    <a:pt x="22797" y="46383"/>
                    <a:pt x="22096" y="46208"/>
                    <a:pt x="21482" y="46120"/>
                  </a:cubicBezTo>
                  <a:cubicBezTo>
                    <a:pt x="21657" y="45682"/>
                    <a:pt x="22008" y="45243"/>
                    <a:pt x="22183" y="44805"/>
                  </a:cubicBezTo>
                  <a:cubicBezTo>
                    <a:pt x="22446" y="44454"/>
                    <a:pt x="22534" y="44103"/>
                    <a:pt x="22446" y="43753"/>
                  </a:cubicBezTo>
                  <a:cubicBezTo>
                    <a:pt x="22359" y="43490"/>
                    <a:pt x="22183" y="43227"/>
                    <a:pt x="22008" y="43051"/>
                  </a:cubicBezTo>
                  <a:cubicBezTo>
                    <a:pt x="22008" y="43051"/>
                    <a:pt x="22008" y="42876"/>
                    <a:pt x="21920" y="42876"/>
                  </a:cubicBezTo>
                  <a:cubicBezTo>
                    <a:pt x="21664" y="42748"/>
                    <a:pt x="21407" y="42666"/>
                    <a:pt x="21150" y="42666"/>
                  </a:cubicBezTo>
                  <a:cubicBezTo>
                    <a:pt x="21056" y="42666"/>
                    <a:pt x="20962" y="42677"/>
                    <a:pt x="20868" y="42701"/>
                  </a:cubicBezTo>
                  <a:cubicBezTo>
                    <a:pt x="20605" y="42701"/>
                    <a:pt x="20167" y="42876"/>
                    <a:pt x="19991" y="43227"/>
                  </a:cubicBezTo>
                  <a:cubicBezTo>
                    <a:pt x="19816" y="43577"/>
                    <a:pt x="19553" y="44016"/>
                    <a:pt x="19378" y="44454"/>
                  </a:cubicBezTo>
                  <a:cubicBezTo>
                    <a:pt x="19290" y="44805"/>
                    <a:pt x="19027" y="44980"/>
                    <a:pt x="18939" y="45331"/>
                  </a:cubicBezTo>
                  <a:lnTo>
                    <a:pt x="17624" y="44980"/>
                  </a:lnTo>
                  <a:cubicBezTo>
                    <a:pt x="17361" y="44893"/>
                    <a:pt x="17098" y="44893"/>
                    <a:pt x="16835" y="44805"/>
                  </a:cubicBezTo>
                  <a:lnTo>
                    <a:pt x="16835" y="44630"/>
                  </a:lnTo>
                  <a:cubicBezTo>
                    <a:pt x="17186" y="44103"/>
                    <a:pt x="17361" y="43490"/>
                    <a:pt x="17712" y="42876"/>
                  </a:cubicBezTo>
                  <a:cubicBezTo>
                    <a:pt x="17799" y="42613"/>
                    <a:pt x="17712" y="42262"/>
                    <a:pt x="17624" y="41911"/>
                  </a:cubicBezTo>
                  <a:cubicBezTo>
                    <a:pt x="17536" y="41736"/>
                    <a:pt x="17361" y="41561"/>
                    <a:pt x="17273" y="41473"/>
                  </a:cubicBezTo>
                  <a:cubicBezTo>
                    <a:pt x="17186" y="41298"/>
                    <a:pt x="17098" y="41298"/>
                    <a:pt x="16835" y="41122"/>
                  </a:cubicBezTo>
                  <a:cubicBezTo>
                    <a:pt x="16741" y="41099"/>
                    <a:pt x="16653" y="41088"/>
                    <a:pt x="16568" y="41088"/>
                  </a:cubicBezTo>
                  <a:cubicBezTo>
                    <a:pt x="16337" y="41088"/>
                    <a:pt x="16127" y="41169"/>
                    <a:pt x="15870" y="41298"/>
                  </a:cubicBezTo>
                  <a:cubicBezTo>
                    <a:pt x="15783" y="41385"/>
                    <a:pt x="15607" y="41385"/>
                    <a:pt x="15520" y="41473"/>
                  </a:cubicBezTo>
                  <a:cubicBezTo>
                    <a:pt x="15344" y="41561"/>
                    <a:pt x="15169" y="41824"/>
                    <a:pt x="15081" y="41999"/>
                  </a:cubicBezTo>
                  <a:cubicBezTo>
                    <a:pt x="14906" y="42350"/>
                    <a:pt x="14731" y="42788"/>
                    <a:pt x="14555" y="43139"/>
                  </a:cubicBezTo>
                  <a:cubicBezTo>
                    <a:pt x="14292" y="43490"/>
                    <a:pt x="14204" y="43665"/>
                    <a:pt x="14117" y="44016"/>
                  </a:cubicBezTo>
                  <a:cubicBezTo>
                    <a:pt x="13591" y="43928"/>
                    <a:pt x="12889" y="43665"/>
                    <a:pt x="12275" y="43577"/>
                  </a:cubicBezTo>
                  <a:cubicBezTo>
                    <a:pt x="12275" y="43490"/>
                    <a:pt x="12100" y="43490"/>
                    <a:pt x="12012" y="43490"/>
                  </a:cubicBezTo>
                  <a:cubicBezTo>
                    <a:pt x="12363" y="42876"/>
                    <a:pt x="12539" y="42438"/>
                    <a:pt x="12802" y="41999"/>
                  </a:cubicBezTo>
                  <a:cubicBezTo>
                    <a:pt x="12802" y="41911"/>
                    <a:pt x="12802" y="41824"/>
                    <a:pt x="12889" y="41736"/>
                  </a:cubicBezTo>
                  <a:lnTo>
                    <a:pt x="12889" y="41035"/>
                  </a:lnTo>
                  <a:cubicBezTo>
                    <a:pt x="12802" y="40684"/>
                    <a:pt x="12714" y="40509"/>
                    <a:pt x="12451" y="40245"/>
                  </a:cubicBezTo>
                  <a:lnTo>
                    <a:pt x="12363" y="40158"/>
                  </a:lnTo>
                  <a:cubicBezTo>
                    <a:pt x="12115" y="40034"/>
                    <a:pt x="11867" y="39910"/>
                    <a:pt x="11650" y="39910"/>
                  </a:cubicBezTo>
                  <a:cubicBezTo>
                    <a:pt x="11560" y="39910"/>
                    <a:pt x="11476" y="39931"/>
                    <a:pt x="11399" y="39982"/>
                  </a:cubicBezTo>
                  <a:cubicBezTo>
                    <a:pt x="11048" y="39982"/>
                    <a:pt x="10610" y="40158"/>
                    <a:pt x="10522" y="40509"/>
                  </a:cubicBezTo>
                  <a:cubicBezTo>
                    <a:pt x="10259" y="40859"/>
                    <a:pt x="10171" y="41298"/>
                    <a:pt x="9908" y="41561"/>
                  </a:cubicBezTo>
                  <a:cubicBezTo>
                    <a:pt x="9820" y="41911"/>
                    <a:pt x="9645" y="42262"/>
                    <a:pt x="9382" y="42701"/>
                  </a:cubicBezTo>
                  <a:cubicBezTo>
                    <a:pt x="9294" y="42613"/>
                    <a:pt x="9207" y="42613"/>
                    <a:pt x="9031" y="42613"/>
                  </a:cubicBezTo>
                  <a:cubicBezTo>
                    <a:pt x="8418" y="42438"/>
                    <a:pt x="7716" y="42262"/>
                    <a:pt x="7190" y="42174"/>
                  </a:cubicBezTo>
                  <a:lnTo>
                    <a:pt x="7190" y="41911"/>
                  </a:lnTo>
                  <a:cubicBezTo>
                    <a:pt x="7453" y="41122"/>
                    <a:pt x="7628" y="40509"/>
                    <a:pt x="7979" y="39719"/>
                  </a:cubicBezTo>
                  <a:cubicBezTo>
                    <a:pt x="8242" y="39193"/>
                    <a:pt x="7979" y="38667"/>
                    <a:pt x="7628" y="38317"/>
                  </a:cubicBezTo>
                  <a:cubicBezTo>
                    <a:pt x="7541" y="38229"/>
                    <a:pt x="7453" y="38053"/>
                    <a:pt x="7190" y="38053"/>
                  </a:cubicBezTo>
                  <a:cubicBezTo>
                    <a:pt x="7120" y="38030"/>
                    <a:pt x="7043" y="38019"/>
                    <a:pt x="6961" y="38019"/>
                  </a:cubicBezTo>
                  <a:cubicBezTo>
                    <a:pt x="6739" y="38019"/>
                    <a:pt x="6482" y="38100"/>
                    <a:pt x="6226" y="38229"/>
                  </a:cubicBezTo>
                  <a:cubicBezTo>
                    <a:pt x="5875" y="38317"/>
                    <a:pt x="5699" y="38667"/>
                    <a:pt x="5612" y="38930"/>
                  </a:cubicBezTo>
                  <a:cubicBezTo>
                    <a:pt x="5349" y="39369"/>
                    <a:pt x="5173" y="39807"/>
                    <a:pt x="4998" y="40421"/>
                  </a:cubicBezTo>
                  <a:cubicBezTo>
                    <a:pt x="4910" y="40684"/>
                    <a:pt x="4910" y="41122"/>
                    <a:pt x="4823" y="41473"/>
                  </a:cubicBezTo>
                  <a:lnTo>
                    <a:pt x="4647" y="41473"/>
                  </a:lnTo>
                  <a:lnTo>
                    <a:pt x="3332" y="41122"/>
                  </a:lnTo>
                  <a:cubicBezTo>
                    <a:pt x="3244" y="41122"/>
                    <a:pt x="3244" y="41035"/>
                    <a:pt x="3157" y="41035"/>
                  </a:cubicBezTo>
                  <a:lnTo>
                    <a:pt x="2806" y="40684"/>
                  </a:lnTo>
                  <a:cubicBezTo>
                    <a:pt x="2806" y="40509"/>
                    <a:pt x="2894" y="40421"/>
                    <a:pt x="2894" y="40158"/>
                  </a:cubicBezTo>
                  <a:cubicBezTo>
                    <a:pt x="2894" y="39982"/>
                    <a:pt x="3069" y="39719"/>
                    <a:pt x="3069" y="39544"/>
                  </a:cubicBezTo>
                  <a:cubicBezTo>
                    <a:pt x="3069" y="39106"/>
                    <a:pt x="3244" y="38667"/>
                    <a:pt x="3332" y="38229"/>
                  </a:cubicBezTo>
                  <a:cubicBezTo>
                    <a:pt x="3507" y="37966"/>
                    <a:pt x="3507" y="37878"/>
                    <a:pt x="3595" y="37615"/>
                  </a:cubicBezTo>
                  <a:lnTo>
                    <a:pt x="3595" y="37615"/>
                  </a:lnTo>
                  <a:cubicBezTo>
                    <a:pt x="3595" y="37790"/>
                    <a:pt x="3507" y="37878"/>
                    <a:pt x="3507" y="37966"/>
                  </a:cubicBezTo>
                  <a:cubicBezTo>
                    <a:pt x="3770" y="37177"/>
                    <a:pt x="4034" y="36475"/>
                    <a:pt x="4209" y="35598"/>
                  </a:cubicBezTo>
                  <a:lnTo>
                    <a:pt x="4910" y="33231"/>
                  </a:lnTo>
                  <a:lnTo>
                    <a:pt x="5612" y="30951"/>
                  </a:lnTo>
                  <a:lnTo>
                    <a:pt x="6226" y="28672"/>
                  </a:lnTo>
                  <a:cubicBezTo>
                    <a:pt x="6489" y="28233"/>
                    <a:pt x="6664" y="27707"/>
                    <a:pt x="6752" y="27269"/>
                  </a:cubicBezTo>
                  <a:cubicBezTo>
                    <a:pt x="6927" y="26830"/>
                    <a:pt x="7102" y="26217"/>
                    <a:pt x="7190" y="25778"/>
                  </a:cubicBezTo>
                  <a:cubicBezTo>
                    <a:pt x="7453" y="24901"/>
                    <a:pt x="7804" y="23937"/>
                    <a:pt x="8067" y="23060"/>
                  </a:cubicBezTo>
                  <a:lnTo>
                    <a:pt x="8768" y="21131"/>
                  </a:lnTo>
                  <a:cubicBezTo>
                    <a:pt x="9207" y="20079"/>
                    <a:pt x="9557" y="19202"/>
                    <a:pt x="9820" y="18238"/>
                  </a:cubicBezTo>
                  <a:cubicBezTo>
                    <a:pt x="10171" y="17361"/>
                    <a:pt x="10434" y="16484"/>
                    <a:pt x="10697" y="15607"/>
                  </a:cubicBezTo>
                  <a:cubicBezTo>
                    <a:pt x="11048" y="14643"/>
                    <a:pt x="11486" y="13766"/>
                    <a:pt x="11837" y="12802"/>
                  </a:cubicBezTo>
                  <a:cubicBezTo>
                    <a:pt x="12188" y="11662"/>
                    <a:pt x="12626" y="10610"/>
                    <a:pt x="12977" y="9470"/>
                  </a:cubicBezTo>
                  <a:cubicBezTo>
                    <a:pt x="13415" y="8418"/>
                    <a:pt x="13766" y="7365"/>
                    <a:pt x="14204" y="6313"/>
                  </a:cubicBezTo>
                  <a:cubicBezTo>
                    <a:pt x="14555" y="5612"/>
                    <a:pt x="14906" y="4910"/>
                    <a:pt x="15081" y="4209"/>
                  </a:cubicBezTo>
                  <a:close/>
                  <a:moveTo>
                    <a:pt x="14643" y="0"/>
                  </a:moveTo>
                  <a:cubicBezTo>
                    <a:pt x="14467" y="0"/>
                    <a:pt x="14204" y="0"/>
                    <a:pt x="14029" y="176"/>
                  </a:cubicBezTo>
                  <a:cubicBezTo>
                    <a:pt x="13941" y="176"/>
                    <a:pt x="13766" y="263"/>
                    <a:pt x="13678" y="351"/>
                  </a:cubicBezTo>
                  <a:cubicBezTo>
                    <a:pt x="13328" y="702"/>
                    <a:pt x="13152" y="1140"/>
                    <a:pt x="13240" y="1578"/>
                  </a:cubicBezTo>
                  <a:cubicBezTo>
                    <a:pt x="12802" y="2806"/>
                    <a:pt x="12275" y="3946"/>
                    <a:pt x="11837" y="5173"/>
                  </a:cubicBezTo>
                  <a:cubicBezTo>
                    <a:pt x="11311" y="6489"/>
                    <a:pt x="10873" y="7891"/>
                    <a:pt x="10259" y="9207"/>
                  </a:cubicBezTo>
                  <a:cubicBezTo>
                    <a:pt x="9996" y="9908"/>
                    <a:pt x="9733" y="10522"/>
                    <a:pt x="9557" y="11223"/>
                  </a:cubicBezTo>
                  <a:cubicBezTo>
                    <a:pt x="9207" y="11837"/>
                    <a:pt x="8944" y="12451"/>
                    <a:pt x="8768" y="13065"/>
                  </a:cubicBezTo>
                  <a:cubicBezTo>
                    <a:pt x="8505" y="13854"/>
                    <a:pt x="8242" y="14643"/>
                    <a:pt x="7979" y="15344"/>
                  </a:cubicBezTo>
                  <a:cubicBezTo>
                    <a:pt x="7891" y="16046"/>
                    <a:pt x="7628" y="16660"/>
                    <a:pt x="7453" y="17273"/>
                  </a:cubicBezTo>
                  <a:cubicBezTo>
                    <a:pt x="7453" y="17449"/>
                    <a:pt x="7365" y="17536"/>
                    <a:pt x="7365" y="17712"/>
                  </a:cubicBezTo>
                  <a:cubicBezTo>
                    <a:pt x="7102" y="18238"/>
                    <a:pt x="6927" y="18852"/>
                    <a:pt x="6664" y="19465"/>
                  </a:cubicBezTo>
                  <a:cubicBezTo>
                    <a:pt x="6313" y="20079"/>
                    <a:pt x="6138" y="20868"/>
                    <a:pt x="5875" y="21482"/>
                  </a:cubicBezTo>
                  <a:cubicBezTo>
                    <a:pt x="5699" y="22359"/>
                    <a:pt x="5349" y="23411"/>
                    <a:pt x="4998" y="24288"/>
                  </a:cubicBezTo>
                  <a:cubicBezTo>
                    <a:pt x="4735" y="25164"/>
                    <a:pt x="4472" y="26041"/>
                    <a:pt x="4121" y="26918"/>
                  </a:cubicBezTo>
                  <a:cubicBezTo>
                    <a:pt x="3858" y="27795"/>
                    <a:pt x="3507" y="28672"/>
                    <a:pt x="3244" y="29549"/>
                  </a:cubicBezTo>
                  <a:cubicBezTo>
                    <a:pt x="2981" y="30250"/>
                    <a:pt x="2718" y="31127"/>
                    <a:pt x="2543" y="31916"/>
                  </a:cubicBezTo>
                  <a:cubicBezTo>
                    <a:pt x="2192" y="32793"/>
                    <a:pt x="1929" y="33582"/>
                    <a:pt x="1754" y="34459"/>
                  </a:cubicBezTo>
                  <a:cubicBezTo>
                    <a:pt x="1491" y="35335"/>
                    <a:pt x="1315" y="36125"/>
                    <a:pt x="1052" y="36826"/>
                  </a:cubicBezTo>
                  <a:cubicBezTo>
                    <a:pt x="1052" y="37089"/>
                    <a:pt x="965" y="37440"/>
                    <a:pt x="877" y="37615"/>
                  </a:cubicBezTo>
                  <a:cubicBezTo>
                    <a:pt x="614" y="38053"/>
                    <a:pt x="526" y="38492"/>
                    <a:pt x="439" y="38930"/>
                  </a:cubicBezTo>
                  <a:cubicBezTo>
                    <a:pt x="351" y="39281"/>
                    <a:pt x="351" y="39719"/>
                    <a:pt x="176" y="40070"/>
                  </a:cubicBezTo>
                  <a:cubicBezTo>
                    <a:pt x="88" y="40245"/>
                    <a:pt x="0" y="40596"/>
                    <a:pt x="88" y="40947"/>
                  </a:cubicBezTo>
                  <a:cubicBezTo>
                    <a:pt x="0" y="41122"/>
                    <a:pt x="0" y="41210"/>
                    <a:pt x="0" y="41473"/>
                  </a:cubicBezTo>
                  <a:cubicBezTo>
                    <a:pt x="88" y="41561"/>
                    <a:pt x="88" y="41648"/>
                    <a:pt x="88" y="41824"/>
                  </a:cubicBezTo>
                  <a:cubicBezTo>
                    <a:pt x="88" y="41999"/>
                    <a:pt x="176" y="42262"/>
                    <a:pt x="439" y="42350"/>
                  </a:cubicBezTo>
                  <a:lnTo>
                    <a:pt x="1140" y="43139"/>
                  </a:lnTo>
                  <a:cubicBezTo>
                    <a:pt x="1403" y="43314"/>
                    <a:pt x="1754" y="43577"/>
                    <a:pt x="2017" y="43665"/>
                  </a:cubicBezTo>
                  <a:cubicBezTo>
                    <a:pt x="2718" y="44016"/>
                    <a:pt x="3332" y="44103"/>
                    <a:pt x="4034" y="44279"/>
                  </a:cubicBezTo>
                  <a:cubicBezTo>
                    <a:pt x="4472" y="44454"/>
                    <a:pt x="4998" y="44630"/>
                    <a:pt x="5524" y="44717"/>
                  </a:cubicBezTo>
                  <a:cubicBezTo>
                    <a:pt x="6226" y="44893"/>
                    <a:pt x="6839" y="45068"/>
                    <a:pt x="7541" y="45156"/>
                  </a:cubicBezTo>
                  <a:cubicBezTo>
                    <a:pt x="10259" y="45769"/>
                    <a:pt x="12889" y="46295"/>
                    <a:pt x="15520" y="47085"/>
                  </a:cubicBezTo>
                  <a:cubicBezTo>
                    <a:pt x="16046" y="47260"/>
                    <a:pt x="16747" y="47523"/>
                    <a:pt x="17273" y="47611"/>
                  </a:cubicBezTo>
                  <a:cubicBezTo>
                    <a:pt x="17975" y="47786"/>
                    <a:pt x="18501" y="47961"/>
                    <a:pt x="19115" y="48137"/>
                  </a:cubicBezTo>
                  <a:cubicBezTo>
                    <a:pt x="20430" y="48575"/>
                    <a:pt x="21745" y="48838"/>
                    <a:pt x="23060" y="49189"/>
                  </a:cubicBezTo>
                  <a:cubicBezTo>
                    <a:pt x="24375" y="49364"/>
                    <a:pt x="25691" y="49803"/>
                    <a:pt x="27006" y="50241"/>
                  </a:cubicBezTo>
                  <a:cubicBezTo>
                    <a:pt x="27620" y="50329"/>
                    <a:pt x="28233" y="50592"/>
                    <a:pt x="28935" y="50679"/>
                  </a:cubicBezTo>
                  <a:cubicBezTo>
                    <a:pt x="29548" y="50767"/>
                    <a:pt x="30162" y="51030"/>
                    <a:pt x="30776" y="51118"/>
                  </a:cubicBezTo>
                  <a:lnTo>
                    <a:pt x="32442" y="51469"/>
                  </a:lnTo>
                  <a:cubicBezTo>
                    <a:pt x="32968" y="51556"/>
                    <a:pt x="33406" y="51644"/>
                    <a:pt x="33933" y="51819"/>
                  </a:cubicBezTo>
                  <a:cubicBezTo>
                    <a:pt x="34809" y="51995"/>
                    <a:pt x="35686" y="52258"/>
                    <a:pt x="36563" y="52345"/>
                  </a:cubicBezTo>
                  <a:cubicBezTo>
                    <a:pt x="37352" y="52433"/>
                    <a:pt x="38053" y="52696"/>
                    <a:pt x="38755" y="52784"/>
                  </a:cubicBezTo>
                  <a:lnTo>
                    <a:pt x="39018" y="52784"/>
                  </a:lnTo>
                  <a:cubicBezTo>
                    <a:pt x="39193" y="53134"/>
                    <a:pt x="39544" y="53134"/>
                    <a:pt x="39895" y="53222"/>
                  </a:cubicBezTo>
                  <a:cubicBezTo>
                    <a:pt x="40333" y="53310"/>
                    <a:pt x="40684" y="53310"/>
                    <a:pt x="41122" y="53398"/>
                  </a:cubicBezTo>
                  <a:cubicBezTo>
                    <a:pt x="41298" y="53398"/>
                    <a:pt x="41385" y="53573"/>
                    <a:pt x="41648" y="53573"/>
                  </a:cubicBezTo>
                  <a:cubicBezTo>
                    <a:pt x="41824" y="53573"/>
                    <a:pt x="42174" y="53661"/>
                    <a:pt x="42437" y="53661"/>
                  </a:cubicBezTo>
                  <a:cubicBezTo>
                    <a:pt x="42613" y="53748"/>
                    <a:pt x="42964" y="53748"/>
                    <a:pt x="43139" y="53836"/>
                  </a:cubicBezTo>
                  <a:lnTo>
                    <a:pt x="44454" y="54187"/>
                  </a:lnTo>
                  <a:cubicBezTo>
                    <a:pt x="44893" y="54187"/>
                    <a:pt x="45331" y="54187"/>
                    <a:pt x="45682" y="54011"/>
                  </a:cubicBezTo>
                  <a:cubicBezTo>
                    <a:pt x="46120" y="53748"/>
                    <a:pt x="46383" y="53573"/>
                    <a:pt x="46558" y="53222"/>
                  </a:cubicBezTo>
                  <a:cubicBezTo>
                    <a:pt x="46646" y="53134"/>
                    <a:pt x="46646" y="52959"/>
                    <a:pt x="46822" y="52871"/>
                  </a:cubicBezTo>
                  <a:cubicBezTo>
                    <a:pt x="46909" y="52521"/>
                    <a:pt x="46997" y="52345"/>
                    <a:pt x="47085" y="51995"/>
                  </a:cubicBezTo>
                  <a:cubicBezTo>
                    <a:pt x="47260" y="51644"/>
                    <a:pt x="47260" y="51469"/>
                    <a:pt x="47260" y="51118"/>
                  </a:cubicBezTo>
                  <a:cubicBezTo>
                    <a:pt x="47348" y="49890"/>
                    <a:pt x="46997" y="48750"/>
                    <a:pt x="46471" y="47611"/>
                  </a:cubicBezTo>
                  <a:cubicBezTo>
                    <a:pt x="46208" y="46997"/>
                    <a:pt x="46032" y="46383"/>
                    <a:pt x="45945" y="45857"/>
                  </a:cubicBezTo>
                  <a:cubicBezTo>
                    <a:pt x="45682" y="45331"/>
                    <a:pt x="45331" y="44717"/>
                    <a:pt x="45068" y="44191"/>
                  </a:cubicBezTo>
                  <a:cubicBezTo>
                    <a:pt x="44717" y="43577"/>
                    <a:pt x="44279" y="42876"/>
                    <a:pt x="43928" y="42262"/>
                  </a:cubicBezTo>
                  <a:cubicBezTo>
                    <a:pt x="43490" y="41648"/>
                    <a:pt x="43139" y="41035"/>
                    <a:pt x="42876" y="40509"/>
                  </a:cubicBezTo>
                  <a:cubicBezTo>
                    <a:pt x="42087" y="39193"/>
                    <a:pt x="41298" y="37966"/>
                    <a:pt x="40421" y="36738"/>
                  </a:cubicBezTo>
                  <a:lnTo>
                    <a:pt x="38492" y="33757"/>
                  </a:lnTo>
                  <a:cubicBezTo>
                    <a:pt x="37352" y="32091"/>
                    <a:pt x="36388" y="30250"/>
                    <a:pt x="35160" y="28496"/>
                  </a:cubicBezTo>
                  <a:cubicBezTo>
                    <a:pt x="33933" y="26918"/>
                    <a:pt x="32793" y="25164"/>
                    <a:pt x="31653" y="23499"/>
                  </a:cubicBezTo>
                  <a:cubicBezTo>
                    <a:pt x="31477" y="23236"/>
                    <a:pt x="31302" y="22972"/>
                    <a:pt x="31127" y="22709"/>
                  </a:cubicBezTo>
                  <a:cubicBezTo>
                    <a:pt x="31039" y="22359"/>
                    <a:pt x="30776" y="22183"/>
                    <a:pt x="30688" y="21920"/>
                  </a:cubicBezTo>
                  <a:cubicBezTo>
                    <a:pt x="29987" y="20868"/>
                    <a:pt x="29373" y="19904"/>
                    <a:pt x="28584" y="18764"/>
                  </a:cubicBezTo>
                  <a:cubicBezTo>
                    <a:pt x="27970" y="17887"/>
                    <a:pt x="27269" y="16923"/>
                    <a:pt x="26655" y="15958"/>
                  </a:cubicBezTo>
                  <a:cubicBezTo>
                    <a:pt x="25954" y="14906"/>
                    <a:pt x="25428" y="13941"/>
                    <a:pt x="24726" y="12977"/>
                  </a:cubicBezTo>
                  <a:cubicBezTo>
                    <a:pt x="24463" y="12275"/>
                    <a:pt x="24112" y="11749"/>
                    <a:pt x="23674" y="11223"/>
                  </a:cubicBezTo>
                  <a:cubicBezTo>
                    <a:pt x="23236" y="10697"/>
                    <a:pt x="22885" y="10083"/>
                    <a:pt x="22534" y="9645"/>
                  </a:cubicBezTo>
                  <a:lnTo>
                    <a:pt x="21570" y="8330"/>
                  </a:lnTo>
                  <a:cubicBezTo>
                    <a:pt x="21219" y="7891"/>
                    <a:pt x="20956" y="7365"/>
                    <a:pt x="20605" y="6927"/>
                  </a:cubicBezTo>
                  <a:lnTo>
                    <a:pt x="19641" y="5612"/>
                  </a:lnTo>
                  <a:cubicBezTo>
                    <a:pt x="19290" y="5261"/>
                    <a:pt x="19027" y="4823"/>
                    <a:pt x="18852" y="4560"/>
                  </a:cubicBezTo>
                  <a:cubicBezTo>
                    <a:pt x="18413" y="3858"/>
                    <a:pt x="18062" y="3332"/>
                    <a:pt x="17624" y="2806"/>
                  </a:cubicBezTo>
                  <a:cubicBezTo>
                    <a:pt x="17273" y="2368"/>
                    <a:pt x="16835" y="1754"/>
                    <a:pt x="16572" y="1315"/>
                  </a:cubicBezTo>
                  <a:cubicBezTo>
                    <a:pt x="16396" y="1140"/>
                    <a:pt x="16221" y="877"/>
                    <a:pt x="15958" y="702"/>
                  </a:cubicBezTo>
                  <a:lnTo>
                    <a:pt x="15783" y="439"/>
                  </a:lnTo>
                  <a:cubicBezTo>
                    <a:pt x="15695" y="351"/>
                    <a:pt x="15520" y="351"/>
                    <a:pt x="15432" y="263"/>
                  </a:cubicBezTo>
                  <a:cubicBezTo>
                    <a:pt x="15257" y="176"/>
                    <a:pt x="14906" y="0"/>
                    <a:pt x="14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0"/>
            <p:cNvSpPr/>
            <p:nvPr/>
          </p:nvSpPr>
          <p:spPr>
            <a:xfrm>
              <a:off x="1494125" y="1910525"/>
              <a:ext cx="594075" cy="644475"/>
            </a:xfrm>
            <a:custGeom>
              <a:avLst/>
              <a:gdLst/>
              <a:ahLst/>
              <a:cxnLst/>
              <a:rect l="l" t="t" r="r" b="b"/>
              <a:pathLst>
                <a:path w="23763" h="25779" extrusionOk="0">
                  <a:moveTo>
                    <a:pt x="6664" y="2982"/>
                  </a:moveTo>
                  <a:cubicBezTo>
                    <a:pt x="6752" y="2982"/>
                    <a:pt x="6752" y="3069"/>
                    <a:pt x="6840" y="3245"/>
                  </a:cubicBezTo>
                  <a:cubicBezTo>
                    <a:pt x="7103" y="3508"/>
                    <a:pt x="7278" y="3771"/>
                    <a:pt x="7541" y="4034"/>
                  </a:cubicBezTo>
                  <a:cubicBezTo>
                    <a:pt x="8067" y="4911"/>
                    <a:pt x="8506" y="5700"/>
                    <a:pt x="9032" y="6577"/>
                  </a:cubicBezTo>
                  <a:cubicBezTo>
                    <a:pt x="9032" y="6664"/>
                    <a:pt x="9207" y="6664"/>
                    <a:pt x="9207" y="6840"/>
                  </a:cubicBezTo>
                  <a:cubicBezTo>
                    <a:pt x="9470" y="7366"/>
                    <a:pt x="9909" y="7892"/>
                    <a:pt x="10259" y="8418"/>
                  </a:cubicBezTo>
                  <a:cubicBezTo>
                    <a:pt x="10610" y="8856"/>
                    <a:pt x="11049" y="9470"/>
                    <a:pt x="11399" y="9908"/>
                  </a:cubicBezTo>
                  <a:cubicBezTo>
                    <a:pt x="12013" y="10873"/>
                    <a:pt x="12802" y="11837"/>
                    <a:pt x="13416" y="12802"/>
                  </a:cubicBezTo>
                  <a:cubicBezTo>
                    <a:pt x="13767" y="13503"/>
                    <a:pt x="14205" y="14029"/>
                    <a:pt x="14556" y="14643"/>
                  </a:cubicBezTo>
                  <a:cubicBezTo>
                    <a:pt x="14819" y="15169"/>
                    <a:pt x="15169" y="15695"/>
                    <a:pt x="15608" y="16221"/>
                  </a:cubicBezTo>
                  <a:cubicBezTo>
                    <a:pt x="16046" y="16835"/>
                    <a:pt x="16485" y="17186"/>
                    <a:pt x="16835" y="17800"/>
                  </a:cubicBezTo>
                  <a:cubicBezTo>
                    <a:pt x="17186" y="18326"/>
                    <a:pt x="17625" y="18852"/>
                    <a:pt x="17975" y="19378"/>
                  </a:cubicBezTo>
                  <a:cubicBezTo>
                    <a:pt x="18151" y="19641"/>
                    <a:pt x="18238" y="19816"/>
                    <a:pt x="18326" y="20079"/>
                  </a:cubicBezTo>
                  <a:cubicBezTo>
                    <a:pt x="18852" y="20781"/>
                    <a:pt x="19290" y="21482"/>
                    <a:pt x="19729" y="22184"/>
                  </a:cubicBezTo>
                  <a:cubicBezTo>
                    <a:pt x="19729" y="22271"/>
                    <a:pt x="19817" y="22271"/>
                    <a:pt x="19817" y="22359"/>
                  </a:cubicBezTo>
                  <a:cubicBezTo>
                    <a:pt x="19466" y="22271"/>
                    <a:pt x="19290" y="22184"/>
                    <a:pt x="18940" y="22096"/>
                  </a:cubicBezTo>
                  <a:cubicBezTo>
                    <a:pt x="18414" y="21833"/>
                    <a:pt x="17800" y="21745"/>
                    <a:pt x="17186" y="21570"/>
                  </a:cubicBezTo>
                  <a:lnTo>
                    <a:pt x="15520" y="20956"/>
                  </a:lnTo>
                  <a:cubicBezTo>
                    <a:pt x="14906" y="20693"/>
                    <a:pt x="14293" y="20518"/>
                    <a:pt x="13679" y="20255"/>
                  </a:cubicBezTo>
                  <a:cubicBezTo>
                    <a:pt x="13153" y="20079"/>
                    <a:pt x="12539" y="19816"/>
                    <a:pt x="12013" y="19729"/>
                  </a:cubicBezTo>
                  <a:cubicBezTo>
                    <a:pt x="11399" y="19641"/>
                    <a:pt x="10785" y="19378"/>
                    <a:pt x="10259" y="19290"/>
                  </a:cubicBezTo>
                  <a:cubicBezTo>
                    <a:pt x="9733" y="19203"/>
                    <a:pt x="9207" y="18940"/>
                    <a:pt x="8593" y="18852"/>
                  </a:cubicBezTo>
                  <a:cubicBezTo>
                    <a:pt x="7278" y="18501"/>
                    <a:pt x="5963" y="17975"/>
                    <a:pt x="4648" y="17624"/>
                  </a:cubicBezTo>
                  <a:cubicBezTo>
                    <a:pt x="4209" y="17537"/>
                    <a:pt x="3683" y="17449"/>
                    <a:pt x="3157" y="17186"/>
                  </a:cubicBezTo>
                  <a:cubicBezTo>
                    <a:pt x="2894" y="17186"/>
                    <a:pt x="2807" y="17098"/>
                    <a:pt x="2719" y="17098"/>
                  </a:cubicBezTo>
                  <a:cubicBezTo>
                    <a:pt x="2807" y="16748"/>
                    <a:pt x="2807" y="16485"/>
                    <a:pt x="2894" y="16134"/>
                  </a:cubicBezTo>
                  <a:cubicBezTo>
                    <a:pt x="2982" y="15608"/>
                    <a:pt x="3157" y="15169"/>
                    <a:pt x="3245" y="14731"/>
                  </a:cubicBezTo>
                  <a:cubicBezTo>
                    <a:pt x="3245" y="14468"/>
                    <a:pt x="3245" y="14117"/>
                    <a:pt x="3333" y="13854"/>
                  </a:cubicBezTo>
                  <a:cubicBezTo>
                    <a:pt x="3596" y="13153"/>
                    <a:pt x="3771" y="12539"/>
                    <a:pt x="3946" y="11837"/>
                  </a:cubicBezTo>
                  <a:lnTo>
                    <a:pt x="4209" y="10522"/>
                  </a:lnTo>
                  <a:cubicBezTo>
                    <a:pt x="4297" y="10172"/>
                    <a:pt x="4472" y="9733"/>
                    <a:pt x="4560" y="9295"/>
                  </a:cubicBezTo>
                  <a:cubicBezTo>
                    <a:pt x="4560" y="9032"/>
                    <a:pt x="4648" y="8769"/>
                    <a:pt x="4823" y="8418"/>
                  </a:cubicBezTo>
                  <a:cubicBezTo>
                    <a:pt x="4911" y="8155"/>
                    <a:pt x="4999" y="7892"/>
                    <a:pt x="5086" y="7629"/>
                  </a:cubicBezTo>
                  <a:cubicBezTo>
                    <a:pt x="5174" y="7278"/>
                    <a:pt x="5349" y="7015"/>
                    <a:pt x="5437" y="6752"/>
                  </a:cubicBezTo>
                  <a:cubicBezTo>
                    <a:pt x="5525" y="6401"/>
                    <a:pt x="5612" y="6138"/>
                    <a:pt x="5788" y="5875"/>
                  </a:cubicBezTo>
                  <a:cubicBezTo>
                    <a:pt x="5963" y="5174"/>
                    <a:pt x="6051" y="4648"/>
                    <a:pt x="6314" y="3946"/>
                  </a:cubicBezTo>
                  <a:cubicBezTo>
                    <a:pt x="6401" y="3771"/>
                    <a:pt x="6401" y="3420"/>
                    <a:pt x="6489" y="3245"/>
                  </a:cubicBezTo>
                  <a:cubicBezTo>
                    <a:pt x="6664" y="3069"/>
                    <a:pt x="6664" y="3069"/>
                    <a:pt x="6664" y="2982"/>
                  </a:cubicBezTo>
                  <a:close/>
                  <a:moveTo>
                    <a:pt x="6138" y="1"/>
                  </a:moveTo>
                  <a:cubicBezTo>
                    <a:pt x="5875" y="176"/>
                    <a:pt x="5700" y="176"/>
                    <a:pt x="5525" y="264"/>
                  </a:cubicBezTo>
                  <a:cubicBezTo>
                    <a:pt x="5437" y="351"/>
                    <a:pt x="5262" y="439"/>
                    <a:pt x="5086" y="614"/>
                  </a:cubicBezTo>
                  <a:cubicBezTo>
                    <a:pt x="4911" y="790"/>
                    <a:pt x="4648" y="1053"/>
                    <a:pt x="4560" y="1228"/>
                  </a:cubicBezTo>
                  <a:cubicBezTo>
                    <a:pt x="4209" y="1754"/>
                    <a:pt x="4034" y="2368"/>
                    <a:pt x="3946" y="2982"/>
                  </a:cubicBezTo>
                  <a:cubicBezTo>
                    <a:pt x="3771" y="3332"/>
                    <a:pt x="3771" y="3508"/>
                    <a:pt x="3683" y="3771"/>
                  </a:cubicBezTo>
                  <a:cubicBezTo>
                    <a:pt x="3596" y="4122"/>
                    <a:pt x="3596" y="4385"/>
                    <a:pt x="3420" y="4735"/>
                  </a:cubicBezTo>
                  <a:cubicBezTo>
                    <a:pt x="3245" y="5437"/>
                    <a:pt x="2982" y="5963"/>
                    <a:pt x="2807" y="6489"/>
                  </a:cubicBezTo>
                  <a:cubicBezTo>
                    <a:pt x="2719" y="6840"/>
                    <a:pt x="2456" y="7278"/>
                    <a:pt x="2368" y="7716"/>
                  </a:cubicBezTo>
                  <a:cubicBezTo>
                    <a:pt x="2280" y="8067"/>
                    <a:pt x="2193" y="8506"/>
                    <a:pt x="2017" y="8944"/>
                  </a:cubicBezTo>
                  <a:cubicBezTo>
                    <a:pt x="1930" y="9470"/>
                    <a:pt x="1754" y="9908"/>
                    <a:pt x="1579" y="10435"/>
                  </a:cubicBezTo>
                  <a:cubicBezTo>
                    <a:pt x="1491" y="10873"/>
                    <a:pt x="1404" y="11399"/>
                    <a:pt x="1316" y="11837"/>
                  </a:cubicBezTo>
                  <a:lnTo>
                    <a:pt x="965" y="13153"/>
                  </a:lnTo>
                  <a:cubicBezTo>
                    <a:pt x="878" y="13591"/>
                    <a:pt x="878" y="14205"/>
                    <a:pt x="702" y="14643"/>
                  </a:cubicBezTo>
                  <a:lnTo>
                    <a:pt x="439" y="15958"/>
                  </a:lnTo>
                  <a:cubicBezTo>
                    <a:pt x="264" y="16485"/>
                    <a:pt x="176" y="16923"/>
                    <a:pt x="88" y="17361"/>
                  </a:cubicBezTo>
                  <a:cubicBezTo>
                    <a:pt x="1" y="17887"/>
                    <a:pt x="176" y="18589"/>
                    <a:pt x="702" y="18852"/>
                  </a:cubicBezTo>
                  <a:cubicBezTo>
                    <a:pt x="965" y="19027"/>
                    <a:pt x="1053" y="19115"/>
                    <a:pt x="1316" y="19203"/>
                  </a:cubicBezTo>
                  <a:cubicBezTo>
                    <a:pt x="1491" y="19290"/>
                    <a:pt x="1842" y="19378"/>
                    <a:pt x="2193" y="19553"/>
                  </a:cubicBezTo>
                  <a:cubicBezTo>
                    <a:pt x="2631" y="19729"/>
                    <a:pt x="3070" y="19816"/>
                    <a:pt x="3508" y="19992"/>
                  </a:cubicBezTo>
                  <a:cubicBezTo>
                    <a:pt x="3946" y="20079"/>
                    <a:pt x="4472" y="20255"/>
                    <a:pt x="4911" y="20430"/>
                  </a:cubicBezTo>
                  <a:cubicBezTo>
                    <a:pt x="5437" y="20605"/>
                    <a:pt x="6138" y="20693"/>
                    <a:pt x="6664" y="20956"/>
                  </a:cubicBezTo>
                  <a:cubicBezTo>
                    <a:pt x="7191" y="21132"/>
                    <a:pt x="7717" y="21307"/>
                    <a:pt x="8330" y="21395"/>
                  </a:cubicBezTo>
                  <a:cubicBezTo>
                    <a:pt x="8857" y="21482"/>
                    <a:pt x="9383" y="21745"/>
                    <a:pt x="9909" y="21833"/>
                  </a:cubicBezTo>
                  <a:cubicBezTo>
                    <a:pt x="10522" y="21921"/>
                    <a:pt x="11049" y="22184"/>
                    <a:pt x="11575" y="22271"/>
                  </a:cubicBezTo>
                  <a:cubicBezTo>
                    <a:pt x="12101" y="22359"/>
                    <a:pt x="12802" y="22622"/>
                    <a:pt x="13328" y="22797"/>
                  </a:cubicBezTo>
                  <a:cubicBezTo>
                    <a:pt x="14030" y="23061"/>
                    <a:pt x="14731" y="23236"/>
                    <a:pt x="15433" y="23587"/>
                  </a:cubicBezTo>
                  <a:cubicBezTo>
                    <a:pt x="16046" y="23937"/>
                    <a:pt x="16748" y="24113"/>
                    <a:pt x="17361" y="24376"/>
                  </a:cubicBezTo>
                  <a:cubicBezTo>
                    <a:pt x="17975" y="24551"/>
                    <a:pt x="18589" y="24814"/>
                    <a:pt x="19290" y="24990"/>
                  </a:cubicBezTo>
                  <a:cubicBezTo>
                    <a:pt x="20167" y="25340"/>
                    <a:pt x="20869" y="25516"/>
                    <a:pt x="21746" y="25779"/>
                  </a:cubicBezTo>
                  <a:cubicBezTo>
                    <a:pt x="22096" y="25779"/>
                    <a:pt x="22447" y="25779"/>
                    <a:pt x="22798" y="25691"/>
                  </a:cubicBezTo>
                  <a:cubicBezTo>
                    <a:pt x="23061" y="25428"/>
                    <a:pt x="23324" y="25253"/>
                    <a:pt x="23411" y="24902"/>
                  </a:cubicBezTo>
                  <a:cubicBezTo>
                    <a:pt x="23674" y="24639"/>
                    <a:pt x="23762" y="24463"/>
                    <a:pt x="23762" y="24113"/>
                  </a:cubicBezTo>
                  <a:lnTo>
                    <a:pt x="23762" y="23762"/>
                  </a:lnTo>
                  <a:cubicBezTo>
                    <a:pt x="23674" y="23587"/>
                    <a:pt x="23674" y="23411"/>
                    <a:pt x="23587" y="23411"/>
                  </a:cubicBezTo>
                  <a:cubicBezTo>
                    <a:pt x="23499" y="23411"/>
                    <a:pt x="23499" y="23236"/>
                    <a:pt x="23499" y="23236"/>
                  </a:cubicBezTo>
                  <a:cubicBezTo>
                    <a:pt x="22622" y="22096"/>
                    <a:pt x="22009" y="20869"/>
                    <a:pt x="21219" y="19641"/>
                  </a:cubicBezTo>
                  <a:cubicBezTo>
                    <a:pt x="20518" y="18413"/>
                    <a:pt x="19729" y="17274"/>
                    <a:pt x="18940" y="16134"/>
                  </a:cubicBezTo>
                  <a:cubicBezTo>
                    <a:pt x="18589" y="15608"/>
                    <a:pt x="18151" y="15169"/>
                    <a:pt x="17712" y="14643"/>
                  </a:cubicBezTo>
                  <a:cubicBezTo>
                    <a:pt x="17361" y="14029"/>
                    <a:pt x="16923" y="13503"/>
                    <a:pt x="16572" y="12977"/>
                  </a:cubicBezTo>
                  <a:lnTo>
                    <a:pt x="14293" y="9645"/>
                  </a:lnTo>
                  <a:cubicBezTo>
                    <a:pt x="13854" y="9032"/>
                    <a:pt x="13416" y="8506"/>
                    <a:pt x="12977" y="7804"/>
                  </a:cubicBezTo>
                  <a:cubicBezTo>
                    <a:pt x="12451" y="7190"/>
                    <a:pt x="11925" y="6489"/>
                    <a:pt x="11487" y="5700"/>
                  </a:cubicBezTo>
                  <a:lnTo>
                    <a:pt x="11487" y="5612"/>
                  </a:lnTo>
                  <a:cubicBezTo>
                    <a:pt x="11312" y="5612"/>
                    <a:pt x="11312" y="5524"/>
                    <a:pt x="11224" y="5437"/>
                  </a:cubicBezTo>
                  <a:cubicBezTo>
                    <a:pt x="10785" y="4648"/>
                    <a:pt x="10259" y="3859"/>
                    <a:pt x="9821" y="3069"/>
                  </a:cubicBezTo>
                  <a:cubicBezTo>
                    <a:pt x="9470" y="2631"/>
                    <a:pt x="9295" y="2193"/>
                    <a:pt x="8944" y="1754"/>
                  </a:cubicBezTo>
                  <a:cubicBezTo>
                    <a:pt x="8593" y="1316"/>
                    <a:pt x="8418" y="1053"/>
                    <a:pt x="8067" y="702"/>
                  </a:cubicBezTo>
                  <a:cubicBezTo>
                    <a:pt x="7717" y="439"/>
                    <a:pt x="7541" y="264"/>
                    <a:pt x="7191" y="176"/>
                  </a:cubicBezTo>
                  <a:cubicBezTo>
                    <a:pt x="7015" y="1"/>
                    <a:pt x="6752" y="1"/>
                    <a:pt x="66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7" name="Google Shape;1347;p70"/>
          <p:cNvGrpSpPr/>
          <p:nvPr/>
        </p:nvGrpSpPr>
        <p:grpSpPr>
          <a:xfrm rot="-2700000">
            <a:off x="701388" y="482626"/>
            <a:ext cx="1284975" cy="1516186"/>
            <a:chOff x="4475375" y="3939175"/>
            <a:chExt cx="972300" cy="1147250"/>
          </a:xfrm>
        </p:grpSpPr>
        <p:sp>
          <p:nvSpPr>
            <p:cNvPr id="1348" name="Google Shape;1348;p70"/>
            <p:cNvSpPr/>
            <p:nvPr/>
          </p:nvSpPr>
          <p:spPr>
            <a:xfrm>
              <a:off x="4495275" y="3939950"/>
              <a:ext cx="952400" cy="1083775"/>
            </a:xfrm>
            <a:custGeom>
              <a:avLst/>
              <a:gdLst/>
              <a:ahLst/>
              <a:cxnLst/>
              <a:rect l="l" t="t" r="r" b="b"/>
              <a:pathLst>
                <a:path w="38096" h="43351" extrusionOk="0">
                  <a:moveTo>
                    <a:pt x="31125" y="1"/>
                  </a:moveTo>
                  <a:cubicBezTo>
                    <a:pt x="29145" y="1"/>
                    <a:pt x="27155" y="895"/>
                    <a:pt x="25782" y="2595"/>
                  </a:cubicBezTo>
                  <a:lnTo>
                    <a:pt x="1692" y="32454"/>
                  </a:lnTo>
                  <a:cubicBezTo>
                    <a:pt x="498" y="33906"/>
                    <a:pt x="1" y="35716"/>
                    <a:pt x="180" y="37427"/>
                  </a:cubicBezTo>
                  <a:cubicBezTo>
                    <a:pt x="219" y="38123"/>
                    <a:pt x="398" y="38799"/>
                    <a:pt x="677" y="39436"/>
                  </a:cubicBezTo>
                  <a:cubicBezTo>
                    <a:pt x="1075" y="40391"/>
                    <a:pt x="1692" y="41266"/>
                    <a:pt x="2547" y="41922"/>
                  </a:cubicBezTo>
                  <a:cubicBezTo>
                    <a:pt x="3164" y="42460"/>
                    <a:pt x="3880" y="42818"/>
                    <a:pt x="4636" y="43056"/>
                  </a:cubicBezTo>
                  <a:cubicBezTo>
                    <a:pt x="5267" y="43254"/>
                    <a:pt x="5924" y="43351"/>
                    <a:pt x="6584" y="43351"/>
                  </a:cubicBezTo>
                  <a:cubicBezTo>
                    <a:pt x="8584" y="43351"/>
                    <a:pt x="10605" y="42459"/>
                    <a:pt x="11996" y="40769"/>
                  </a:cubicBezTo>
                  <a:lnTo>
                    <a:pt x="36106" y="10949"/>
                  </a:lnTo>
                  <a:cubicBezTo>
                    <a:pt x="37916" y="8662"/>
                    <a:pt x="38095" y="5598"/>
                    <a:pt x="36782" y="3251"/>
                  </a:cubicBezTo>
                  <a:cubicBezTo>
                    <a:pt x="36384" y="2595"/>
                    <a:pt x="35887" y="1978"/>
                    <a:pt x="35231" y="1441"/>
                  </a:cubicBezTo>
                  <a:cubicBezTo>
                    <a:pt x="34395" y="745"/>
                    <a:pt x="33420" y="327"/>
                    <a:pt x="32406" y="128"/>
                  </a:cubicBezTo>
                  <a:cubicBezTo>
                    <a:pt x="31984" y="43"/>
                    <a:pt x="31555" y="1"/>
                    <a:pt x="31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0"/>
            <p:cNvSpPr/>
            <p:nvPr/>
          </p:nvSpPr>
          <p:spPr>
            <a:xfrm>
              <a:off x="4512175" y="3942625"/>
              <a:ext cx="903175" cy="1073750"/>
            </a:xfrm>
            <a:custGeom>
              <a:avLst/>
              <a:gdLst/>
              <a:ahLst/>
              <a:cxnLst/>
              <a:rect l="l" t="t" r="r" b="b"/>
              <a:pathLst>
                <a:path w="36127" h="42950" extrusionOk="0">
                  <a:moveTo>
                    <a:pt x="31750" y="1"/>
                  </a:moveTo>
                  <a:lnTo>
                    <a:pt x="1" y="39329"/>
                  </a:lnTo>
                  <a:cubicBezTo>
                    <a:pt x="399" y="40284"/>
                    <a:pt x="1016" y="41159"/>
                    <a:pt x="1891" y="41815"/>
                  </a:cubicBezTo>
                  <a:cubicBezTo>
                    <a:pt x="2507" y="42353"/>
                    <a:pt x="3224" y="42711"/>
                    <a:pt x="3980" y="42949"/>
                  </a:cubicBezTo>
                  <a:lnTo>
                    <a:pt x="36126" y="3124"/>
                  </a:lnTo>
                  <a:cubicBezTo>
                    <a:pt x="35728" y="2468"/>
                    <a:pt x="35231" y="1831"/>
                    <a:pt x="34594" y="1314"/>
                  </a:cubicBezTo>
                  <a:cubicBezTo>
                    <a:pt x="33739" y="618"/>
                    <a:pt x="32764" y="200"/>
                    <a:pt x="31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0"/>
            <p:cNvSpPr/>
            <p:nvPr/>
          </p:nvSpPr>
          <p:spPr>
            <a:xfrm>
              <a:off x="4475375" y="4830350"/>
              <a:ext cx="250175" cy="256075"/>
            </a:xfrm>
            <a:custGeom>
              <a:avLst/>
              <a:gdLst/>
              <a:ahLst/>
              <a:cxnLst/>
              <a:rect l="l" t="t" r="r" b="b"/>
              <a:pathLst>
                <a:path w="10007" h="10243" extrusionOk="0">
                  <a:moveTo>
                    <a:pt x="976" y="0"/>
                  </a:moveTo>
                  <a:cubicBezTo>
                    <a:pt x="976" y="0"/>
                    <a:pt x="147" y="9708"/>
                    <a:pt x="15" y="10221"/>
                  </a:cubicBezTo>
                  <a:lnTo>
                    <a:pt x="15" y="10221"/>
                  </a:lnTo>
                  <a:lnTo>
                    <a:pt x="10007" y="7281"/>
                  </a:lnTo>
                  <a:lnTo>
                    <a:pt x="976" y="0"/>
                  </a:lnTo>
                  <a:close/>
                  <a:moveTo>
                    <a:pt x="15" y="10221"/>
                  </a:moveTo>
                  <a:lnTo>
                    <a:pt x="1" y="10225"/>
                  </a:lnTo>
                  <a:cubicBezTo>
                    <a:pt x="2" y="10237"/>
                    <a:pt x="4" y="10242"/>
                    <a:pt x="6" y="10242"/>
                  </a:cubicBezTo>
                  <a:cubicBezTo>
                    <a:pt x="9" y="10242"/>
                    <a:pt x="12" y="10235"/>
                    <a:pt x="15" y="10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0"/>
            <p:cNvSpPr/>
            <p:nvPr/>
          </p:nvSpPr>
          <p:spPr>
            <a:xfrm>
              <a:off x="4475375" y="4989000"/>
              <a:ext cx="95025" cy="97000"/>
            </a:xfrm>
            <a:custGeom>
              <a:avLst/>
              <a:gdLst/>
              <a:ahLst/>
              <a:cxnLst/>
              <a:rect l="l" t="t" r="r" b="b"/>
              <a:pathLst>
                <a:path w="3801" h="3880" extrusionOk="0">
                  <a:moveTo>
                    <a:pt x="399" y="0"/>
                  </a:moveTo>
                  <a:cubicBezTo>
                    <a:pt x="220" y="1950"/>
                    <a:pt x="61" y="3680"/>
                    <a:pt x="1" y="3879"/>
                  </a:cubicBezTo>
                  <a:lnTo>
                    <a:pt x="3800" y="2745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0"/>
            <p:cNvSpPr/>
            <p:nvPr/>
          </p:nvSpPr>
          <p:spPr>
            <a:xfrm>
              <a:off x="5127375" y="3939175"/>
              <a:ext cx="320300" cy="287950"/>
            </a:xfrm>
            <a:custGeom>
              <a:avLst/>
              <a:gdLst/>
              <a:ahLst/>
              <a:cxnLst/>
              <a:rect l="l" t="t" r="r" b="b"/>
              <a:pathLst>
                <a:path w="12812" h="11518" extrusionOk="0">
                  <a:moveTo>
                    <a:pt x="5846" y="0"/>
                  </a:moveTo>
                  <a:cubicBezTo>
                    <a:pt x="3845" y="0"/>
                    <a:pt x="1842" y="889"/>
                    <a:pt x="478" y="2566"/>
                  </a:cubicBezTo>
                  <a:lnTo>
                    <a:pt x="0" y="3163"/>
                  </a:lnTo>
                  <a:lnTo>
                    <a:pt x="10325" y="11518"/>
                  </a:lnTo>
                  <a:lnTo>
                    <a:pt x="10802" y="10921"/>
                  </a:lnTo>
                  <a:cubicBezTo>
                    <a:pt x="12632" y="8673"/>
                    <a:pt x="12811" y="5590"/>
                    <a:pt x="11478" y="3242"/>
                  </a:cubicBezTo>
                  <a:cubicBezTo>
                    <a:pt x="11080" y="2566"/>
                    <a:pt x="10583" y="1949"/>
                    <a:pt x="9927" y="1432"/>
                  </a:cubicBezTo>
                  <a:cubicBezTo>
                    <a:pt x="9091" y="756"/>
                    <a:pt x="8116" y="318"/>
                    <a:pt x="7102" y="119"/>
                  </a:cubicBezTo>
                  <a:cubicBezTo>
                    <a:pt x="6687" y="40"/>
                    <a:pt x="6267" y="0"/>
                    <a:pt x="5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0"/>
            <p:cNvSpPr/>
            <p:nvPr/>
          </p:nvSpPr>
          <p:spPr>
            <a:xfrm>
              <a:off x="5083600" y="3999875"/>
              <a:ext cx="317825" cy="263025"/>
            </a:xfrm>
            <a:custGeom>
              <a:avLst/>
              <a:gdLst/>
              <a:ahLst/>
              <a:cxnLst/>
              <a:rect l="l" t="t" r="r" b="b"/>
              <a:pathLst>
                <a:path w="12713" h="10521" extrusionOk="0">
                  <a:moveTo>
                    <a:pt x="1657" y="0"/>
                  </a:moveTo>
                  <a:cubicBezTo>
                    <a:pt x="1229" y="0"/>
                    <a:pt x="802" y="184"/>
                    <a:pt x="518" y="536"/>
                  </a:cubicBezTo>
                  <a:lnTo>
                    <a:pt x="498" y="575"/>
                  </a:lnTo>
                  <a:cubicBezTo>
                    <a:pt x="1" y="1192"/>
                    <a:pt x="80" y="2127"/>
                    <a:pt x="717" y="2624"/>
                  </a:cubicBezTo>
                  <a:lnTo>
                    <a:pt x="10126" y="10204"/>
                  </a:lnTo>
                  <a:cubicBezTo>
                    <a:pt x="10399" y="10417"/>
                    <a:pt x="10727" y="10520"/>
                    <a:pt x="11052" y="10520"/>
                  </a:cubicBezTo>
                  <a:cubicBezTo>
                    <a:pt x="11484" y="10520"/>
                    <a:pt x="11911" y="10337"/>
                    <a:pt x="12195" y="9985"/>
                  </a:cubicBezTo>
                  <a:lnTo>
                    <a:pt x="12215" y="9965"/>
                  </a:lnTo>
                  <a:cubicBezTo>
                    <a:pt x="12712" y="9348"/>
                    <a:pt x="12613" y="8393"/>
                    <a:pt x="11996" y="7896"/>
                  </a:cubicBezTo>
                  <a:lnTo>
                    <a:pt x="2567" y="317"/>
                  </a:lnTo>
                  <a:cubicBezTo>
                    <a:pt x="2302" y="104"/>
                    <a:pt x="1979" y="0"/>
                    <a:pt x="1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0"/>
            <p:cNvSpPr/>
            <p:nvPr/>
          </p:nvSpPr>
          <p:spPr>
            <a:xfrm>
              <a:off x="4999050" y="4110025"/>
              <a:ext cx="318325" cy="263775"/>
            </a:xfrm>
            <a:custGeom>
              <a:avLst/>
              <a:gdLst/>
              <a:ahLst/>
              <a:cxnLst/>
              <a:rect l="l" t="t" r="r" b="b"/>
              <a:pathLst>
                <a:path w="12733" h="10551" extrusionOk="0">
                  <a:moveTo>
                    <a:pt x="1651" y="1"/>
                  </a:moveTo>
                  <a:cubicBezTo>
                    <a:pt x="1222" y="1"/>
                    <a:pt x="800" y="194"/>
                    <a:pt x="518" y="566"/>
                  </a:cubicBezTo>
                  <a:lnTo>
                    <a:pt x="498" y="586"/>
                  </a:lnTo>
                  <a:cubicBezTo>
                    <a:pt x="1" y="1202"/>
                    <a:pt x="100" y="2157"/>
                    <a:pt x="717" y="2655"/>
                  </a:cubicBezTo>
                  <a:lnTo>
                    <a:pt x="10146" y="10234"/>
                  </a:lnTo>
                  <a:cubicBezTo>
                    <a:pt x="10411" y="10447"/>
                    <a:pt x="10734" y="10550"/>
                    <a:pt x="11056" y="10550"/>
                  </a:cubicBezTo>
                  <a:cubicBezTo>
                    <a:pt x="11484" y="10550"/>
                    <a:pt x="11911" y="10367"/>
                    <a:pt x="12195" y="10015"/>
                  </a:cubicBezTo>
                  <a:lnTo>
                    <a:pt x="12235" y="9995"/>
                  </a:lnTo>
                  <a:cubicBezTo>
                    <a:pt x="12732" y="9358"/>
                    <a:pt x="12633" y="8423"/>
                    <a:pt x="11996" y="7926"/>
                  </a:cubicBezTo>
                  <a:lnTo>
                    <a:pt x="2587" y="347"/>
                  </a:lnTo>
                  <a:cubicBezTo>
                    <a:pt x="2311" y="114"/>
                    <a:pt x="1979" y="1"/>
                    <a:pt x="16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0"/>
            <p:cNvSpPr/>
            <p:nvPr/>
          </p:nvSpPr>
          <p:spPr>
            <a:xfrm>
              <a:off x="5046300" y="4056775"/>
              <a:ext cx="318325" cy="263775"/>
            </a:xfrm>
            <a:custGeom>
              <a:avLst/>
              <a:gdLst/>
              <a:ahLst/>
              <a:cxnLst/>
              <a:rect l="l" t="t" r="r" b="b"/>
              <a:pathLst>
                <a:path w="12733" h="10551" extrusionOk="0">
                  <a:moveTo>
                    <a:pt x="1676" y="0"/>
                  </a:moveTo>
                  <a:cubicBezTo>
                    <a:pt x="1244" y="0"/>
                    <a:pt x="815" y="198"/>
                    <a:pt x="518" y="587"/>
                  </a:cubicBezTo>
                  <a:lnTo>
                    <a:pt x="498" y="607"/>
                  </a:lnTo>
                  <a:cubicBezTo>
                    <a:pt x="1" y="1224"/>
                    <a:pt x="100" y="2179"/>
                    <a:pt x="717" y="2676"/>
                  </a:cubicBezTo>
                  <a:lnTo>
                    <a:pt x="10146" y="10235"/>
                  </a:lnTo>
                  <a:cubicBezTo>
                    <a:pt x="10409" y="10447"/>
                    <a:pt x="10729" y="10550"/>
                    <a:pt x="11048" y="10550"/>
                  </a:cubicBezTo>
                  <a:cubicBezTo>
                    <a:pt x="11479" y="10550"/>
                    <a:pt x="11909" y="10362"/>
                    <a:pt x="12195" y="9996"/>
                  </a:cubicBezTo>
                  <a:lnTo>
                    <a:pt x="12235" y="9977"/>
                  </a:lnTo>
                  <a:cubicBezTo>
                    <a:pt x="12732" y="9360"/>
                    <a:pt x="12633" y="8405"/>
                    <a:pt x="11996" y="7908"/>
                  </a:cubicBezTo>
                  <a:lnTo>
                    <a:pt x="2587" y="329"/>
                  </a:lnTo>
                  <a:cubicBezTo>
                    <a:pt x="2316" y="109"/>
                    <a:pt x="1995" y="0"/>
                    <a:pt x="16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0"/>
            <p:cNvSpPr/>
            <p:nvPr/>
          </p:nvSpPr>
          <p:spPr>
            <a:xfrm>
              <a:off x="5342700" y="3993350"/>
              <a:ext cx="14450" cy="13950"/>
            </a:xfrm>
            <a:custGeom>
              <a:avLst/>
              <a:gdLst/>
              <a:ahLst/>
              <a:cxnLst/>
              <a:rect l="l" t="t" r="r" b="b"/>
              <a:pathLst>
                <a:path w="578" h="558" fill="none" extrusionOk="0">
                  <a:moveTo>
                    <a:pt x="1" y="1"/>
                  </a:moveTo>
                  <a:cubicBezTo>
                    <a:pt x="200" y="180"/>
                    <a:pt x="399" y="359"/>
                    <a:pt x="578" y="558"/>
                  </a:cubicBezTo>
                </a:path>
              </a:pathLst>
            </a:custGeom>
            <a:noFill/>
            <a:ln w="134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0"/>
            <p:cNvSpPr/>
            <p:nvPr/>
          </p:nvSpPr>
          <p:spPr>
            <a:xfrm>
              <a:off x="5226325" y="3970475"/>
              <a:ext cx="88550" cy="30375"/>
            </a:xfrm>
            <a:custGeom>
              <a:avLst/>
              <a:gdLst/>
              <a:ahLst/>
              <a:cxnLst/>
              <a:rect l="l" t="t" r="r" b="b"/>
              <a:pathLst>
                <a:path w="3542" h="1215" fill="none" extrusionOk="0">
                  <a:moveTo>
                    <a:pt x="1" y="1214"/>
                  </a:moveTo>
                  <a:cubicBezTo>
                    <a:pt x="976" y="478"/>
                    <a:pt x="2308" y="1"/>
                    <a:pt x="3542" y="339"/>
                  </a:cubicBezTo>
                </a:path>
              </a:pathLst>
            </a:custGeom>
            <a:noFill/>
            <a:ln w="134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0"/>
            <p:cNvSpPr/>
            <p:nvPr/>
          </p:nvSpPr>
          <p:spPr>
            <a:xfrm>
              <a:off x="5039850" y="4343975"/>
              <a:ext cx="39300" cy="35825"/>
            </a:xfrm>
            <a:custGeom>
              <a:avLst/>
              <a:gdLst/>
              <a:ahLst/>
              <a:cxnLst/>
              <a:rect l="l" t="t" r="r" b="b"/>
              <a:pathLst>
                <a:path w="1572" h="1433" fill="none" extrusionOk="0">
                  <a:moveTo>
                    <a:pt x="219" y="0"/>
                  </a:moveTo>
                  <a:cubicBezTo>
                    <a:pt x="0" y="796"/>
                    <a:pt x="856" y="1433"/>
                    <a:pt x="1572" y="1075"/>
                  </a:cubicBezTo>
                </a:path>
              </a:pathLst>
            </a:custGeom>
            <a:solidFill>
              <a:schemeClr val="lt2"/>
            </a:solidFill>
            <a:ln w="179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0"/>
            <p:cNvSpPr/>
            <p:nvPr/>
          </p:nvSpPr>
          <p:spPr>
            <a:xfrm>
              <a:off x="5025425" y="4293250"/>
              <a:ext cx="31850" cy="29000"/>
            </a:xfrm>
            <a:custGeom>
              <a:avLst/>
              <a:gdLst/>
              <a:ahLst/>
              <a:cxnLst/>
              <a:rect l="l" t="t" r="r" b="b"/>
              <a:pathLst>
                <a:path w="1274" h="1160" extrusionOk="0">
                  <a:moveTo>
                    <a:pt x="647" y="0"/>
                  </a:moveTo>
                  <a:cubicBezTo>
                    <a:pt x="498" y="0"/>
                    <a:pt x="348" y="60"/>
                    <a:pt x="239" y="179"/>
                  </a:cubicBezTo>
                  <a:cubicBezTo>
                    <a:pt x="0" y="398"/>
                    <a:pt x="0" y="776"/>
                    <a:pt x="239" y="995"/>
                  </a:cubicBezTo>
                  <a:cubicBezTo>
                    <a:pt x="348" y="1104"/>
                    <a:pt x="498" y="1159"/>
                    <a:pt x="647" y="1159"/>
                  </a:cubicBezTo>
                  <a:cubicBezTo>
                    <a:pt x="796" y="1159"/>
                    <a:pt x="945" y="1104"/>
                    <a:pt x="1055" y="995"/>
                  </a:cubicBezTo>
                  <a:cubicBezTo>
                    <a:pt x="1273" y="776"/>
                    <a:pt x="1273" y="398"/>
                    <a:pt x="1055" y="179"/>
                  </a:cubicBezTo>
                  <a:cubicBezTo>
                    <a:pt x="945" y="60"/>
                    <a:pt x="796" y="0"/>
                    <a:pt x="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0"/>
            <p:cNvSpPr/>
            <p:nvPr/>
          </p:nvSpPr>
          <p:spPr>
            <a:xfrm>
              <a:off x="5099025" y="4342975"/>
              <a:ext cx="31850" cy="29000"/>
            </a:xfrm>
            <a:custGeom>
              <a:avLst/>
              <a:gdLst/>
              <a:ahLst/>
              <a:cxnLst/>
              <a:rect l="l" t="t" r="r" b="b"/>
              <a:pathLst>
                <a:path w="1274" h="1160" extrusionOk="0">
                  <a:moveTo>
                    <a:pt x="627" y="1"/>
                  </a:moveTo>
                  <a:cubicBezTo>
                    <a:pt x="478" y="1"/>
                    <a:pt x="329" y="60"/>
                    <a:pt x="219" y="180"/>
                  </a:cubicBezTo>
                  <a:cubicBezTo>
                    <a:pt x="0" y="398"/>
                    <a:pt x="0" y="776"/>
                    <a:pt x="219" y="995"/>
                  </a:cubicBezTo>
                  <a:cubicBezTo>
                    <a:pt x="329" y="1105"/>
                    <a:pt x="478" y="1159"/>
                    <a:pt x="627" y="1159"/>
                  </a:cubicBezTo>
                  <a:cubicBezTo>
                    <a:pt x="776" y="1159"/>
                    <a:pt x="925" y="1105"/>
                    <a:pt x="1035" y="995"/>
                  </a:cubicBezTo>
                  <a:cubicBezTo>
                    <a:pt x="1273" y="776"/>
                    <a:pt x="1273" y="398"/>
                    <a:pt x="1035" y="180"/>
                  </a:cubicBezTo>
                  <a:cubicBezTo>
                    <a:pt x="925" y="60"/>
                    <a:pt x="776" y="1"/>
                    <a:pt x="6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0"/>
            <p:cNvSpPr/>
            <p:nvPr/>
          </p:nvSpPr>
          <p:spPr>
            <a:xfrm>
              <a:off x="5090575" y="4388225"/>
              <a:ext cx="76100" cy="76125"/>
            </a:xfrm>
            <a:custGeom>
              <a:avLst/>
              <a:gdLst/>
              <a:ahLst/>
              <a:cxnLst/>
              <a:rect l="l" t="t" r="r" b="b"/>
              <a:pathLst>
                <a:path w="3044" h="3045" extrusionOk="0">
                  <a:moveTo>
                    <a:pt x="1532" y="1"/>
                  </a:moveTo>
                  <a:cubicBezTo>
                    <a:pt x="677" y="1"/>
                    <a:pt x="0" y="677"/>
                    <a:pt x="0" y="1513"/>
                  </a:cubicBezTo>
                  <a:cubicBezTo>
                    <a:pt x="0" y="2368"/>
                    <a:pt x="677" y="3044"/>
                    <a:pt x="1532" y="3044"/>
                  </a:cubicBezTo>
                  <a:cubicBezTo>
                    <a:pt x="2367" y="3044"/>
                    <a:pt x="3044" y="2368"/>
                    <a:pt x="3044" y="1513"/>
                  </a:cubicBezTo>
                  <a:cubicBezTo>
                    <a:pt x="3044" y="697"/>
                    <a:pt x="2367" y="1"/>
                    <a:pt x="1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0"/>
            <p:cNvSpPr/>
            <p:nvPr/>
          </p:nvSpPr>
          <p:spPr>
            <a:xfrm>
              <a:off x="4931425" y="4282800"/>
              <a:ext cx="76125" cy="75625"/>
            </a:xfrm>
            <a:custGeom>
              <a:avLst/>
              <a:gdLst/>
              <a:ahLst/>
              <a:cxnLst/>
              <a:rect l="l" t="t" r="r" b="b"/>
              <a:pathLst>
                <a:path w="3045" h="3025" extrusionOk="0">
                  <a:moveTo>
                    <a:pt x="1532" y="1"/>
                  </a:moveTo>
                  <a:cubicBezTo>
                    <a:pt x="677" y="1"/>
                    <a:pt x="1" y="657"/>
                    <a:pt x="1" y="1512"/>
                  </a:cubicBezTo>
                  <a:cubicBezTo>
                    <a:pt x="1" y="2348"/>
                    <a:pt x="677" y="3024"/>
                    <a:pt x="1532" y="3024"/>
                  </a:cubicBezTo>
                  <a:cubicBezTo>
                    <a:pt x="2368" y="3024"/>
                    <a:pt x="3044" y="2348"/>
                    <a:pt x="3044" y="1512"/>
                  </a:cubicBezTo>
                  <a:cubicBezTo>
                    <a:pt x="3044" y="697"/>
                    <a:pt x="2368" y="1"/>
                    <a:pt x="1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70"/>
          <p:cNvSpPr/>
          <p:nvPr/>
        </p:nvSpPr>
        <p:spPr>
          <a:xfrm rot="-4214020">
            <a:off x="1883101" y="1285794"/>
            <a:ext cx="215135" cy="189686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70"/>
          <p:cNvSpPr/>
          <p:nvPr/>
        </p:nvSpPr>
        <p:spPr>
          <a:xfrm rot="-4214001">
            <a:off x="1814210" y="1124068"/>
            <a:ext cx="99492" cy="87711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10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9" name="Google Shape;3139;p92"/>
          <p:cNvSpPr/>
          <p:nvPr/>
        </p:nvSpPr>
        <p:spPr>
          <a:xfrm>
            <a:off x="2333673" y="1351182"/>
            <a:ext cx="4562400" cy="27891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40" name="Google Shape;3140;p92"/>
          <p:cNvSpPr txBox="1">
            <a:spLocks noGrp="1"/>
          </p:cNvSpPr>
          <p:nvPr>
            <p:ph type="title"/>
          </p:nvPr>
        </p:nvSpPr>
        <p:spPr>
          <a:xfrm>
            <a:off x="623394" y="436465"/>
            <a:ext cx="780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 unde a pornit?</a:t>
            </a:r>
            <a:endParaRPr dirty="0"/>
          </a:p>
        </p:txBody>
      </p:sp>
      <p:grpSp>
        <p:nvGrpSpPr>
          <p:cNvPr id="3141" name="Google Shape;3141;p92"/>
          <p:cNvGrpSpPr/>
          <p:nvPr/>
        </p:nvGrpSpPr>
        <p:grpSpPr>
          <a:xfrm>
            <a:off x="2178642" y="1225896"/>
            <a:ext cx="4786711" cy="3042897"/>
            <a:chOff x="2879420" y="791956"/>
            <a:chExt cx="3282842" cy="2086892"/>
          </a:xfrm>
        </p:grpSpPr>
        <p:sp>
          <p:nvSpPr>
            <p:cNvPr id="3142" name="Google Shape;3142;p92"/>
            <p:cNvSpPr/>
            <p:nvPr/>
          </p:nvSpPr>
          <p:spPr>
            <a:xfrm rot="-10799805" flipH="1">
              <a:off x="2923271" y="792046"/>
              <a:ext cx="3162282" cy="174725"/>
            </a:xfrm>
            <a:custGeom>
              <a:avLst/>
              <a:gdLst/>
              <a:ahLst/>
              <a:cxnLst/>
              <a:rect l="l" t="t" r="r" b="b"/>
              <a:pathLst>
                <a:path w="71915" h="6989" extrusionOk="0">
                  <a:moveTo>
                    <a:pt x="66830" y="0"/>
                  </a:moveTo>
                  <a:cubicBezTo>
                    <a:pt x="66161" y="0"/>
                    <a:pt x="65491" y="42"/>
                    <a:pt x="64842" y="63"/>
                  </a:cubicBezTo>
                  <a:cubicBezTo>
                    <a:pt x="63336" y="147"/>
                    <a:pt x="61871" y="252"/>
                    <a:pt x="60386" y="356"/>
                  </a:cubicBezTo>
                  <a:cubicBezTo>
                    <a:pt x="59716" y="398"/>
                    <a:pt x="59005" y="461"/>
                    <a:pt x="58314" y="503"/>
                  </a:cubicBezTo>
                  <a:cubicBezTo>
                    <a:pt x="57477" y="565"/>
                    <a:pt x="56640" y="586"/>
                    <a:pt x="55783" y="628"/>
                  </a:cubicBezTo>
                  <a:cubicBezTo>
                    <a:pt x="54381" y="691"/>
                    <a:pt x="52958" y="712"/>
                    <a:pt x="51556" y="733"/>
                  </a:cubicBezTo>
                  <a:cubicBezTo>
                    <a:pt x="49924" y="775"/>
                    <a:pt x="48313" y="816"/>
                    <a:pt x="46702" y="900"/>
                  </a:cubicBezTo>
                  <a:cubicBezTo>
                    <a:pt x="45216" y="984"/>
                    <a:pt x="43731" y="1047"/>
                    <a:pt x="42203" y="1151"/>
                  </a:cubicBezTo>
                  <a:cubicBezTo>
                    <a:pt x="40718" y="1235"/>
                    <a:pt x="39211" y="1340"/>
                    <a:pt x="37705" y="1423"/>
                  </a:cubicBezTo>
                  <a:cubicBezTo>
                    <a:pt x="36177" y="1528"/>
                    <a:pt x="34629" y="1570"/>
                    <a:pt x="33080" y="1653"/>
                  </a:cubicBezTo>
                  <a:lnTo>
                    <a:pt x="30737" y="1737"/>
                  </a:lnTo>
                  <a:cubicBezTo>
                    <a:pt x="30005" y="1758"/>
                    <a:pt x="29272" y="1758"/>
                    <a:pt x="28498" y="1758"/>
                  </a:cubicBezTo>
                  <a:cubicBezTo>
                    <a:pt x="27034" y="1800"/>
                    <a:pt x="25611" y="1800"/>
                    <a:pt x="24146" y="1821"/>
                  </a:cubicBezTo>
                  <a:cubicBezTo>
                    <a:pt x="21217" y="1842"/>
                    <a:pt x="18287" y="1884"/>
                    <a:pt x="15358" y="1946"/>
                  </a:cubicBezTo>
                  <a:cubicBezTo>
                    <a:pt x="13726" y="1967"/>
                    <a:pt x="12136" y="1988"/>
                    <a:pt x="10504" y="2030"/>
                  </a:cubicBezTo>
                  <a:cubicBezTo>
                    <a:pt x="9709" y="2051"/>
                    <a:pt x="8872" y="2072"/>
                    <a:pt x="8056" y="2093"/>
                  </a:cubicBezTo>
                  <a:cubicBezTo>
                    <a:pt x="7344" y="2135"/>
                    <a:pt x="6633" y="2177"/>
                    <a:pt x="5943" y="2197"/>
                  </a:cubicBezTo>
                  <a:cubicBezTo>
                    <a:pt x="5168" y="2239"/>
                    <a:pt x="4436" y="2281"/>
                    <a:pt x="3683" y="2344"/>
                  </a:cubicBezTo>
                  <a:lnTo>
                    <a:pt x="2344" y="2407"/>
                  </a:lnTo>
                  <a:cubicBezTo>
                    <a:pt x="2176" y="2407"/>
                    <a:pt x="1967" y="2449"/>
                    <a:pt x="1779" y="2449"/>
                  </a:cubicBezTo>
                  <a:cubicBezTo>
                    <a:pt x="1590" y="2449"/>
                    <a:pt x="1444" y="2469"/>
                    <a:pt x="1256" y="2469"/>
                  </a:cubicBezTo>
                  <a:cubicBezTo>
                    <a:pt x="1130" y="2469"/>
                    <a:pt x="984" y="2490"/>
                    <a:pt x="879" y="2532"/>
                  </a:cubicBezTo>
                  <a:cubicBezTo>
                    <a:pt x="753" y="2553"/>
                    <a:pt x="628" y="2595"/>
                    <a:pt x="461" y="2658"/>
                  </a:cubicBezTo>
                  <a:cubicBezTo>
                    <a:pt x="398" y="2700"/>
                    <a:pt x="335" y="2783"/>
                    <a:pt x="314" y="2888"/>
                  </a:cubicBezTo>
                  <a:cubicBezTo>
                    <a:pt x="251" y="3013"/>
                    <a:pt x="230" y="3139"/>
                    <a:pt x="251" y="3285"/>
                  </a:cubicBezTo>
                  <a:cubicBezTo>
                    <a:pt x="251" y="3411"/>
                    <a:pt x="293" y="3537"/>
                    <a:pt x="314" y="3662"/>
                  </a:cubicBezTo>
                  <a:lnTo>
                    <a:pt x="398" y="3829"/>
                  </a:lnTo>
                  <a:cubicBezTo>
                    <a:pt x="440" y="3913"/>
                    <a:pt x="502" y="3955"/>
                    <a:pt x="607" y="3955"/>
                  </a:cubicBezTo>
                  <a:cubicBezTo>
                    <a:pt x="753" y="4018"/>
                    <a:pt x="921" y="4039"/>
                    <a:pt x="1067" y="4060"/>
                  </a:cubicBezTo>
                  <a:cubicBezTo>
                    <a:pt x="1151" y="4060"/>
                    <a:pt x="1235" y="4018"/>
                    <a:pt x="1277" y="3934"/>
                  </a:cubicBezTo>
                  <a:cubicBezTo>
                    <a:pt x="1297" y="3913"/>
                    <a:pt x="1297" y="3892"/>
                    <a:pt x="1339" y="3850"/>
                  </a:cubicBezTo>
                  <a:lnTo>
                    <a:pt x="2323" y="3850"/>
                  </a:lnTo>
                  <a:cubicBezTo>
                    <a:pt x="2762" y="3850"/>
                    <a:pt x="3243" y="3829"/>
                    <a:pt x="3683" y="3829"/>
                  </a:cubicBezTo>
                  <a:cubicBezTo>
                    <a:pt x="4130" y="3829"/>
                    <a:pt x="4577" y="3813"/>
                    <a:pt x="5009" y="3809"/>
                  </a:cubicBezTo>
                  <a:lnTo>
                    <a:pt x="5009" y="3809"/>
                  </a:lnTo>
                  <a:cubicBezTo>
                    <a:pt x="3842" y="3872"/>
                    <a:pt x="2695" y="3976"/>
                    <a:pt x="1507" y="4081"/>
                  </a:cubicBezTo>
                  <a:cubicBezTo>
                    <a:pt x="1339" y="4122"/>
                    <a:pt x="1172" y="4185"/>
                    <a:pt x="1067" y="4374"/>
                  </a:cubicBezTo>
                  <a:cubicBezTo>
                    <a:pt x="921" y="4583"/>
                    <a:pt x="837" y="4813"/>
                    <a:pt x="816" y="5085"/>
                  </a:cubicBezTo>
                  <a:lnTo>
                    <a:pt x="189" y="5085"/>
                  </a:lnTo>
                  <a:cubicBezTo>
                    <a:pt x="21" y="5085"/>
                    <a:pt x="0" y="5336"/>
                    <a:pt x="0" y="5420"/>
                  </a:cubicBezTo>
                  <a:cubicBezTo>
                    <a:pt x="0" y="5524"/>
                    <a:pt x="21" y="5754"/>
                    <a:pt x="189" y="5754"/>
                  </a:cubicBezTo>
                  <a:lnTo>
                    <a:pt x="774" y="5754"/>
                  </a:lnTo>
                  <a:cubicBezTo>
                    <a:pt x="816" y="5985"/>
                    <a:pt x="837" y="6194"/>
                    <a:pt x="921" y="6382"/>
                  </a:cubicBezTo>
                  <a:lnTo>
                    <a:pt x="1067" y="6696"/>
                  </a:lnTo>
                  <a:cubicBezTo>
                    <a:pt x="1172" y="6863"/>
                    <a:pt x="1297" y="6968"/>
                    <a:pt x="1507" y="6989"/>
                  </a:cubicBezTo>
                  <a:cubicBezTo>
                    <a:pt x="2678" y="6842"/>
                    <a:pt x="3766" y="6759"/>
                    <a:pt x="4875" y="6675"/>
                  </a:cubicBezTo>
                  <a:cubicBezTo>
                    <a:pt x="5147" y="6654"/>
                    <a:pt x="5461" y="6633"/>
                    <a:pt x="5754" y="6612"/>
                  </a:cubicBezTo>
                  <a:cubicBezTo>
                    <a:pt x="6047" y="6612"/>
                    <a:pt x="6298" y="6570"/>
                    <a:pt x="6591" y="6570"/>
                  </a:cubicBezTo>
                  <a:cubicBezTo>
                    <a:pt x="8119" y="6529"/>
                    <a:pt x="9625" y="6445"/>
                    <a:pt x="11132" y="6424"/>
                  </a:cubicBezTo>
                  <a:cubicBezTo>
                    <a:pt x="12743" y="6382"/>
                    <a:pt x="14333" y="6361"/>
                    <a:pt x="15902" y="6340"/>
                  </a:cubicBezTo>
                  <a:lnTo>
                    <a:pt x="20756" y="6340"/>
                  </a:lnTo>
                  <a:cubicBezTo>
                    <a:pt x="23937" y="6361"/>
                    <a:pt x="27096" y="6361"/>
                    <a:pt x="30256" y="6361"/>
                  </a:cubicBezTo>
                  <a:lnTo>
                    <a:pt x="39671" y="6361"/>
                  </a:lnTo>
                  <a:cubicBezTo>
                    <a:pt x="41241" y="6361"/>
                    <a:pt x="42789" y="6319"/>
                    <a:pt x="44358" y="6278"/>
                  </a:cubicBezTo>
                  <a:cubicBezTo>
                    <a:pt x="45907" y="6257"/>
                    <a:pt x="47413" y="6215"/>
                    <a:pt x="48941" y="6152"/>
                  </a:cubicBezTo>
                  <a:cubicBezTo>
                    <a:pt x="49275" y="6152"/>
                    <a:pt x="49610" y="6131"/>
                    <a:pt x="49945" y="6110"/>
                  </a:cubicBezTo>
                  <a:cubicBezTo>
                    <a:pt x="50301" y="6068"/>
                    <a:pt x="50614" y="6068"/>
                    <a:pt x="50949" y="6047"/>
                  </a:cubicBezTo>
                  <a:cubicBezTo>
                    <a:pt x="51807" y="6006"/>
                    <a:pt x="52644" y="5922"/>
                    <a:pt x="53481" y="5838"/>
                  </a:cubicBezTo>
                  <a:cubicBezTo>
                    <a:pt x="54967" y="5713"/>
                    <a:pt x="56431" y="5524"/>
                    <a:pt x="57938" y="5420"/>
                  </a:cubicBezTo>
                  <a:cubicBezTo>
                    <a:pt x="59465" y="5315"/>
                    <a:pt x="61034" y="5231"/>
                    <a:pt x="62583" y="5127"/>
                  </a:cubicBezTo>
                  <a:cubicBezTo>
                    <a:pt x="63294" y="5085"/>
                    <a:pt x="64006" y="5022"/>
                    <a:pt x="64675" y="4959"/>
                  </a:cubicBezTo>
                  <a:cubicBezTo>
                    <a:pt x="65470" y="4855"/>
                    <a:pt x="66265" y="4708"/>
                    <a:pt x="67060" y="4562"/>
                  </a:cubicBezTo>
                  <a:lnTo>
                    <a:pt x="69341" y="4081"/>
                  </a:lnTo>
                  <a:cubicBezTo>
                    <a:pt x="69697" y="4018"/>
                    <a:pt x="70073" y="3955"/>
                    <a:pt x="70429" y="3913"/>
                  </a:cubicBezTo>
                  <a:cubicBezTo>
                    <a:pt x="70848" y="3850"/>
                    <a:pt x="71266" y="3767"/>
                    <a:pt x="71684" y="3704"/>
                  </a:cubicBezTo>
                  <a:cubicBezTo>
                    <a:pt x="71894" y="3641"/>
                    <a:pt x="71915" y="3390"/>
                    <a:pt x="71915" y="3223"/>
                  </a:cubicBezTo>
                  <a:cubicBezTo>
                    <a:pt x="71915" y="3118"/>
                    <a:pt x="71894" y="3034"/>
                    <a:pt x="71873" y="2930"/>
                  </a:cubicBezTo>
                  <a:cubicBezTo>
                    <a:pt x="71854" y="2875"/>
                    <a:pt x="71804" y="2755"/>
                    <a:pt x="71721" y="2755"/>
                  </a:cubicBezTo>
                  <a:cubicBezTo>
                    <a:pt x="71709" y="2755"/>
                    <a:pt x="71697" y="2757"/>
                    <a:pt x="71684" y="2762"/>
                  </a:cubicBezTo>
                  <a:cubicBezTo>
                    <a:pt x="70952" y="2783"/>
                    <a:pt x="70199" y="2804"/>
                    <a:pt x="69467" y="2825"/>
                  </a:cubicBezTo>
                  <a:cubicBezTo>
                    <a:pt x="68713" y="2867"/>
                    <a:pt x="67981" y="2888"/>
                    <a:pt x="67207" y="2909"/>
                  </a:cubicBezTo>
                  <a:cubicBezTo>
                    <a:pt x="66947" y="2913"/>
                    <a:pt x="66688" y="2914"/>
                    <a:pt x="66429" y="2914"/>
                  </a:cubicBezTo>
                  <a:cubicBezTo>
                    <a:pt x="65225" y="2914"/>
                    <a:pt x="64026" y="2877"/>
                    <a:pt x="62855" y="2825"/>
                  </a:cubicBezTo>
                  <a:cubicBezTo>
                    <a:pt x="63085" y="2804"/>
                    <a:pt x="63336" y="2762"/>
                    <a:pt x="63587" y="2721"/>
                  </a:cubicBezTo>
                  <a:cubicBezTo>
                    <a:pt x="64466" y="2595"/>
                    <a:pt x="65366" y="2469"/>
                    <a:pt x="66244" y="2386"/>
                  </a:cubicBezTo>
                  <a:cubicBezTo>
                    <a:pt x="66726" y="2344"/>
                    <a:pt x="67207" y="2302"/>
                    <a:pt x="67688" y="2260"/>
                  </a:cubicBezTo>
                  <a:cubicBezTo>
                    <a:pt x="67918" y="2239"/>
                    <a:pt x="68148" y="2197"/>
                    <a:pt x="68399" y="2156"/>
                  </a:cubicBezTo>
                  <a:cubicBezTo>
                    <a:pt x="68651" y="2093"/>
                    <a:pt x="68881" y="2030"/>
                    <a:pt x="69153" y="1967"/>
                  </a:cubicBezTo>
                  <a:cubicBezTo>
                    <a:pt x="69236" y="1967"/>
                    <a:pt x="69278" y="1925"/>
                    <a:pt x="69341" y="1842"/>
                  </a:cubicBezTo>
                  <a:cubicBezTo>
                    <a:pt x="69404" y="1737"/>
                    <a:pt x="69446" y="1612"/>
                    <a:pt x="69467" y="1486"/>
                  </a:cubicBezTo>
                  <a:cubicBezTo>
                    <a:pt x="69718" y="1402"/>
                    <a:pt x="69780" y="1026"/>
                    <a:pt x="69780" y="796"/>
                  </a:cubicBezTo>
                  <a:cubicBezTo>
                    <a:pt x="69780" y="670"/>
                    <a:pt x="69760" y="524"/>
                    <a:pt x="69697" y="377"/>
                  </a:cubicBezTo>
                  <a:cubicBezTo>
                    <a:pt x="69655" y="272"/>
                    <a:pt x="69571" y="84"/>
                    <a:pt x="69404" y="84"/>
                  </a:cubicBezTo>
                  <a:cubicBezTo>
                    <a:pt x="68630" y="84"/>
                    <a:pt x="67876" y="42"/>
                    <a:pt x="67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92"/>
            <p:cNvSpPr/>
            <p:nvPr/>
          </p:nvSpPr>
          <p:spPr>
            <a:xfrm rot="5536979">
              <a:off x="1980111" y="1812936"/>
              <a:ext cx="2003373" cy="125050"/>
            </a:xfrm>
            <a:custGeom>
              <a:avLst/>
              <a:gdLst/>
              <a:ahLst/>
              <a:cxnLst/>
              <a:rect l="l" t="t" r="r" b="b"/>
              <a:pathLst>
                <a:path w="70158" h="5002" extrusionOk="0">
                  <a:moveTo>
                    <a:pt x="63671" y="1738"/>
                  </a:moveTo>
                  <a:cubicBezTo>
                    <a:pt x="63713" y="1821"/>
                    <a:pt x="63755" y="1863"/>
                    <a:pt x="63818" y="1905"/>
                  </a:cubicBezTo>
                  <a:cubicBezTo>
                    <a:pt x="63671" y="1905"/>
                    <a:pt x="63546" y="1947"/>
                    <a:pt x="63441" y="1947"/>
                  </a:cubicBezTo>
                  <a:cubicBezTo>
                    <a:pt x="63211" y="1947"/>
                    <a:pt x="62981" y="1968"/>
                    <a:pt x="62751" y="1968"/>
                  </a:cubicBezTo>
                  <a:cubicBezTo>
                    <a:pt x="61705" y="1989"/>
                    <a:pt x="60679" y="2051"/>
                    <a:pt x="59633" y="2072"/>
                  </a:cubicBezTo>
                  <a:cubicBezTo>
                    <a:pt x="59152" y="2093"/>
                    <a:pt x="58692" y="2114"/>
                    <a:pt x="58210" y="2114"/>
                  </a:cubicBezTo>
                  <a:cubicBezTo>
                    <a:pt x="57478" y="2114"/>
                    <a:pt x="56725" y="2156"/>
                    <a:pt x="55992" y="2156"/>
                  </a:cubicBezTo>
                  <a:cubicBezTo>
                    <a:pt x="54298" y="2177"/>
                    <a:pt x="52624" y="2198"/>
                    <a:pt x="50929" y="2219"/>
                  </a:cubicBezTo>
                  <a:cubicBezTo>
                    <a:pt x="47623" y="2282"/>
                    <a:pt x="44359" y="2323"/>
                    <a:pt x="41053" y="2386"/>
                  </a:cubicBezTo>
                  <a:cubicBezTo>
                    <a:pt x="38710" y="2407"/>
                    <a:pt x="36345" y="2491"/>
                    <a:pt x="34002" y="2574"/>
                  </a:cubicBezTo>
                  <a:cubicBezTo>
                    <a:pt x="30466" y="2679"/>
                    <a:pt x="26909" y="2742"/>
                    <a:pt x="23373" y="2846"/>
                  </a:cubicBezTo>
                  <a:cubicBezTo>
                    <a:pt x="22682" y="2888"/>
                    <a:pt x="21971" y="2909"/>
                    <a:pt x="21259" y="2951"/>
                  </a:cubicBezTo>
                  <a:cubicBezTo>
                    <a:pt x="19251" y="3056"/>
                    <a:pt x="17242" y="3139"/>
                    <a:pt x="15212" y="3244"/>
                  </a:cubicBezTo>
                  <a:cubicBezTo>
                    <a:pt x="13266" y="3349"/>
                    <a:pt x="11279" y="3432"/>
                    <a:pt x="9312" y="3537"/>
                  </a:cubicBezTo>
                  <a:cubicBezTo>
                    <a:pt x="9124" y="3537"/>
                    <a:pt x="8935" y="3558"/>
                    <a:pt x="8768" y="3558"/>
                  </a:cubicBezTo>
                  <a:cubicBezTo>
                    <a:pt x="9291" y="3516"/>
                    <a:pt x="9835" y="3474"/>
                    <a:pt x="10358" y="3432"/>
                  </a:cubicBezTo>
                  <a:cubicBezTo>
                    <a:pt x="12220" y="3307"/>
                    <a:pt x="14062" y="3139"/>
                    <a:pt x="15924" y="3014"/>
                  </a:cubicBezTo>
                  <a:cubicBezTo>
                    <a:pt x="16572" y="2951"/>
                    <a:pt x="17242" y="2909"/>
                    <a:pt x="17870" y="2846"/>
                  </a:cubicBezTo>
                  <a:cubicBezTo>
                    <a:pt x="18204" y="2826"/>
                    <a:pt x="18539" y="2805"/>
                    <a:pt x="18853" y="2805"/>
                  </a:cubicBezTo>
                  <a:cubicBezTo>
                    <a:pt x="20799" y="2700"/>
                    <a:pt x="22724" y="2574"/>
                    <a:pt x="24670" y="2470"/>
                  </a:cubicBezTo>
                  <a:cubicBezTo>
                    <a:pt x="25026" y="2428"/>
                    <a:pt x="25423" y="2407"/>
                    <a:pt x="25779" y="2386"/>
                  </a:cubicBezTo>
                  <a:cubicBezTo>
                    <a:pt x="26344" y="2365"/>
                    <a:pt x="26888" y="2323"/>
                    <a:pt x="27411" y="2323"/>
                  </a:cubicBezTo>
                  <a:lnTo>
                    <a:pt x="33374" y="2093"/>
                  </a:lnTo>
                  <a:cubicBezTo>
                    <a:pt x="33813" y="2072"/>
                    <a:pt x="34253" y="2072"/>
                    <a:pt x="34671" y="2051"/>
                  </a:cubicBezTo>
                  <a:lnTo>
                    <a:pt x="35027" y="2051"/>
                  </a:lnTo>
                  <a:cubicBezTo>
                    <a:pt x="35341" y="2051"/>
                    <a:pt x="35655" y="2051"/>
                    <a:pt x="35927" y="2010"/>
                  </a:cubicBezTo>
                  <a:cubicBezTo>
                    <a:pt x="37914" y="1968"/>
                    <a:pt x="39944" y="1947"/>
                    <a:pt x="41932" y="1884"/>
                  </a:cubicBezTo>
                  <a:cubicBezTo>
                    <a:pt x="42832" y="1863"/>
                    <a:pt x="43752" y="1842"/>
                    <a:pt x="44673" y="1842"/>
                  </a:cubicBezTo>
                  <a:cubicBezTo>
                    <a:pt x="47623" y="1800"/>
                    <a:pt x="50615" y="1779"/>
                    <a:pt x="53565" y="1758"/>
                  </a:cubicBezTo>
                  <a:cubicBezTo>
                    <a:pt x="56683" y="1758"/>
                    <a:pt x="59675" y="1738"/>
                    <a:pt x="62709" y="1738"/>
                  </a:cubicBezTo>
                  <a:close/>
                  <a:moveTo>
                    <a:pt x="57248" y="1"/>
                  </a:moveTo>
                  <a:cubicBezTo>
                    <a:pt x="54549" y="1"/>
                    <a:pt x="51891" y="43"/>
                    <a:pt x="49192" y="64"/>
                  </a:cubicBezTo>
                  <a:cubicBezTo>
                    <a:pt x="47184" y="85"/>
                    <a:pt x="45154" y="105"/>
                    <a:pt x="43145" y="105"/>
                  </a:cubicBezTo>
                  <a:cubicBezTo>
                    <a:pt x="42267" y="105"/>
                    <a:pt x="41346" y="147"/>
                    <a:pt x="40446" y="168"/>
                  </a:cubicBezTo>
                  <a:cubicBezTo>
                    <a:pt x="38438" y="210"/>
                    <a:pt x="36429" y="252"/>
                    <a:pt x="34420" y="294"/>
                  </a:cubicBezTo>
                  <a:cubicBezTo>
                    <a:pt x="33834" y="294"/>
                    <a:pt x="33269" y="315"/>
                    <a:pt x="32684" y="315"/>
                  </a:cubicBezTo>
                  <a:cubicBezTo>
                    <a:pt x="32349" y="315"/>
                    <a:pt x="32035" y="336"/>
                    <a:pt x="31700" y="336"/>
                  </a:cubicBezTo>
                  <a:lnTo>
                    <a:pt x="25737" y="587"/>
                  </a:lnTo>
                  <a:cubicBezTo>
                    <a:pt x="25130" y="608"/>
                    <a:pt x="24523" y="629"/>
                    <a:pt x="23896" y="670"/>
                  </a:cubicBezTo>
                  <a:cubicBezTo>
                    <a:pt x="23561" y="670"/>
                    <a:pt x="23226" y="691"/>
                    <a:pt x="22870" y="712"/>
                  </a:cubicBezTo>
                  <a:cubicBezTo>
                    <a:pt x="20883" y="817"/>
                    <a:pt x="18937" y="922"/>
                    <a:pt x="16949" y="1026"/>
                  </a:cubicBezTo>
                  <a:cubicBezTo>
                    <a:pt x="15924" y="1068"/>
                    <a:pt x="14898" y="1131"/>
                    <a:pt x="13873" y="1214"/>
                  </a:cubicBezTo>
                  <a:cubicBezTo>
                    <a:pt x="12137" y="1319"/>
                    <a:pt x="10379" y="1424"/>
                    <a:pt x="8642" y="1549"/>
                  </a:cubicBezTo>
                  <a:cubicBezTo>
                    <a:pt x="7136" y="1654"/>
                    <a:pt x="5608" y="1738"/>
                    <a:pt x="4102" y="1800"/>
                  </a:cubicBezTo>
                  <a:cubicBezTo>
                    <a:pt x="3872" y="1842"/>
                    <a:pt x="3621" y="1842"/>
                    <a:pt x="3370" y="1863"/>
                  </a:cubicBezTo>
                  <a:cubicBezTo>
                    <a:pt x="2972" y="1884"/>
                    <a:pt x="2574" y="1884"/>
                    <a:pt x="2198" y="1905"/>
                  </a:cubicBezTo>
                  <a:cubicBezTo>
                    <a:pt x="1842" y="1947"/>
                    <a:pt x="1507" y="1947"/>
                    <a:pt x="1152" y="1947"/>
                  </a:cubicBezTo>
                  <a:cubicBezTo>
                    <a:pt x="1110" y="1863"/>
                    <a:pt x="1005" y="1779"/>
                    <a:pt x="942" y="1779"/>
                  </a:cubicBezTo>
                  <a:cubicBezTo>
                    <a:pt x="691" y="1800"/>
                    <a:pt x="482" y="1842"/>
                    <a:pt x="252" y="1863"/>
                  </a:cubicBezTo>
                  <a:cubicBezTo>
                    <a:pt x="147" y="1863"/>
                    <a:pt x="43" y="1905"/>
                    <a:pt x="22" y="2051"/>
                  </a:cubicBezTo>
                  <a:cubicBezTo>
                    <a:pt x="1" y="2177"/>
                    <a:pt x="64" y="2302"/>
                    <a:pt x="168" y="2323"/>
                  </a:cubicBezTo>
                  <a:cubicBezTo>
                    <a:pt x="273" y="2365"/>
                    <a:pt x="357" y="2386"/>
                    <a:pt x="461" y="2407"/>
                  </a:cubicBezTo>
                  <a:cubicBezTo>
                    <a:pt x="566" y="2428"/>
                    <a:pt x="650" y="2428"/>
                    <a:pt x="754" y="2428"/>
                  </a:cubicBezTo>
                  <a:cubicBezTo>
                    <a:pt x="984" y="2554"/>
                    <a:pt x="1256" y="2574"/>
                    <a:pt x="1507" y="2574"/>
                  </a:cubicBezTo>
                  <a:cubicBezTo>
                    <a:pt x="2072" y="2574"/>
                    <a:pt x="2637" y="2554"/>
                    <a:pt x="3181" y="2512"/>
                  </a:cubicBezTo>
                  <a:cubicBezTo>
                    <a:pt x="3432" y="2512"/>
                    <a:pt x="3642" y="2491"/>
                    <a:pt x="3872" y="2491"/>
                  </a:cubicBezTo>
                  <a:lnTo>
                    <a:pt x="6843" y="2344"/>
                  </a:lnTo>
                  <a:cubicBezTo>
                    <a:pt x="8056" y="2282"/>
                    <a:pt x="9228" y="2198"/>
                    <a:pt x="10442" y="2156"/>
                  </a:cubicBezTo>
                  <a:cubicBezTo>
                    <a:pt x="12137" y="2051"/>
                    <a:pt x="13831" y="1968"/>
                    <a:pt x="15526" y="1863"/>
                  </a:cubicBezTo>
                  <a:cubicBezTo>
                    <a:pt x="15924" y="1842"/>
                    <a:pt x="16321" y="1842"/>
                    <a:pt x="16719" y="1821"/>
                  </a:cubicBezTo>
                  <a:cubicBezTo>
                    <a:pt x="17702" y="1758"/>
                    <a:pt x="18707" y="1717"/>
                    <a:pt x="19690" y="1675"/>
                  </a:cubicBezTo>
                  <a:cubicBezTo>
                    <a:pt x="20694" y="1633"/>
                    <a:pt x="21678" y="1570"/>
                    <a:pt x="22682" y="1549"/>
                  </a:cubicBezTo>
                  <a:cubicBezTo>
                    <a:pt x="23059" y="1528"/>
                    <a:pt x="23456" y="1507"/>
                    <a:pt x="23854" y="1507"/>
                  </a:cubicBezTo>
                  <a:cubicBezTo>
                    <a:pt x="25423" y="1445"/>
                    <a:pt x="27013" y="1403"/>
                    <a:pt x="28583" y="1340"/>
                  </a:cubicBezTo>
                  <a:cubicBezTo>
                    <a:pt x="29545" y="1319"/>
                    <a:pt x="30528" y="1298"/>
                    <a:pt x="31512" y="1235"/>
                  </a:cubicBezTo>
                  <a:cubicBezTo>
                    <a:pt x="31909" y="1235"/>
                    <a:pt x="32265" y="1214"/>
                    <a:pt x="32663" y="1214"/>
                  </a:cubicBezTo>
                  <a:cubicBezTo>
                    <a:pt x="34190" y="1194"/>
                    <a:pt x="35717" y="1152"/>
                    <a:pt x="37245" y="1131"/>
                  </a:cubicBezTo>
                  <a:cubicBezTo>
                    <a:pt x="38751" y="1110"/>
                    <a:pt x="40258" y="1089"/>
                    <a:pt x="41764" y="1047"/>
                  </a:cubicBezTo>
                  <a:lnTo>
                    <a:pt x="45928" y="1047"/>
                  </a:lnTo>
                  <a:cubicBezTo>
                    <a:pt x="47477" y="1047"/>
                    <a:pt x="48983" y="1047"/>
                    <a:pt x="50531" y="1026"/>
                  </a:cubicBezTo>
                  <a:lnTo>
                    <a:pt x="55428" y="1026"/>
                  </a:lnTo>
                  <a:cubicBezTo>
                    <a:pt x="53063" y="1047"/>
                    <a:pt x="50678" y="1089"/>
                    <a:pt x="48334" y="1131"/>
                  </a:cubicBezTo>
                  <a:cubicBezTo>
                    <a:pt x="47330" y="1152"/>
                    <a:pt x="46368" y="1152"/>
                    <a:pt x="45384" y="1194"/>
                  </a:cubicBezTo>
                  <a:cubicBezTo>
                    <a:pt x="44966" y="1194"/>
                    <a:pt x="44505" y="1194"/>
                    <a:pt x="44087" y="1214"/>
                  </a:cubicBezTo>
                  <a:cubicBezTo>
                    <a:pt x="42664" y="1235"/>
                    <a:pt x="41241" y="1298"/>
                    <a:pt x="39798" y="1319"/>
                  </a:cubicBezTo>
                  <a:cubicBezTo>
                    <a:pt x="38166" y="1361"/>
                    <a:pt x="36513" y="1403"/>
                    <a:pt x="34860" y="1445"/>
                  </a:cubicBezTo>
                  <a:cubicBezTo>
                    <a:pt x="34567" y="1445"/>
                    <a:pt x="34316" y="1466"/>
                    <a:pt x="34023" y="1466"/>
                  </a:cubicBezTo>
                  <a:cubicBezTo>
                    <a:pt x="33144" y="1528"/>
                    <a:pt x="32265" y="1549"/>
                    <a:pt x="31386" y="1612"/>
                  </a:cubicBezTo>
                  <a:lnTo>
                    <a:pt x="26051" y="1842"/>
                  </a:lnTo>
                  <a:cubicBezTo>
                    <a:pt x="25779" y="1842"/>
                    <a:pt x="25528" y="1863"/>
                    <a:pt x="25256" y="1884"/>
                  </a:cubicBezTo>
                  <a:cubicBezTo>
                    <a:pt x="24398" y="1947"/>
                    <a:pt x="23519" y="2030"/>
                    <a:pt x="22640" y="2072"/>
                  </a:cubicBezTo>
                  <a:cubicBezTo>
                    <a:pt x="21071" y="2177"/>
                    <a:pt x="19544" y="2282"/>
                    <a:pt x="17974" y="2386"/>
                  </a:cubicBezTo>
                  <a:cubicBezTo>
                    <a:pt x="17556" y="2407"/>
                    <a:pt x="17095" y="2470"/>
                    <a:pt x="16677" y="2491"/>
                  </a:cubicBezTo>
                  <a:cubicBezTo>
                    <a:pt x="15694" y="2574"/>
                    <a:pt x="14689" y="2658"/>
                    <a:pt x="13706" y="2763"/>
                  </a:cubicBezTo>
                  <a:cubicBezTo>
                    <a:pt x="12450" y="2867"/>
                    <a:pt x="11153" y="2972"/>
                    <a:pt x="9898" y="3077"/>
                  </a:cubicBezTo>
                  <a:cubicBezTo>
                    <a:pt x="8161" y="3223"/>
                    <a:pt x="6383" y="3391"/>
                    <a:pt x="4625" y="3537"/>
                  </a:cubicBezTo>
                  <a:cubicBezTo>
                    <a:pt x="4207" y="3558"/>
                    <a:pt x="3788" y="3621"/>
                    <a:pt x="3349" y="3642"/>
                  </a:cubicBezTo>
                  <a:lnTo>
                    <a:pt x="1068" y="3872"/>
                  </a:lnTo>
                  <a:cubicBezTo>
                    <a:pt x="984" y="3872"/>
                    <a:pt x="901" y="3935"/>
                    <a:pt x="901" y="4039"/>
                  </a:cubicBezTo>
                  <a:cubicBezTo>
                    <a:pt x="901" y="4123"/>
                    <a:pt x="984" y="4186"/>
                    <a:pt x="1068" y="4186"/>
                  </a:cubicBezTo>
                  <a:cubicBezTo>
                    <a:pt x="1361" y="4186"/>
                    <a:pt x="1612" y="4227"/>
                    <a:pt x="1905" y="4227"/>
                  </a:cubicBezTo>
                  <a:cubicBezTo>
                    <a:pt x="1884" y="4290"/>
                    <a:pt x="1842" y="4374"/>
                    <a:pt x="1842" y="4458"/>
                  </a:cubicBezTo>
                  <a:cubicBezTo>
                    <a:pt x="1842" y="4751"/>
                    <a:pt x="2093" y="5002"/>
                    <a:pt x="2407" y="5002"/>
                  </a:cubicBezTo>
                  <a:cubicBezTo>
                    <a:pt x="4562" y="4876"/>
                    <a:pt x="6717" y="4709"/>
                    <a:pt x="8893" y="4604"/>
                  </a:cubicBezTo>
                  <a:cubicBezTo>
                    <a:pt x="10777" y="4541"/>
                    <a:pt x="12660" y="4437"/>
                    <a:pt x="14543" y="4353"/>
                  </a:cubicBezTo>
                  <a:cubicBezTo>
                    <a:pt x="16593" y="4248"/>
                    <a:pt x="18686" y="4144"/>
                    <a:pt x="20757" y="4060"/>
                  </a:cubicBezTo>
                  <a:cubicBezTo>
                    <a:pt x="21406" y="4039"/>
                    <a:pt x="22075" y="4018"/>
                    <a:pt x="22724" y="3955"/>
                  </a:cubicBezTo>
                  <a:cubicBezTo>
                    <a:pt x="22912" y="3955"/>
                    <a:pt x="23080" y="3935"/>
                    <a:pt x="23289" y="3935"/>
                  </a:cubicBezTo>
                  <a:cubicBezTo>
                    <a:pt x="26637" y="3851"/>
                    <a:pt x="29984" y="3746"/>
                    <a:pt x="33332" y="3663"/>
                  </a:cubicBezTo>
                  <a:cubicBezTo>
                    <a:pt x="35132" y="3621"/>
                    <a:pt x="36931" y="3558"/>
                    <a:pt x="38710" y="3537"/>
                  </a:cubicBezTo>
                  <a:cubicBezTo>
                    <a:pt x="39358" y="3516"/>
                    <a:pt x="39986" y="3516"/>
                    <a:pt x="40635" y="3495"/>
                  </a:cubicBezTo>
                  <a:lnTo>
                    <a:pt x="50908" y="3328"/>
                  </a:lnTo>
                  <a:lnTo>
                    <a:pt x="55302" y="3244"/>
                  </a:lnTo>
                  <a:cubicBezTo>
                    <a:pt x="56578" y="3223"/>
                    <a:pt x="57834" y="3223"/>
                    <a:pt x="59068" y="3181"/>
                  </a:cubicBezTo>
                  <a:cubicBezTo>
                    <a:pt x="60114" y="3139"/>
                    <a:pt x="61140" y="3098"/>
                    <a:pt x="62186" y="3077"/>
                  </a:cubicBezTo>
                  <a:cubicBezTo>
                    <a:pt x="62709" y="3035"/>
                    <a:pt x="63232" y="3035"/>
                    <a:pt x="63734" y="3014"/>
                  </a:cubicBezTo>
                  <a:lnTo>
                    <a:pt x="67270" y="2784"/>
                  </a:lnTo>
                  <a:lnTo>
                    <a:pt x="67270" y="2784"/>
                  </a:lnTo>
                  <a:cubicBezTo>
                    <a:pt x="67187" y="2888"/>
                    <a:pt x="67187" y="3035"/>
                    <a:pt x="67208" y="3139"/>
                  </a:cubicBezTo>
                  <a:cubicBezTo>
                    <a:pt x="67228" y="3286"/>
                    <a:pt x="67312" y="3391"/>
                    <a:pt x="67438" y="3432"/>
                  </a:cubicBezTo>
                  <a:cubicBezTo>
                    <a:pt x="67513" y="3478"/>
                    <a:pt x="67621" y="3512"/>
                    <a:pt x="67715" y="3512"/>
                  </a:cubicBezTo>
                  <a:cubicBezTo>
                    <a:pt x="67751" y="3512"/>
                    <a:pt x="67785" y="3507"/>
                    <a:pt x="67814" y="3495"/>
                  </a:cubicBezTo>
                  <a:cubicBezTo>
                    <a:pt x="68065" y="3391"/>
                    <a:pt x="68337" y="3286"/>
                    <a:pt x="68568" y="3181"/>
                  </a:cubicBezTo>
                  <a:lnTo>
                    <a:pt x="68547" y="3181"/>
                  </a:lnTo>
                  <a:cubicBezTo>
                    <a:pt x="68568" y="3181"/>
                    <a:pt x="68568" y="3139"/>
                    <a:pt x="68588" y="3139"/>
                  </a:cubicBezTo>
                  <a:cubicBezTo>
                    <a:pt x="68630" y="3139"/>
                    <a:pt x="68651" y="3118"/>
                    <a:pt x="68651" y="3118"/>
                  </a:cubicBezTo>
                  <a:lnTo>
                    <a:pt x="68630" y="3118"/>
                  </a:lnTo>
                  <a:cubicBezTo>
                    <a:pt x="68756" y="3077"/>
                    <a:pt x="68881" y="3014"/>
                    <a:pt x="69049" y="2930"/>
                  </a:cubicBezTo>
                  <a:cubicBezTo>
                    <a:pt x="69174" y="2888"/>
                    <a:pt x="69321" y="2805"/>
                    <a:pt x="69467" y="2763"/>
                  </a:cubicBezTo>
                  <a:cubicBezTo>
                    <a:pt x="69614" y="2679"/>
                    <a:pt x="69739" y="2595"/>
                    <a:pt x="69907" y="2512"/>
                  </a:cubicBezTo>
                  <a:cubicBezTo>
                    <a:pt x="70053" y="2449"/>
                    <a:pt x="70158" y="2240"/>
                    <a:pt x="70158" y="2051"/>
                  </a:cubicBezTo>
                  <a:cubicBezTo>
                    <a:pt x="70158" y="1947"/>
                    <a:pt x="70137" y="1863"/>
                    <a:pt x="70095" y="1758"/>
                  </a:cubicBezTo>
                  <a:cubicBezTo>
                    <a:pt x="70011" y="1654"/>
                    <a:pt x="69907" y="1528"/>
                    <a:pt x="69781" y="1507"/>
                  </a:cubicBezTo>
                  <a:cubicBezTo>
                    <a:pt x="69635" y="1466"/>
                    <a:pt x="69509" y="1445"/>
                    <a:pt x="69384" y="1445"/>
                  </a:cubicBezTo>
                  <a:lnTo>
                    <a:pt x="69300" y="1445"/>
                  </a:lnTo>
                  <a:cubicBezTo>
                    <a:pt x="69216" y="1445"/>
                    <a:pt x="69112" y="1445"/>
                    <a:pt x="69049" y="1466"/>
                  </a:cubicBezTo>
                  <a:cubicBezTo>
                    <a:pt x="68840" y="1507"/>
                    <a:pt x="68651" y="1528"/>
                    <a:pt x="68442" y="1528"/>
                  </a:cubicBezTo>
                  <a:cubicBezTo>
                    <a:pt x="68275" y="1528"/>
                    <a:pt x="68128" y="1549"/>
                    <a:pt x="67940" y="1549"/>
                  </a:cubicBezTo>
                  <a:cubicBezTo>
                    <a:pt x="67500" y="1570"/>
                    <a:pt x="67082" y="1612"/>
                    <a:pt x="66643" y="1654"/>
                  </a:cubicBezTo>
                  <a:cubicBezTo>
                    <a:pt x="66538" y="1654"/>
                    <a:pt x="66392" y="1675"/>
                    <a:pt x="66287" y="1675"/>
                  </a:cubicBezTo>
                  <a:cubicBezTo>
                    <a:pt x="66350" y="1633"/>
                    <a:pt x="66371" y="1570"/>
                    <a:pt x="66371" y="1528"/>
                  </a:cubicBezTo>
                  <a:cubicBezTo>
                    <a:pt x="66392" y="1466"/>
                    <a:pt x="66392" y="1424"/>
                    <a:pt x="66392" y="1361"/>
                  </a:cubicBezTo>
                  <a:cubicBezTo>
                    <a:pt x="66392" y="1340"/>
                    <a:pt x="66392" y="1298"/>
                    <a:pt x="66433" y="1256"/>
                  </a:cubicBezTo>
                  <a:cubicBezTo>
                    <a:pt x="66433" y="1214"/>
                    <a:pt x="66433" y="1152"/>
                    <a:pt x="66392" y="1131"/>
                  </a:cubicBezTo>
                  <a:cubicBezTo>
                    <a:pt x="66392" y="1131"/>
                    <a:pt x="66433" y="1131"/>
                    <a:pt x="66433" y="1110"/>
                  </a:cubicBezTo>
                  <a:cubicBezTo>
                    <a:pt x="66496" y="1047"/>
                    <a:pt x="66580" y="1005"/>
                    <a:pt x="66643" y="901"/>
                  </a:cubicBezTo>
                  <a:cubicBezTo>
                    <a:pt x="66684" y="817"/>
                    <a:pt x="66705" y="712"/>
                    <a:pt x="66705" y="608"/>
                  </a:cubicBezTo>
                  <a:cubicBezTo>
                    <a:pt x="66705" y="503"/>
                    <a:pt x="66684" y="419"/>
                    <a:pt x="66643" y="315"/>
                  </a:cubicBezTo>
                  <a:cubicBezTo>
                    <a:pt x="66601" y="294"/>
                    <a:pt x="66580" y="252"/>
                    <a:pt x="66559" y="210"/>
                  </a:cubicBezTo>
                  <a:cubicBezTo>
                    <a:pt x="66475" y="147"/>
                    <a:pt x="66392" y="105"/>
                    <a:pt x="66329" y="85"/>
                  </a:cubicBezTo>
                  <a:cubicBezTo>
                    <a:pt x="66161" y="43"/>
                    <a:pt x="65973" y="1"/>
                    <a:pt x="65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92"/>
            <p:cNvSpPr/>
            <p:nvPr/>
          </p:nvSpPr>
          <p:spPr>
            <a:xfrm>
              <a:off x="2923275" y="2771050"/>
              <a:ext cx="3238987" cy="80767"/>
            </a:xfrm>
            <a:custGeom>
              <a:avLst/>
              <a:gdLst/>
              <a:ahLst/>
              <a:cxnLst/>
              <a:rect l="l" t="t" r="r" b="b"/>
              <a:pathLst>
                <a:path w="75033" h="11592" extrusionOk="0">
                  <a:moveTo>
                    <a:pt x="73066" y="0"/>
                  </a:moveTo>
                  <a:cubicBezTo>
                    <a:pt x="72690" y="21"/>
                    <a:pt x="72313" y="84"/>
                    <a:pt x="71915" y="105"/>
                  </a:cubicBezTo>
                  <a:cubicBezTo>
                    <a:pt x="71581" y="126"/>
                    <a:pt x="71225" y="126"/>
                    <a:pt x="70869" y="126"/>
                  </a:cubicBezTo>
                  <a:cubicBezTo>
                    <a:pt x="70116" y="126"/>
                    <a:pt x="69384" y="147"/>
                    <a:pt x="68630" y="188"/>
                  </a:cubicBezTo>
                  <a:cubicBezTo>
                    <a:pt x="67061" y="230"/>
                    <a:pt x="65513" y="335"/>
                    <a:pt x="63943" y="398"/>
                  </a:cubicBezTo>
                  <a:cubicBezTo>
                    <a:pt x="60910" y="460"/>
                    <a:pt x="57876" y="502"/>
                    <a:pt x="54863" y="670"/>
                  </a:cubicBezTo>
                  <a:cubicBezTo>
                    <a:pt x="53252" y="774"/>
                    <a:pt x="51619" y="879"/>
                    <a:pt x="50008" y="963"/>
                  </a:cubicBezTo>
                  <a:cubicBezTo>
                    <a:pt x="48544" y="1046"/>
                    <a:pt x="47058" y="1088"/>
                    <a:pt x="45593" y="1151"/>
                  </a:cubicBezTo>
                  <a:cubicBezTo>
                    <a:pt x="42455" y="1256"/>
                    <a:pt x="39316" y="1402"/>
                    <a:pt x="36178" y="1569"/>
                  </a:cubicBezTo>
                  <a:cubicBezTo>
                    <a:pt x="33081" y="1716"/>
                    <a:pt x="29964" y="1883"/>
                    <a:pt x="26888" y="2030"/>
                  </a:cubicBezTo>
                  <a:cubicBezTo>
                    <a:pt x="25193" y="2113"/>
                    <a:pt x="23456" y="2218"/>
                    <a:pt x="21761" y="2302"/>
                  </a:cubicBezTo>
                  <a:cubicBezTo>
                    <a:pt x="20213" y="2385"/>
                    <a:pt x="18707" y="2385"/>
                    <a:pt x="17158" y="2406"/>
                  </a:cubicBezTo>
                  <a:cubicBezTo>
                    <a:pt x="14020" y="2427"/>
                    <a:pt x="10881" y="2448"/>
                    <a:pt x="7743" y="2637"/>
                  </a:cubicBezTo>
                  <a:cubicBezTo>
                    <a:pt x="6948" y="2699"/>
                    <a:pt x="6194" y="2741"/>
                    <a:pt x="5441" y="2846"/>
                  </a:cubicBezTo>
                  <a:cubicBezTo>
                    <a:pt x="4813" y="2929"/>
                    <a:pt x="4186" y="3034"/>
                    <a:pt x="3579" y="3160"/>
                  </a:cubicBezTo>
                  <a:cubicBezTo>
                    <a:pt x="3119" y="3264"/>
                    <a:pt x="2637" y="3432"/>
                    <a:pt x="2198" y="3578"/>
                  </a:cubicBezTo>
                  <a:cubicBezTo>
                    <a:pt x="1926" y="3662"/>
                    <a:pt x="1675" y="3808"/>
                    <a:pt x="1445" y="3976"/>
                  </a:cubicBezTo>
                  <a:cubicBezTo>
                    <a:pt x="963" y="4331"/>
                    <a:pt x="650" y="4813"/>
                    <a:pt x="461" y="5378"/>
                  </a:cubicBezTo>
                  <a:cubicBezTo>
                    <a:pt x="43" y="6486"/>
                    <a:pt x="1" y="7784"/>
                    <a:pt x="189" y="8935"/>
                  </a:cubicBezTo>
                  <a:cubicBezTo>
                    <a:pt x="294" y="9625"/>
                    <a:pt x="524" y="10274"/>
                    <a:pt x="880" y="10860"/>
                  </a:cubicBezTo>
                  <a:lnTo>
                    <a:pt x="1445" y="11404"/>
                  </a:lnTo>
                  <a:cubicBezTo>
                    <a:pt x="1654" y="11529"/>
                    <a:pt x="1863" y="11592"/>
                    <a:pt x="2067" y="11592"/>
                  </a:cubicBezTo>
                  <a:cubicBezTo>
                    <a:pt x="2271" y="11592"/>
                    <a:pt x="2470" y="11529"/>
                    <a:pt x="2658" y="11404"/>
                  </a:cubicBezTo>
                  <a:cubicBezTo>
                    <a:pt x="2763" y="11299"/>
                    <a:pt x="2951" y="11194"/>
                    <a:pt x="3160" y="11111"/>
                  </a:cubicBezTo>
                  <a:cubicBezTo>
                    <a:pt x="4123" y="10860"/>
                    <a:pt x="5169" y="10755"/>
                    <a:pt x="6173" y="10650"/>
                  </a:cubicBezTo>
                  <a:cubicBezTo>
                    <a:pt x="6738" y="10588"/>
                    <a:pt x="7303" y="10567"/>
                    <a:pt x="7868" y="10546"/>
                  </a:cubicBezTo>
                  <a:cubicBezTo>
                    <a:pt x="8684" y="10483"/>
                    <a:pt x="9500" y="10462"/>
                    <a:pt x="10337" y="10462"/>
                  </a:cubicBezTo>
                  <a:cubicBezTo>
                    <a:pt x="11906" y="10441"/>
                    <a:pt x="13434" y="10399"/>
                    <a:pt x="15003" y="10399"/>
                  </a:cubicBezTo>
                  <a:cubicBezTo>
                    <a:pt x="18121" y="10399"/>
                    <a:pt x="21238" y="10378"/>
                    <a:pt x="24377" y="10232"/>
                  </a:cubicBezTo>
                  <a:cubicBezTo>
                    <a:pt x="27620" y="10064"/>
                    <a:pt x="30842" y="9918"/>
                    <a:pt x="34085" y="9751"/>
                  </a:cubicBezTo>
                  <a:cubicBezTo>
                    <a:pt x="37140" y="9604"/>
                    <a:pt x="40195" y="9437"/>
                    <a:pt x="43292" y="9332"/>
                  </a:cubicBezTo>
                  <a:cubicBezTo>
                    <a:pt x="46347" y="9207"/>
                    <a:pt x="49422" y="9102"/>
                    <a:pt x="52498" y="8914"/>
                  </a:cubicBezTo>
                  <a:cubicBezTo>
                    <a:pt x="55637" y="8704"/>
                    <a:pt x="58775" y="8600"/>
                    <a:pt x="61914" y="8516"/>
                  </a:cubicBezTo>
                  <a:cubicBezTo>
                    <a:pt x="63399" y="8474"/>
                    <a:pt x="64885" y="8411"/>
                    <a:pt x="66371" y="8265"/>
                  </a:cubicBezTo>
                  <a:cubicBezTo>
                    <a:pt x="67166" y="8181"/>
                    <a:pt x="67919" y="8077"/>
                    <a:pt x="68714" y="7972"/>
                  </a:cubicBezTo>
                  <a:cubicBezTo>
                    <a:pt x="69467" y="7867"/>
                    <a:pt x="70221" y="7805"/>
                    <a:pt x="70974" y="7742"/>
                  </a:cubicBezTo>
                  <a:cubicBezTo>
                    <a:pt x="71304" y="7703"/>
                    <a:pt x="71631" y="7687"/>
                    <a:pt x="71954" y="7687"/>
                  </a:cubicBezTo>
                  <a:cubicBezTo>
                    <a:pt x="72327" y="7687"/>
                    <a:pt x="72697" y="7708"/>
                    <a:pt x="73066" y="7742"/>
                  </a:cubicBezTo>
                  <a:cubicBezTo>
                    <a:pt x="73568" y="7679"/>
                    <a:pt x="73966" y="7428"/>
                    <a:pt x="74217" y="6989"/>
                  </a:cubicBezTo>
                  <a:cubicBezTo>
                    <a:pt x="74363" y="6696"/>
                    <a:pt x="74510" y="6424"/>
                    <a:pt x="74635" y="6152"/>
                  </a:cubicBezTo>
                  <a:cubicBezTo>
                    <a:pt x="74907" y="5419"/>
                    <a:pt x="75033" y="4645"/>
                    <a:pt x="75012" y="3871"/>
                  </a:cubicBezTo>
                  <a:cubicBezTo>
                    <a:pt x="75012" y="3076"/>
                    <a:pt x="74907" y="2323"/>
                    <a:pt x="74635" y="1590"/>
                  </a:cubicBezTo>
                  <a:cubicBezTo>
                    <a:pt x="74510" y="1297"/>
                    <a:pt x="74363" y="1046"/>
                    <a:pt x="74217" y="753"/>
                  </a:cubicBezTo>
                  <a:cubicBezTo>
                    <a:pt x="73966" y="314"/>
                    <a:pt x="73589" y="84"/>
                    <a:pt x="73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92"/>
            <p:cNvSpPr/>
            <p:nvPr/>
          </p:nvSpPr>
          <p:spPr>
            <a:xfrm rot="5400000">
              <a:off x="5129393" y="1768166"/>
              <a:ext cx="1928348" cy="137365"/>
            </a:xfrm>
            <a:custGeom>
              <a:avLst/>
              <a:gdLst/>
              <a:ahLst/>
              <a:cxnLst/>
              <a:rect l="l" t="t" r="r" b="b"/>
              <a:pathLst>
                <a:path w="75033" h="11592" extrusionOk="0">
                  <a:moveTo>
                    <a:pt x="73066" y="0"/>
                  </a:moveTo>
                  <a:cubicBezTo>
                    <a:pt x="72690" y="21"/>
                    <a:pt x="72313" y="84"/>
                    <a:pt x="71915" y="105"/>
                  </a:cubicBezTo>
                  <a:cubicBezTo>
                    <a:pt x="71581" y="126"/>
                    <a:pt x="71225" y="126"/>
                    <a:pt x="70869" y="126"/>
                  </a:cubicBezTo>
                  <a:cubicBezTo>
                    <a:pt x="70116" y="126"/>
                    <a:pt x="69384" y="147"/>
                    <a:pt x="68630" y="188"/>
                  </a:cubicBezTo>
                  <a:cubicBezTo>
                    <a:pt x="67061" y="230"/>
                    <a:pt x="65513" y="335"/>
                    <a:pt x="63943" y="398"/>
                  </a:cubicBezTo>
                  <a:cubicBezTo>
                    <a:pt x="60910" y="460"/>
                    <a:pt x="57876" y="502"/>
                    <a:pt x="54863" y="670"/>
                  </a:cubicBezTo>
                  <a:cubicBezTo>
                    <a:pt x="53252" y="774"/>
                    <a:pt x="51619" y="879"/>
                    <a:pt x="50008" y="963"/>
                  </a:cubicBezTo>
                  <a:cubicBezTo>
                    <a:pt x="48544" y="1046"/>
                    <a:pt x="47058" y="1088"/>
                    <a:pt x="45593" y="1151"/>
                  </a:cubicBezTo>
                  <a:cubicBezTo>
                    <a:pt x="42455" y="1256"/>
                    <a:pt x="39316" y="1402"/>
                    <a:pt x="36178" y="1569"/>
                  </a:cubicBezTo>
                  <a:cubicBezTo>
                    <a:pt x="33081" y="1716"/>
                    <a:pt x="29964" y="1883"/>
                    <a:pt x="26888" y="2030"/>
                  </a:cubicBezTo>
                  <a:cubicBezTo>
                    <a:pt x="25193" y="2113"/>
                    <a:pt x="23456" y="2218"/>
                    <a:pt x="21761" y="2302"/>
                  </a:cubicBezTo>
                  <a:cubicBezTo>
                    <a:pt x="20213" y="2385"/>
                    <a:pt x="18707" y="2385"/>
                    <a:pt x="17158" y="2406"/>
                  </a:cubicBezTo>
                  <a:cubicBezTo>
                    <a:pt x="14020" y="2427"/>
                    <a:pt x="10881" y="2448"/>
                    <a:pt x="7743" y="2637"/>
                  </a:cubicBezTo>
                  <a:cubicBezTo>
                    <a:pt x="6948" y="2699"/>
                    <a:pt x="6194" y="2741"/>
                    <a:pt x="5441" y="2846"/>
                  </a:cubicBezTo>
                  <a:cubicBezTo>
                    <a:pt x="4813" y="2929"/>
                    <a:pt x="4186" y="3034"/>
                    <a:pt x="3579" y="3160"/>
                  </a:cubicBezTo>
                  <a:cubicBezTo>
                    <a:pt x="3119" y="3264"/>
                    <a:pt x="2637" y="3432"/>
                    <a:pt x="2198" y="3578"/>
                  </a:cubicBezTo>
                  <a:cubicBezTo>
                    <a:pt x="1926" y="3662"/>
                    <a:pt x="1675" y="3808"/>
                    <a:pt x="1445" y="3976"/>
                  </a:cubicBezTo>
                  <a:cubicBezTo>
                    <a:pt x="963" y="4331"/>
                    <a:pt x="650" y="4813"/>
                    <a:pt x="461" y="5378"/>
                  </a:cubicBezTo>
                  <a:cubicBezTo>
                    <a:pt x="43" y="6486"/>
                    <a:pt x="1" y="7784"/>
                    <a:pt x="189" y="8935"/>
                  </a:cubicBezTo>
                  <a:cubicBezTo>
                    <a:pt x="294" y="9625"/>
                    <a:pt x="524" y="10274"/>
                    <a:pt x="880" y="10860"/>
                  </a:cubicBezTo>
                  <a:lnTo>
                    <a:pt x="1445" y="11404"/>
                  </a:lnTo>
                  <a:cubicBezTo>
                    <a:pt x="1654" y="11529"/>
                    <a:pt x="1863" y="11592"/>
                    <a:pt x="2067" y="11592"/>
                  </a:cubicBezTo>
                  <a:cubicBezTo>
                    <a:pt x="2271" y="11592"/>
                    <a:pt x="2470" y="11529"/>
                    <a:pt x="2658" y="11404"/>
                  </a:cubicBezTo>
                  <a:cubicBezTo>
                    <a:pt x="2763" y="11299"/>
                    <a:pt x="2951" y="11194"/>
                    <a:pt x="3160" y="11111"/>
                  </a:cubicBezTo>
                  <a:cubicBezTo>
                    <a:pt x="4123" y="10860"/>
                    <a:pt x="5169" y="10755"/>
                    <a:pt x="6173" y="10650"/>
                  </a:cubicBezTo>
                  <a:cubicBezTo>
                    <a:pt x="6738" y="10588"/>
                    <a:pt x="7303" y="10567"/>
                    <a:pt x="7868" y="10546"/>
                  </a:cubicBezTo>
                  <a:cubicBezTo>
                    <a:pt x="8684" y="10483"/>
                    <a:pt x="9500" y="10462"/>
                    <a:pt x="10337" y="10462"/>
                  </a:cubicBezTo>
                  <a:cubicBezTo>
                    <a:pt x="11906" y="10441"/>
                    <a:pt x="13434" y="10399"/>
                    <a:pt x="15003" y="10399"/>
                  </a:cubicBezTo>
                  <a:cubicBezTo>
                    <a:pt x="18121" y="10399"/>
                    <a:pt x="21238" y="10378"/>
                    <a:pt x="24377" y="10232"/>
                  </a:cubicBezTo>
                  <a:cubicBezTo>
                    <a:pt x="27620" y="10064"/>
                    <a:pt x="30842" y="9918"/>
                    <a:pt x="34085" y="9751"/>
                  </a:cubicBezTo>
                  <a:cubicBezTo>
                    <a:pt x="37140" y="9604"/>
                    <a:pt x="40195" y="9437"/>
                    <a:pt x="43292" y="9332"/>
                  </a:cubicBezTo>
                  <a:cubicBezTo>
                    <a:pt x="46347" y="9207"/>
                    <a:pt x="49422" y="9102"/>
                    <a:pt x="52498" y="8914"/>
                  </a:cubicBezTo>
                  <a:cubicBezTo>
                    <a:pt x="55637" y="8704"/>
                    <a:pt x="58775" y="8600"/>
                    <a:pt x="61914" y="8516"/>
                  </a:cubicBezTo>
                  <a:cubicBezTo>
                    <a:pt x="63399" y="8474"/>
                    <a:pt x="64885" y="8411"/>
                    <a:pt x="66371" y="8265"/>
                  </a:cubicBezTo>
                  <a:cubicBezTo>
                    <a:pt x="67166" y="8181"/>
                    <a:pt x="67919" y="8077"/>
                    <a:pt x="68714" y="7972"/>
                  </a:cubicBezTo>
                  <a:cubicBezTo>
                    <a:pt x="69467" y="7867"/>
                    <a:pt x="70221" y="7805"/>
                    <a:pt x="70974" y="7742"/>
                  </a:cubicBezTo>
                  <a:cubicBezTo>
                    <a:pt x="71304" y="7703"/>
                    <a:pt x="71631" y="7687"/>
                    <a:pt x="71954" y="7687"/>
                  </a:cubicBezTo>
                  <a:cubicBezTo>
                    <a:pt x="72327" y="7687"/>
                    <a:pt x="72697" y="7708"/>
                    <a:pt x="73066" y="7742"/>
                  </a:cubicBezTo>
                  <a:cubicBezTo>
                    <a:pt x="73568" y="7679"/>
                    <a:pt x="73966" y="7428"/>
                    <a:pt x="74217" y="6989"/>
                  </a:cubicBezTo>
                  <a:cubicBezTo>
                    <a:pt x="74363" y="6696"/>
                    <a:pt x="74510" y="6424"/>
                    <a:pt x="74635" y="6152"/>
                  </a:cubicBezTo>
                  <a:cubicBezTo>
                    <a:pt x="74907" y="5419"/>
                    <a:pt x="75033" y="4645"/>
                    <a:pt x="75012" y="3871"/>
                  </a:cubicBezTo>
                  <a:cubicBezTo>
                    <a:pt x="75012" y="3076"/>
                    <a:pt x="74907" y="2323"/>
                    <a:pt x="74635" y="1590"/>
                  </a:cubicBezTo>
                  <a:cubicBezTo>
                    <a:pt x="74510" y="1297"/>
                    <a:pt x="74363" y="1046"/>
                    <a:pt x="74217" y="753"/>
                  </a:cubicBezTo>
                  <a:cubicBezTo>
                    <a:pt x="73966" y="314"/>
                    <a:pt x="73589" y="84"/>
                    <a:pt x="73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4" name="Google Shape;3154;p92"/>
          <p:cNvGrpSpPr/>
          <p:nvPr/>
        </p:nvGrpSpPr>
        <p:grpSpPr>
          <a:xfrm>
            <a:off x="6478622" y="3001606"/>
            <a:ext cx="244688" cy="259564"/>
            <a:chOff x="2638525" y="4006350"/>
            <a:chExt cx="342125" cy="362875"/>
          </a:xfrm>
        </p:grpSpPr>
        <p:sp>
          <p:nvSpPr>
            <p:cNvPr id="3155" name="Google Shape;3155;p92"/>
            <p:cNvSpPr/>
            <p:nvPr/>
          </p:nvSpPr>
          <p:spPr>
            <a:xfrm>
              <a:off x="2751525" y="4006350"/>
              <a:ext cx="107900" cy="153550"/>
            </a:xfrm>
            <a:custGeom>
              <a:avLst/>
              <a:gdLst/>
              <a:ahLst/>
              <a:cxnLst/>
              <a:rect l="l" t="t" r="r" b="b"/>
              <a:pathLst>
                <a:path w="4316" h="6142" extrusionOk="0">
                  <a:moveTo>
                    <a:pt x="804" y="1"/>
                  </a:moveTo>
                  <a:cubicBezTo>
                    <a:pt x="666" y="1"/>
                    <a:pt x="542" y="60"/>
                    <a:pt x="439" y="193"/>
                  </a:cubicBezTo>
                  <a:cubicBezTo>
                    <a:pt x="0" y="758"/>
                    <a:pt x="188" y="1867"/>
                    <a:pt x="230" y="2516"/>
                  </a:cubicBezTo>
                  <a:cubicBezTo>
                    <a:pt x="314" y="3625"/>
                    <a:pt x="314" y="4796"/>
                    <a:pt x="398" y="5905"/>
                  </a:cubicBezTo>
                  <a:cubicBezTo>
                    <a:pt x="398" y="6063"/>
                    <a:pt x="519" y="6142"/>
                    <a:pt x="634" y="6142"/>
                  </a:cubicBezTo>
                  <a:cubicBezTo>
                    <a:pt x="733" y="6142"/>
                    <a:pt x="827" y="6084"/>
                    <a:pt x="837" y="5968"/>
                  </a:cubicBezTo>
                  <a:cubicBezTo>
                    <a:pt x="942" y="4482"/>
                    <a:pt x="816" y="3039"/>
                    <a:pt x="753" y="1553"/>
                  </a:cubicBezTo>
                  <a:cubicBezTo>
                    <a:pt x="753" y="1410"/>
                    <a:pt x="692" y="688"/>
                    <a:pt x="935" y="688"/>
                  </a:cubicBezTo>
                  <a:cubicBezTo>
                    <a:pt x="976" y="688"/>
                    <a:pt x="1027" y="709"/>
                    <a:pt x="1088" y="758"/>
                  </a:cubicBezTo>
                  <a:cubicBezTo>
                    <a:pt x="1402" y="1030"/>
                    <a:pt x="1716" y="1574"/>
                    <a:pt x="1988" y="1888"/>
                  </a:cubicBezTo>
                  <a:cubicBezTo>
                    <a:pt x="2741" y="2808"/>
                    <a:pt x="2971" y="4085"/>
                    <a:pt x="3892" y="4859"/>
                  </a:cubicBezTo>
                  <a:cubicBezTo>
                    <a:pt x="3940" y="4902"/>
                    <a:pt x="3992" y="4920"/>
                    <a:pt x="4042" y="4920"/>
                  </a:cubicBezTo>
                  <a:cubicBezTo>
                    <a:pt x="4188" y="4920"/>
                    <a:pt x="4315" y="4764"/>
                    <a:pt x="4268" y="4608"/>
                  </a:cubicBezTo>
                  <a:cubicBezTo>
                    <a:pt x="4045" y="3956"/>
                    <a:pt x="1929" y="1"/>
                    <a:pt x="8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92"/>
            <p:cNvSpPr/>
            <p:nvPr/>
          </p:nvSpPr>
          <p:spPr>
            <a:xfrm>
              <a:off x="2638525" y="4152650"/>
              <a:ext cx="149700" cy="96650"/>
            </a:xfrm>
            <a:custGeom>
              <a:avLst/>
              <a:gdLst/>
              <a:ahLst/>
              <a:cxnLst/>
              <a:rect l="l" t="t" r="r" b="b"/>
              <a:pathLst>
                <a:path w="5988" h="3866" extrusionOk="0">
                  <a:moveTo>
                    <a:pt x="4733" y="0"/>
                  </a:moveTo>
                  <a:cubicBezTo>
                    <a:pt x="4699" y="0"/>
                    <a:pt x="4663" y="10"/>
                    <a:pt x="4625" y="32"/>
                  </a:cubicBezTo>
                  <a:cubicBezTo>
                    <a:pt x="3579" y="660"/>
                    <a:pt x="1" y="1183"/>
                    <a:pt x="147" y="2962"/>
                  </a:cubicBezTo>
                  <a:cubicBezTo>
                    <a:pt x="231" y="3757"/>
                    <a:pt x="1695" y="3757"/>
                    <a:pt x="2198" y="3757"/>
                  </a:cubicBezTo>
                  <a:cubicBezTo>
                    <a:pt x="2817" y="3757"/>
                    <a:pt x="3388" y="3714"/>
                    <a:pt x="3966" y="3714"/>
                  </a:cubicBezTo>
                  <a:cubicBezTo>
                    <a:pt x="4462" y="3714"/>
                    <a:pt x="4963" y="3745"/>
                    <a:pt x="5503" y="3861"/>
                  </a:cubicBezTo>
                  <a:cubicBezTo>
                    <a:pt x="5524" y="3864"/>
                    <a:pt x="5543" y="3866"/>
                    <a:pt x="5561" y="3866"/>
                  </a:cubicBezTo>
                  <a:cubicBezTo>
                    <a:pt x="5910" y="3866"/>
                    <a:pt x="5988" y="3331"/>
                    <a:pt x="5650" y="3192"/>
                  </a:cubicBezTo>
                  <a:cubicBezTo>
                    <a:pt x="5110" y="3017"/>
                    <a:pt x="4570" y="2943"/>
                    <a:pt x="4024" y="2943"/>
                  </a:cubicBezTo>
                  <a:cubicBezTo>
                    <a:pt x="3786" y="2943"/>
                    <a:pt x="3547" y="2957"/>
                    <a:pt x="3307" y="2982"/>
                  </a:cubicBezTo>
                  <a:cubicBezTo>
                    <a:pt x="3214" y="2998"/>
                    <a:pt x="2779" y="3031"/>
                    <a:pt x="2303" y="3031"/>
                  </a:cubicBezTo>
                  <a:cubicBezTo>
                    <a:pt x="1493" y="3031"/>
                    <a:pt x="562" y="2936"/>
                    <a:pt x="984" y="2501"/>
                  </a:cubicBezTo>
                  <a:cubicBezTo>
                    <a:pt x="1465" y="1999"/>
                    <a:pt x="2218" y="1727"/>
                    <a:pt x="2846" y="1476"/>
                  </a:cubicBezTo>
                  <a:cubicBezTo>
                    <a:pt x="3495" y="1183"/>
                    <a:pt x="4353" y="974"/>
                    <a:pt x="4876" y="451"/>
                  </a:cubicBezTo>
                  <a:cubicBezTo>
                    <a:pt x="5036" y="309"/>
                    <a:pt x="4924" y="0"/>
                    <a:pt x="4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92"/>
            <p:cNvSpPr/>
            <p:nvPr/>
          </p:nvSpPr>
          <p:spPr>
            <a:xfrm>
              <a:off x="2761450" y="4236700"/>
              <a:ext cx="91050" cy="132525"/>
            </a:xfrm>
            <a:custGeom>
              <a:avLst/>
              <a:gdLst/>
              <a:ahLst/>
              <a:cxnLst/>
              <a:rect l="l" t="t" r="r" b="b"/>
              <a:pathLst>
                <a:path w="3642" h="5301" extrusionOk="0">
                  <a:moveTo>
                    <a:pt x="179" y="1"/>
                  </a:moveTo>
                  <a:cubicBezTo>
                    <a:pt x="117" y="1"/>
                    <a:pt x="63" y="39"/>
                    <a:pt x="63" y="123"/>
                  </a:cubicBezTo>
                  <a:cubicBezTo>
                    <a:pt x="1" y="1148"/>
                    <a:pt x="126" y="2152"/>
                    <a:pt x="335" y="3178"/>
                  </a:cubicBezTo>
                  <a:cubicBezTo>
                    <a:pt x="461" y="3847"/>
                    <a:pt x="649" y="4705"/>
                    <a:pt x="1193" y="5144"/>
                  </a:cubicBezTo>
                  <a:cubicBezTo>
                    <a:pt x="1331" y="5255"/>
                    <a:pt x="1469" y="5301"/>
                    <a:pt x="1601" y="5301"/>
                  </a:cubicBezTo>
                  <a:cubicBezTo>
                    <a:pt x="1970" y="5301"/>
                    <a:pt x="2295" y="4939"/>
                    <a:pt x="2449" y="4600"/>
                  </a:cubicBezTo>
                  <a:cubicBezTo>
                    <a:pt x="2637" y="4224"/>
                    <a:pt x="2721" y="3784"/>
                    <a:pt x="2742" y="3366"/>
                  </a:cubicBezTo>
                  <a:cubicBezTo>
                    <a:pt x="2825" y="2508"/>
                    <a:pt x="3369" y="1713"/>
                    <a:pt x="3579" y="876"/>
                  </a:cubicBezTo>
                  <a:cubicBezTo>
                    <a:pt x="3642" y="611"/>
                    <a:pt x="3431" y="438"/>
                    <a:pt x="3222" y="438"/>
                  </a:cubicBezTo>
                  <a:cubicBezTo>
                    <a:pt x="3084" y="438"/>
                    <a:pt x="2946" y="513"/>
                    <a:pt x="2888" y="688"/>
                  </a:cubicBezTo>
                  <a:cubicBezTo>
                    <a:pt x="2658" y="1420"/>
                    <a:pt x="2114" y="2403"/>
                    <a:pt x="2114" y="3178"/>
                  </a:cubicBezTo>
                  <a:cubicBezTo>
                    <a:pt x="2114" y="3572"/>
                    <a:pt x="1933" y="4676"/>
                    <a:pt x="1582" y="4676"/>
                  </a:cubicBezTo>
                  <a:cubicBezTo>
                    <a:pt x="1486" y="4676"/>
                    <a:pt x="1377" y="4593"/>
                    <a:pt x="1256" y="4391"/>
                  </a:cubicBezTo>
                  <a:cubicBezTo>
                    <a:pt x="566" y="3282"/>
                    <a:pt x="440" y="1399"/>
                    <a:pt x="356" y="165"/>
                  </a:cubicBezTo>
                  <a:cubicBezTo>
                    <a:pt x="345" y="60"/>
                    <a:pt x="256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92"/>
            <p:cNvSpPr/>
            <p:nvPr/>
          </p:nvSpPr>
          <p:spPr>
            <a:xfrm>
              <a:off x="2835725" y="4095025"/>
              <a:ext cx="144925" cy="102475"/>
            </a:xfrm>
            <a:custGeom>
              <a:avLst/>
              <a:gdLst/>
              <a:ahLst/>
              <a:cxnLst/>
              <a:rect l="l" t="t" r="r" b="b"/>
              <a:pathLst>
                <a:path w="5797" h="4099" extrusionOk="0">
                  <a:moveTo>
                    <a:pt x="4327" y="1"/>
                  </a:moveTo>
                  <a:cubicBezTo>
                    <a:pt x="4079" y="1"/>
                    <a:pt x="3837" y="27"/>
                    <a:pt x="3641" y="57"/>
                  </a:cubicBezTo>
                  <a:cubicBezTo>
                    <a:pt x="3118" y="140"/>
                    <a:pt x="2637" y="433"/>
                    <a:pt x="2114" y="433"/>
                  </a:cubicBezTo>
                  <a:cubicBezTo>
                    <a:pt x="1465" y="454"/>
                    <a:pt x="838" y="475"/>
                    <a:pt x="210" y="538"/>
                  </a:cubicBezTo>
                  <a:cubicBezTo>
                    <a:pt x="1" y="580"/>
                    <a:pt x="64" y="935"/>
                    <a:pt x="273" y="935"/>
                  </a:cubicBezTo>
                  <a:cubicBezTo>
                    <a:pt x="1026" y="977"/>
                    <a:pt x="1758" y="998"/>
                    <a:pt x="2512" y="1019"/>
                  </a:cubicBezTo>
                  <a:cubicBezTo>
                    <a:pt x="2700" y="1019"/>
                    <a:pt x="3118" y="873"/>
                    <a:pt x="3223" y="852"/>
                  </a:cubicBezTo>
                  <a:cubicBezTo>
                    <a:pt x="3549" y="761"/>
                    <a:pt x="3858" y="710"/>
                    <a:pt x="4171" y="710"/>
                  </a:cubicBezTo>
                  <a:cubicBezTo>
                    <a:pt x="4361" y="710"/>
                    <a:pt x="4553" y="728"/>
                    <a:pt x="4750" y="768"/>
                  </a:cubicBezTo>
                  <a:cubicBezTo>
                    <a:pt x="5483" y="935"/>
                    <a:pt x="3955" y="2233"/>
                    <a:pt x="3788" y="2337"/>
                  </a:cubicBezTo>
                  <a:cubicBezTo>
                    <a:pt x="3369" y="2693"/>
                    <a:pt x="2972" y="3300"/>
                    <a:pt x="2407" y="3404"/>
                  </a:cubicBezTo>
                  <a:cubicBezTo>
                    <a:pt x="2007" y="3484"/>
                    <a:pt x="2085" y="4099"/>
                    <a:pt x="2476" y="4099"/>
                  </a:cubicBezTo>
                  <a:cubicBezTo>
                    <a:pt x="2494" y="4099"/>
                    <a:pt x="2513" y="4098"/>
                    <a:pt x="2533" y="4095"/>
                  </a:cubicBezTo>
                  <a:cubicBezTo>
                    <a:pt x="3244" y="3969"/>
                    <a:pt x="3767" y="3342"/>
                    <a:pt x="4290" y="2860"/>
                  </a:cubicBezTo>
                  <a:cubicBezTo>
                    <a:pt x="4897" y="2316"/>
                    <a:pt x="5797" y="1793"/>
                    <a:pt x="5692" y="873"/>
                  </a:cubicBezTo>
                  <a:cubicBezTo>
                    <a:pt x="5617" y="168"/>
                    <a:pt x="4952" y="1"/>
                    <a:pt x="43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92"/>
            <p:cNvSpPr/>
            <p:nvPr/>
          </p:nvSpPr>
          <p:spPr>
            <a:xfrm>
              <a:off x="2834675" y="4180075"/>
              <a:ext cx="136050" cy="127975"/>
            </a:xfrm>
            <a:custGeom>
              <a:avLst/>
              <a:gdLst/>
              <a:ahLst/>
              <a:cxnLst/>
              <a:rect l="l" t="t" r="r" b="b"/>
              <a:pathLst>
                <a:path w="5442" h="5119" extrusionOk="0">
                  <a:moveTo>
                    <a:pt x="2526" y="1"/>
                  </a:moveTo>
                  <a:cubicBezTo>
                    <a:pt x="2316" y="1"/>
                    <a:pt x="2101" y="247"/>
                    <a:pt x="2219" y="484"/>
                  </a:cubicBezTo>
                  <a:cubicBezTo>
                    <a:pt x="2533" y="1237"/>
                    <a:pt x="2909" y="2011"/>
                    <a:pt x="3495" y="2639"/>
                  </a:cubicBezTo>
                  <a:cubicBezTo>
                    <a:pt x="3638" y="2822"/>
                    <a:pt x="4634" y="4316"/>
                    <a:pt x="4106" y="4316"/>
                  </a:cubicBezTo>
                  <a:cubicBezTo>
                    <a:pt x="4092" y="4316"/>
                    <a:pt x="4076" y="4315"/>
                    <a:pt x="4060" y="4313"/>
                  </a:cubicBezTo>
                  <a:cubicBezTo>
                    <a:pt x="3516" y="4250"/>
                    <a:pt x="3119" y="3831"/>
                    <a:pt x="2637" y="3664"/>
                  </a:cubicBezTo>
                  <a:cubicBezTo>
                    <a:pt x="1842" y="3455"/>
                    <a:pt x="1173" y="2911"/>
                    <a:pt x="357" y="2785"/>
                  </a:cubicBezTo>
                  <a:cubicBezTo>
                    <a:pt x="147" y="2785"/>
                    <a:pt x="1" y="3099"/>
                    <a:pt x="210" y="3204"/>
                  </a:cubicBezTo>
                  <a:cubicBezTo>
                    <a:pt x="1173" y="3664"/>
                    <a:pt x="2135" y="4229"/>
                    <a:pt x="3077" y="4752"/>
                  </a:cubicBezTo>
                  <a:cubicBezTo>
                    <a:pt x="3420" y="4943"/>
                    <a:pt x="3810" y="5118"/>
                    <a:pt x="4185" y="5118"/>
                  </a:cubicBezTo>
                  <a:cubicBezTo>
                    <a:pt x="4427" y="5118"/>
                    <a:pt x="4663" y="5045"/>
                    <a:pt x="4876" y="4857"/>
                  </a:cubicBezTo>
                  <a:cubicBezTo>
                    <a:pt x="5441" y="4375"/>
                    <a:pt x="4960" y="3538"/>
                    <a:pt x="4667" y="3036"/>
                  </a:cubicBezTo>
                  <a:cubicBezTo>
                    <a:pt x="4458" y="2702"/>
                    <a:pt x="4248" y="2388"/>
                    <a:pt x="3997" y="2095"/>
                  </a:cubicBezTo>
                  <a:cubicBezTo>
                    <a:pt x="3474" y="1551"/>
                    <a:pt x="3160" y="797"/>
                    <a:pt x="2763" y="149"/>
                  </a:cubicBezTo>
                  <a:cubicBezTo>
                    <a:pt x="2701" y="44"/>
                    <a:pt x="2614" y="1"/>
                    <a:pt x="2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0" name="Google Shape;3160;p92"/>
          <p:cNvSpPr/>
          <p:nvPr/>
        </p:nvSpPr>
        <p:spPr>
          <a:xfrm rot="-5400000">
            <a:off x="2155763" y="1366037"/>
            <a:ext cx="368052" cy="760376"/>
          </a:xfrm>
          <a:custGeom>
            <a:avLst/>
            <a:gdLst/>
            <a:ahLst/>
            <a:cxnLst/>
            <a:rect l="l" t="t" r="r" b="b"/>
            <a:pathLst>
              <a:path w="4363" h="9014" extrusionOk="0">
                <a:moveTo>
                  <a:pt x="2181" y="0"/>
                </a:moveTo>
                <a:cubicBezTo>
                  <a:pt x="977" y="0"/>
                  <a:pt x="1" y="976"/>
                  <a:pt x="1" y="2180"/>
                </a:cubicBezTo>
                <a:lnTo>
                  <a:pt x="1" y="5820"/>
                </a:lnTo>
                <a:cubicBezTo>
                  <a:pt x="3" y="5930"/>
                  <a:pt x="95" y="6018"/>
                  <a:pt x="204" y="6018"/>
                </a:cubicBezTo>
                <a:cubicBezTo>
                  <a:pt x="316" y="6018"/>
                  <a:pt x="407" y="5930"/>
                  <a:pt x="410" y="5820"/>
                </a:cubicBezTo>
                <a:lnTo>
                  <a:pt x="410" y="2180"/>
                </a:lnTo>
                <a:cubicBezTo>
                  <a:pt x="410" y="1203"/>
                  <a:pt x="1204" y="409"/>
                  <a:pt x="2181" y="409"/>
                </a:cubicBezTo>
                <a:cubicBezTo>
                  <a:pt x="3160" y="409"/>
                  <a:pt x="3954" y="1203"/>
                  <a:pt x="3954" y="2180"/>
                </a:cubicBezTo>
                <a:lnTo>
                  <a:pt x="3954" y="7380"/>
                </a:lnTo>
                <a:cubicBezTo>
                  <a:pt x="3954" y="8057"/>
                  <a:pt x="3406" y="8603"/>
                  <a:pt x="2730" y="8603"/>
                </a:cubicBezTo>
                <a:cubicBezTo>
                  <a:pt x="2054" y="8603"/>
                  <a:pt x="1506" y="8057"/>
                  <a:pt x="1506" y="7380"/>
                </a:cubicBezTo>
                <a:lnTo>
                  <a:pt x="1506" y="2204"/>
                </a:lnTo>
                <a:cubicBezTo>
                  <a:pt x="1500" y="1797"/>
                  <a:pt x="1827" y="1465"/>
                  <a:pt x="2233" y="1465"/>
                </a:cubicBezTo>
                <a:cubicBezTo>
                  <a:pt x="2638" y="1465"/>
                  <a:pt x="2966" y="1797"/>
                  <a:pt x="2959" y="2204"/>
                </a:cubicBezTo>
                <a:lnTo>
                  <a:pt x="2959" y="6525"/>
                </a:lnTo>
                <a:cubicBezTo>
                  <a:pt x="2956" y="6641"/>
                  <a:pt x="3049" y="6737"/>
                  <a:pt x="3164" y="6737"/>
                </a:cubicBezTo>
                <a:cubicBezTo>
                  <a:pt x="3280" y="6737"/>
                  <a:pt x="3372" y="6641"/>
                  <a:pt x="3370" y="6525"/>
                </a:cubicBezTo>
                <a:lnTo>
                  <a:pt x="3370" y="2204"/>
                </a:lnTo>
                <a:cubicBezTo>
                  <a:pt x="3361" y="1580"/>
                  <a:pt x="2855" y="1082"/>
                  <a:pt x="2233" y="1082"/>
                </a:cubicBezTo>
                <a:cubicBezTo>
                  <a:pt x="1611" y="1082"/>
                  <a:pt x="1104" y="1580"/>
                  <a:pt x="1097" y="2204"/>
                </a:cubicBezTo>
                <a:lnTo>
                  <a:pt x="1097" y="7380"/>
                </a:lnTo>
                <a:cubicBezTo>
                  <a:pt x="1098" y="8282"/>
                  <a:pt x="1828" y="9012"/>
                  <a:pt x="2730" y="9014"/>
                </a:cubicBezTo>
                <a:cubicBezTo>
                  <a:pt x="3631" y="9012"/>
                  <a:pt x="4363" y="8282"/>
                  <a:pt x="4363" y="7380"/>
                </a:cubicBezTo>
                <a:lnTo>
                  <a:pt x="4363" y="2180"/>
                </a:lnTo>
                <a:cubicBezTo>
                  <a:pt x="4363" y="976"/>
                  <a:pt x="3387" y="0"/>
                  <a:pt x="2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1" name="Google Shape;3161;p92"/>
          <p:cNvGrpSpPr/>
          <p:nvPr/>
        </p:nvGrpSpPr>
        <p:grpSpPr>
          <a:xfrm rot="899918">
            <a:off x="6346820" y="3363841"/>
            <a:ext cx="941286" cy="1133386"/>
            <a:chOff x="2071450" y="3065200"/>
            <a:chExt cx="471000" cy="567150"/>
          </a:xfrm>
        </p:grpSpPr>
        <p:sp>
          <p:nvSpPr>
            <p:cNvPr id="3162" name="Google Shape;3162;p92"/>
            <p:cNvSpPr/>
            <p:nvPr/>
          </p:nvSpPr>
          <p:spPr>
            <a:xfrm>
              <a:off x="2071450" y="3065200"/>
              <a:ext cx="471000" cy="567150"/>
            </a:xfrm>
            <a:custGeom>
              <a:avLst/>
              <a:gdLst/>
              <a:ahLst/>
              <a:cxnLst/>
              <a:rect l="l" t="t" r="r" b="b"/>
              <a:pathLst>
                <a:path w="18840" h="22686" extrusionOk="0">
                  <a:moveTo>
                    <a:pt x="12619" y="3750"/>
                  </a:moveTo>
                  <a:lnTo>
                    <a:pt x="4485" y="15356"/>
                  </a:lnTo>
                  <a:lnTo>
                    <a:pt x="2981" y="5316"/>
                  </a:lnTo>
                  <a:lnTo>
                    <a:pt x="12619" y="3750"/>
                  </a:lnTo>
                  <a:close/>
                  <a:moveTo>
                    <a:pt x="18840" y="0"/>
                  </a:moveTo>
                  <a:lnTo>
                    <a:pt x="1" y="3063"/>
                  </a:lnTo>
                  <a:lnTo>
                    <a:pt x="2940" y="22685"/>
                  </a:lnTo>
                  <a:lnTo>
                    <a:pt x="18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92"/>
            <p:cNvSpPr/>
            <p:nvPr/>
          </p:nvSpPr>
          <p:spPr>
            <a:xfrm>
              <a:off x="2074350" y="3154025"/>
              <a:ext cx="43400" cy="11500"/>
            </a:xfrm>
            <a:custGeom>
              <a:avLst/>
              <a:gdLst/>
              <a:ahLst/>
              <a:cxnLst/>
              <a:rect l="l" t="t" r="r" b="b"/>
              <a:pathLst>
                <a:path w="1736" h="460" extrusionOk="0">
                  <a:moveTo>
                    <a:pt x="1708" y="0"/>
                  </a:moveTo>
                  <a:lnTo>
                    <a:pt x="0" y="278"/>
                  </a:lnTo>
                  <a:lnTo>
                    <a:pt x="28" y="460"/>
                  </a:lnTo>
                  <a:lnTo>
                    <a:pt x="1736" y="182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92"/>
            <p:cNvSpPr/>
            <p:nvPr/>
          </p:nvSpPr>
          <p:spPr>
            <a:xfrm>
              <a:off x="2077325" y="3173925"/>
              <a:ext cx="43425" cy="11525"/>
            </a:xfrm>
            <a:custGeom>
              <a:avLst/>
              <a:gdLst/>
              <a:ahLst/>
              <a:cxnLst/>
              <a:rect l="l" t="t" r="r" b="b"/>
              <a:pathLst>
                <a:path w="1737" h="461" extrusionOk="0">
                  <a:moveTo>
                    <a:pt x="1709" y="1"/>
                  </a:moveTo>
                  <a:lnTo>
                    <a:pt x="0" y="278"/>
                  </a:lnTo>
                  <a:lnTo>
                    <a:pt x="28" y="461"/>
                  </a:lnTo>
                  <a:lnTo>
                    <a:pt x="1737" y="183"/>
                  </a:lnTo>
                  <a:lnTo>
                    <a:pt x="1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92"/>
            <p:cNvSpPr/>
            <p:nvPr/>
          </p:nvSpPr>
          <p:spPr>
            <a:xfrm>
              <a:off x="2080325" y="3193875"/>
              <a:ext cx="43400" cy="11525"/>
            </a:xfrm>
            <a:custGeom>
              <a:avLst/>
              <a:gdLst/>
              <a:ahLst/>
              <a:cxnLst/>
              <a:rect l="l" t="t" r="r" b="b"/>
              <a:pathLst>
                <a:path w="1736" h="461" extrusionOk="0">
                  <a:moveTo>
                    <a:pt x="1708" y="1"/>
                  </a:moveTo>
                  <a:lnTo>
                    <a:pt x="0" y="277"/>
                  </a:lnTo>
                  <a:lnTo>
                    <a:pt x="28" y="461"/>
                  </a:lnTo>
                  <a:lnTo>
                    <a:pt x="1735" y="183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92"/>
            <p:cNvSpPr/>
            <p:nvPr/>
          </p:nvSpPr>
          <p:spPr>
            <a:xfrm>
              <a:off x="2083325" y="3213800"/>
              <a:ext cx="43400" cy="11525"/>
            </a:xfrm>
            <a:custGeom>
              <a:avLst/>
              <a:gdLst/>
              <a:ahLst/>
              <a:cxnLst/>
              <a:rect l="l" t="t" r="r" b="b"/>
              <a:pathLst>
                <a:path w="1736" h="461" extrusionOk="0">
                  <a:moveTo>
                    <a:pt x="1708" y="1"/>
                  </a:moveTo>
                  <a:lnTo>
                    <a:pt x="0" y="278"/>
                  </a:lnTo>
                  <a:lnTo>
                    <a:pt x="26" y="460"/>
                  </a:lnTo>
                  <a:lnTo>
                    <a:pt x="1735" y="183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92"/>
            <p:cNvSpPr/>
            <p:nvPr/>
          </p:nvSpPr>
          <p:spPr>
            <a:xfrm>
              <a:off x="2086275" y="3233725"/>
              <a:ext cx="43400" cy="11525"/>
            </a:xfrm>
            <a:custGeom>
              <a:avLst/>
              <a:gdLst/>
              <a:ahLst/>
              <a:cxnLst/>
              <a:rect l="l" t="t" r="r" b="b"/>
              <a:pathLst>
                <a:path w="1736" h="461" extrusionOk="0">
                  <a:moveTo>
                    <a:pt x="1710" y="0"/>
                  </a:moveTo>
                  <a:lnTo>
                    <a:pt x="1" y="278"/>
                  </a:lnTo>
                  <a:lnTo>
                    <a:pt x="28" y="460"/>
                  </a:lnTo>
                  <a:lnTo>
                    <a:pt x="1736" y="182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92"/>
            <p:cNvSpPr/>
            <p:nvPr/>
          </p:nvSpPr>
          <p:spPr>
            <a:xfrm>
              <a:off x="2089275" y="3253675"/>
              <a:ext cx="43400" cy="11525"/>
            </a:xfrm>
            <a:custGeom>
              <a:avLst/>
              <a:gdLst/>
              <a:ahLst/>
              <a:cxnLst/>
              <a:rect l="l" t="t" r="r" b="b"/>
              <a:pathLst>
                <a:path w="1736" h="461" extrusionOk="0">
                  <a:moveTo>
                    <a:pt x="1708" y="0"/>
                  </a:moveTo>
                  <a:lnTo>
                    <a:pt x="1" y="278"/>
                  </a:lnTo>
                  <a:lnTo>
                    <a:pt x="27" y="460"/>
                  </a:lnTo>
                  <a:lnTo>
                    <a:pt x="1736" y="183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92"/>
            <p:cNvSpPr/>
            <p:nvPr/>
          </p:nvSpPr>
          <p:spPr>
            <a:xfrm>
              <a:off x="2092250" y="3273600"/>
              <a:ext cx="43400" cy="11500"/>
            </a:xfrm>
            <a:custGeom>
              <a:avLst/>
              <a:gdLst/>
              <a:ahLst/>
              <a:cxnLst/>
              <a:rect l="l" t="t" r="r" b="b"/>
              <a:pathLst>
                <a:path w="1736" h="460" extrusionOk="0">
                  <a:moveTo>
                    <a:pt x="1709" y="0"/>
                  </a:moveTo>
                  <a:lnTo>
                    <a:pt x="0" y="278"/>
                  </a:lnTo>
                  <a:lnTo>
                    <a:pt x="28" y="460"/>
                  </a:lnTo>
                  <a:lnTo>
                    <a:pt x="1735" y="182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92"/>
            <p:cNvSpPr/>
            <p:nvPr/>
          </p:nvSpPr>
          <p:spPr>
            <a:xfrm>
              <a:off x="2095250" y="3293550"/>
              <a:ext cx="43400" cy="11525"/>
            </a:xfrm>
            <a:custGeom>
              <a:avLst/>
              <a:gdLst/>
              <a:ahLst/>
              <a:cxnLst/>
              <a:rect l="l" t="t" r="r" b="b"/>
              <a:pathLst>
                <a:path w="1736" h="461" extrusionOk="0">
                  <a:moveTo>
                    <a:pt x="1708" y="0"/>
                  </a:moveTo>
                  <a:lnTo>
                    <a:pt x="0" y="278"/>
                  </a:lnTo>
                  <a:lnTo>
                    <a:pt x="28" y="460"/>
                  </a:lnTo>
                  <a:lnTo>
                    <a:pt x="1735" y="182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92"/>
            <p:cNvSpPr/>
            <p:nvPr/>
          </p:nvSpPr>
          <p:spPr>
            <a:xfrm>
              <a:off x="2098200" y="3313450"/>
              <a:ext cx="43450" cy="11525"/>
            </a:xfrm>
            <a:custGeom>
              <a:avLst/>
              <a:gdLst/>
              <a:ahLst/>
              <a:cxnLst/>
              <a:rect l="l" t="t" r="r" b="b"/>
              <a:pathLst>
                <a:path w="1738" h="461" extrusionOk="0">
                  <a:moveTo>
                    <a:pt x="1710" y="1"/>
                  </a:moveTo>
                  <a:lnTo>
                    <a:pt x="1" y="279"/>
                  </a:lnTo>
                  <a:lnTo>
                    <a:pt x="28" y="461"/>
                  </a:lnTo>
                  <a:lnTo>
                    <a:pt x="1737" y="183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92"/>
            <p:cNvSpPr/>
            <p:nvPr/>
          </p:nvSpPr>
          <p:spPr>
            <a:xfrm>
              <a:off x="2101200" y="3333425"/>
              <a:ext cx="43400" cy="11475"/>
            </a:xfrm>
            <a:custGeom>
              <a:avLst/>
              <a:gdLst/>
              <a:ahLst/>
              <a:cxnLst/>
              <a:rect l="l" t="t" r="r" b="b"/>
              <a:pathLst>
                <a:path w="1736" h="459" extrusionOk="0">
                  <a:moveTo>
                    <a:pt x="1708" y="0"/>
                  </a:moveTo>
                  <a:lnTo>
                    <a:pt x="1" y="278"/>
                  </a:lnTo>
                  <a:lnTo>
                    <a:pt x="28" y="458"/>
                  </a:lnTo>
                  <a:lnTo>
                    <a:pt x="1736" y="182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92"/>
            <p:cNvSpPr/>
            <p:nvPr/>
          </p:nvSpPr>
          <p:spPr>
            <a:xfrm>
              <a:off x="2104200" y="3353325"/>
              <a:ext cx="43400" cy="11525"/>
            </a:xfrm>
            <a:custGeom>
              <a:avLst/>
              <a:gdLst/>
              <a:ahLst/>
              <a:cxnLst/>
              <a:rect l="l" t="t" r="r" b="b"/>
              <a:pathLst>
                <a:path w="1736" h="461" extrusionOk="0">
                  <a:moveTo>
                    <a:pt x="1708" y="1"/>
                  </a:moveTo>
                  <a:lnTo>
                    <a:pt x="1" y="278"/>
                  </a:lnTo>
                  <a:lnTo>
                    <a:pt x="27" y="461"/>
                  </a:lnTo>
                  <a:lnTo>
                    <a:pt x="1736" y="183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92"/>
            <p:cNvSpPr/>
            <p:nvPr/>
          </p:nvSpPr>
          <p:spPr>
            <a:xfrm>
              <a:off x="2107175" y="3373250"/>
              <a:ext cx="43400" cy="11525"/>
            </a:xfrm>
            <a:custGeom>
              <a:avLst/>
              <a:gdLst/>
              <a:ahLst/>
              <a:cxnLst/>
              <a:rect l="l" t="t" r="r" b="b"/>
              <a:pathLst>
                <a:path w="1736" h="461" extrusionOk="0">
                  <a:moveTo>
                    <a:pt x="1709" y="0"/>
                  </a:moveTo>
                  <a:lnTo>
                    <a:pt x="0" y="278"/>
                  </a:lnTo>
                  <a:lnTo>
                    <a:pt x="28" y="460"/>
                  </a:lnTo>
                  <a:lnTo>
                    <a:pt x="1735" y="183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92"/>
            <p:cNvSpPr/>
            <p:nvPr/>
          </p:nvSpPr>
          <p:spPr>
            <a:xfrm>
              <a:off x="2110175" y="3393200"/>
              <a:ext cx="43400" cy="11525"/>
            </a:xfrm>
            <a:custGeom>
              <a:avLst/>
              <a:gdLst/>
              <a:ahLst/>
              <a:cxnLst/>
              <a:rect l="l" t="t" r="r" b="b"/>
              <a:pathLst>
                <a:path w="1736" h="461" extrusionOk="0">
                  <a:moveTo>
                    <a:pt x="1708" y="1"/>
                  </a:moveTo>
                  <a:lnTo>
                    <a:pt x="0" y="278"/>
                  </a:lnTo>
                  <a:lnTo>
                    <a:pt x="28" y="460"/>
                  </a:lnTo>
                  <a:lnTo>
                    <a:pt x="1735" y="183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92"/>
            <p:cNvSpPr/>
            <p:nvPr/>
          </p:nvSpPr>
          <p:spPr>
            <a:xfrm>
              <a:off x="2113125" y="3413125"/>
              <a:ext cx="43450" cy="11525"/>
            </a:xfrm>
            <a:custGeom>
              <a:avLst/>
              <a:gdLst/>
              <a:ahLst/>
              <a:cxnLst/>
              <a:rect l="l" t="t" r="r" b="b"/>
              <a:pathLst>
                <a:path w="1738" h="461" extrusionOk="0">
                  <a:moveTo>
                    <a:pt x="1710" y="0"/>
                  </a:moveTo>
                  <a:lnTo>
                    <a:pt x="1" y="278"/>
                  </a:lnTo>
                  <a:lnTo>
                    <a:pt x="28" y="460"/>
                  </a:lnTo>
                  <a:lnTo>
                    <a:pt x="1737" y="182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92"/>
            <p:cNvSpPr/>
            <p:nvPr/>
          </p:nvSpPr>
          <p:spPr>
            <a:xfrm>
              <a:off x="2116125" y="3433075"/>
              <a:ext cx="43425" cy="11525"/>
            </a:xfrm>
            <a:custGeom>
              <a:avLst/>
              <a:gdLst/>
              <a:ahLst/>
              <a:cxnLst/>
              <a:rect l="l" t="t" r="r" b="b"/>
              <a:pathLst>
                <a:path w="1737" h="461" extrusionOk="0">
                  <a:moveTo>
                    <a:pt x="1709" y="0"/>
                  </a:moveTo>
                  <a:lnTo>
                    <a:pt x="1" y="278"/>
                  </a:lnTo>
                  <a:lnTo>
                    <a:pt x="28" y="460"/>
                  </a:lnTo>
                  <a:lnTo>
                    <a:pt x="1736" y="183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92"/>
            <p:cNvSpPr/>
            <p:nvPr/>
          </p:nvSpPr>
          <p:spPr>
            <a:xfrm>
              <a:off x="2119125" y="3453000"/>
              <a:ext cx="43425" cy="11500"/>
            </a:xfrm>
            <a:custGeom>
              <a:avLst/>
              <a:gdLst/>
              <a:ahLst/>
              <a:cxnLst/>
              <a:rect l="l" t="t" r="r" b="b"/>
              <a:pathLst>
                <a:path w="1737" h="460" extrusionOk="0">
                  <a:moveTo>
                    <a:pt x="1709" y="0"/>
                  </a:moveTo>
                  <a:lnTo>
                    <a:pt x="1" y="278"/>
                  </a:lnTo>
                  <a:lnTo>
                    <a:pt x="27" y="460"/>
                  </a:lnTo>
                  <a:lnTo>
                    <a:pt x="1736" y="182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92"/>
            <p:cNvSpPr/>
            <p:nvPr/>
          </p:nvSpPr>
          <p:spPr>
            <a:xfrm>
              <a:off x="2122100" y="3472950"/>
              <a:ext cx="43400" cy="11475"/>
            </a:xfrm>
            <a:custGeom>
              <a:avLst/>
              <a:gdLst/>
              <a:ahLst/>
              <a:cxnLst/>
              <a:rect l="l" t="t" r="r" b="b"/>
              <a:pathLst>
                <a:path w="1736" h="459" extrusionOk="0">
                  <a:moveTo>
                    <a:pt x="1710" y="0"/>
                  </a:moveTo>
                  <a:lnTo>
                    <a:pt x="1" y="278"/>
                  </a:lnTo>
                  <a:lnTo>
                    <a:pt x="28" y="459"/>
                  </a:lnTo>
                  <a:lnTo>
                    <a:pt x="1736" y="181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92"/>
            <p:cNvSpPr/>
            <p:nvPr/>
          </p:nvSpPr>
          <p:spPr>
            <a:xfrm>
              <a:off x="2125100" y="3492850"/>
              <a:ext cx="43400" cy="11525"/>
            </a:xfrm>
            <a:custGeom>
              <a:avLst/>
              <a:gdLst/>
              <a:ahLst/>
              <a:cxnLst/>
              <a:rect l="l" t="t" r="r" b="b"/>
              <a:pathLst>
                <a:path w="1736" h="461" extrusionOk="0">
                  <a:moveTo>
                    <a:pt x="1708" y="1"/>
                  </a:moveTo>
                  <a:lnTo>
                    <a:pt x="1" y="279"/>
                  </a:lnTo>
                  <a:lnTo>
                    <a:pt x="28" y="461"/>
                  </a:lnTo>
                  <a:lnTo>
                    <a:pt x="1736" y="183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92"/>
            <p:cNvSpPr/>
            <p:nvPr/>
          </p:nvSpPr>
          <p:spPr>
            <a:xfrm>
              <a:off x="2128075" y="3512775"/>
              <a:ext cx="43425" cy="11525"/>
            </a:xfrm>
            <a:custGeom>
              <a:avLst/>
              <a:gdLst/>
              <a:ahLst/>
              <a:cxnLst/>
              <a:rect l="l" t="t" r="r" b="b"/>
              <a:pathLst>
                <a:path w="1737" h="461" extrusionOk="0">
                  <a:moveTo>
                    <a:pt x="1709" y="1"/>
                  </a:moveTo>
                  <a:lnTo>
                    <a:pt x="0" y="278"/>
                  </a:lnTo>
                  <a:lnTo>
                    <a:pt x="28" y="460"/>
                  </a:lnTo>
                  <a:lnTo>
                    <a:pt x="1737" y="183"/>
                  </a:lnTo>
                  <a:lnTo>
                    <a:pt x="1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92"/>
            <p:cNvSpPr/>
            <p:nvPr/>
          </p:nvSpPr>
          <p:spPr>
            <a:xfrm>
              <a:off x="2131075" y="3532725"/>
              <a:ext cx="43400" cy="11525"/>
            </a:xfrm>
            <a:custGeom>
              <a:avLst/>
              <a:gdLst/>
              <a:ahLst/>
              <a:cxnLst/>
              <a:rect l="l" t="t" r="r" b="b"/>
              <a:pathLst>
                <a:path w="1736" h="461" extrusionOk="0">
                  <a:moveTo>
                    <a:pt x="1708" y="1"/>
                  </a:moveTo>
                  <a:lnTo>
                    <a:pt x="0" y="278"/>
                  </a:lnTo>
                  <a:lnTo>
                    <a:pt x="28" y="461"/>
                  </a:lnTo>
                  <a:lnTo>
                    <a:pt x="1735" y="183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92"/>
            <p:cNvSpPr/>
            <p:nvPr/>
          </p:nvSpPr>
          <p:spPr>
            <a:xfrm>
              <a:off x="2461700" y="3077550"/>
              <a:ext cx="11050" cy="45225"/>
            </a:xfrm>
            <a:custGeom>
              <a:avLst/>
              <a:gdLst/>
              <a:ahLst/>
              <a:cxnLst/>
              <a:rect l="l" t="t" r="r" b="b"/>
              <a:pathLst>
                <a:path w="442" h="1809" extrusionOk="0">
                  <a:moveTo>
                    <a:pt x="176" y="1"/>
                  </a:moveTo>
                  <a:lnTo>
                    <a:pt x="1" y="30"/>
                  </a:lnTo>
                  <a:lnTo>
                    <a:pt x="267" y="1808"/>
                  </a:lnTo>
                  <a:lnTo>
                    <a:pt x="442" y="1781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92"/>
            <p:cNvSpPr/>
            <p:nvPr/>
          </p:nvSpPr>
          <p:spPr>
            <a:xfrm>
              <a:off x="2442550" y="3080675"/>
              <a:ext cx="11100" cy="45200"/>
            </a:xfrm>
            <a:custGeom>
              <a:avLst/>
              <a:gdLst/>
              <a:ahLst/>
              <a:cxnLst/>
              <a:rect l="l" t="t" r="r" b="b"/>
              <a:pathLst>
                <a:path w="444" h="1808" extrusionOk="0">
                  <a:moveTo>
                    <a:pt x="176" y="0"/>
                  </a:moveTo>
                  <a:lnTo>
                    <a:pt x="1" y="29"/>
                  </a:lnTo>
                  <a:lnTo>
                    <a:pt x="268" y="1808"/>
                  </a:lnTo>
                  <a:lnTo>
                    <a:pt x="443" y="178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92"/>
            <p:cNvSpPr/>
            <p:nvPr/>
          </p:nvSpPr>
          <p:spPr>
            <a:xfrm>
              <a:off x="2423425" y="3083775"/>
              <a:ext cx="11050" cy="45250"/>
            </a:xfrm>
            <a:custGeom>
              <a:avLst/>
              <a:gdLst/>
              <a:ahLst/>
              <a:cxnLst/>
              <a:rect l="l" t="t" r="r" b="b"/>
              <a:pathLst>
                <a:path w="442" h="1810" extrusionOk="0">
                  <a:moveTo>
                    <a:pt x="176" y="1"/>
                  </a:moveTo>
                  <a:lnTo>
                    <a:pt x="1" y="30"/>
                  </a:lnTo>
                  <a:lnTo>
                    <a:pt x="267" y="1809"/>
                  </a:lnTo>
                  <a:lnTo>
                    <a:pt x="442" y="1781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92"/>
            <p:cNvSpPr/>
            <p:nvPr/>
          </p:nvSpPr>
          <p:spPr>
            <a:xfrm>
              <a:off x="2404300" y="3086875"/>
              <a:ext cx="11050" cy="45250"/>
            </a:xfrm>
            <a:custGeom>
              <a:avLst/>
              <a:gdLst/>
              <a:ahLst/>
              <a:cxnLst/>
              <a:rect l="l" t="t" r="r" b="b"/>
              <a:pathLst>
                <a:path w="442" h="1810" extrusionOk="0">
                  <a:moveTo>
                    <a:pt x="176" y="1"/>
                  </a:moveTo>
                  <a:lnTo>
                    <a:pt x="1" y="30"/>
                  </a:lnTo>
                  <a:lnTo>
                    <a:pt x="267" y="1810"/>
                  </a:lnTo>
                  <a:lnTo>
                    <a:pt x="442" y="1781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92"/>
            <p:cNvSpPr/>
            <p:nvPr/>
          </p:nvSpPr>
          <p:spPr>
            <a:xfrm>
              <a:off x="2385150" y="3090000"/>
              <a:ext cx="11075" cy="45250"/>
            </a:xfrm>
            <a:custGeom>
              <a:avLst/>
              <a:gdLst/>
              <a:ahLst/>
              <a:cxnLst/>
              <a:rect l="l" t="t" r="r" b="b"/>
              <a:pathLst>
                <a:path w="443" h="1810" extrusionOk="0">
                  <a:moveTo>
                    <a:pt x="175" y="0"/>
                  </a:moveTo>
                  <a:lnTo>
                    <a:pt x="0" y="29"/>
                  </a:lnTo>
                  <a:lnTo>
                    <a:pt x="268" y="1809"/>
                  </a:lnTo>
                  <a:lnTo>
                    <a:pt x="443" y="178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92"/>
            <p:cNvSpPr/>
            <p:nvPr/>
          </p:nvSpPr>
          <p:spPr>
            <a:xfrm>
              <a:off x="2366025" y="3093100"/>
              <a:ext cx="11050" cy="45250"/>
            </a:xfrm>
            <a:custGeom>
              <a:avLst/>
              <a:gdLst/>
              <a:ahLst/>
              <a:cxnLst/>
              <a:rect l="l" t="t" r="r" b="b"/>
              <a:pathLst>
                <a:path w="442" h="1810" extrusionOk="0">
                  <a:moveTo>
                    <a:pt x="176" y="1"/>
                  </a:moveTo>
                  <a:lnTo>
                    <a:pt x="1" y="30"/>
                  </a:lnTo>
                  <a:lnTo>
                    <a:pt x="267" y="1809"/>
                  </a:lnTo>
                  <a:lnTo>
                    <a:pt x="442" y="1781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92"/>
            <p:cNvSpPr/>
            <p:nvPr/>
          </p:nvSpPr>
          <p:spPr>
            <a:xfrm>
              <a:off x="2346900" y="3096225"/>
              <a:ext cx="11050" cy="45225"/>
            </a:xfrm>
            <a:custGeom>
              <a:avLst/>
              <a:gdLst/>
              <a:ahLst/>
              <a:cxnLst/>
              <a:rect l="l" t="t" r="r" b="b"/>
              <a:pathLst>
                <a:path w="442" h="1809" extrusionOk="0">
                  <a:moveTo>
                    <a:pt x="176" y="0"/>
                  </a:moveTo>
                  <a:lnTo>
                    <a:pt x="1" y="29"/>
                  </a:lnTo>
                  <a:lnTo>
                    <a:pt x="267" y="1809"/>
                  </a:lnTo>
                  <a:lnTo>
                    <a:pt x="442" y="178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92"/>
            <p:cNvSpPr/>
            <p:nvPr/>
          </p:nvSpPr>
          <p:spPr>
            <a:xfrm>
              <a:off x="2327750" y="3099325"/>
              <a:ext cx="11050" cy="45200"/>
            </a:xfrm>
            <a:custGeom>
              <a:avLst/>
              <a:gdLst/>
              <a:ahLst/>
              <a:cxnLst/>
              <a:rect l="l" t="t" r="r" b="b"/>
              <a:pathLst>
                <a:path w="442" h="1808" extrusionOk="0">
                  <a:moveTo>
                    <a:pt x="175" y="0"/>
                  </a:moveTo>
                  <a:lnTo>
                    <a:pt x="0" y="29"/>
                  </a:lnTo>
                  <a:lnTo>
                    <a:pt x="266" y="1808"/>
                  </a:lnTo>
                  <a:lnTo>
                    <a:pt x="441" y="178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92"/>
            <p:cNvSpPr/>
            <p:nvPr/>
          </p:nvSpPr>
          <p:spPr>
            <a:xfrm>
              <a:off x="2308625" y="3102425"/>
              <a:ext cx="11050" cy="45250"/>
            </a:xfrm>
            <a:custGeom>
              <a:avLst/>
              <a:gdLst/>
              <a:ahLst/>
              <a:cxnLst/>
              <a:rect l="l" t="t" r="r" b="b"/>
              <a:pathLst>
                <a:path w="442" h="1810" extrusionOk="0">
                  <a:moveTo>
                    <a:pt x="175" y="1"/>
                  </a:moveTo>
                  <a:lnTo>
                    <a:pt x="0" y="30"/>
                  </a:lnTo>
                  <a:lnTo>
                    <a:pt x="267" y="1810"/>
                  </a:lnTo>
                  <a:lnTo>
                    <a:pt x="441" y="1781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92"/>
            <p:cNvSpPr/>
            <p:nvPr/>
          </p:nvSpPr>
          <p:spPr>
            <a:xfrm>
              <a:off x="2289475" y="3105550"/>
              <a:ext cx="11075" cy="45225"/>
            </a:xfrm>
            <a:custGeom>
              <a:avLst/>
              <a:gdLst/>
              <a:ahLst/>
              <a:cxnLst/>
              <a:rect l="l" t="t" r="r" b="b"/>
              <a:pathLst>
                <a:path w="443" h="1809" extrusionOk="0">
                  <a:moveTo>
                    <a:pt x="175" y="0"/>
                  </a:moveTo>
                  <a:lnTo>
                    <a:pt x="0" y="29"/>
                  </a:lnTo>
                  <a:lnTo>
                    <a:pt x="268" y="1809"/>
                  </a:lnTo>
                  <a:lnTo>
                    <a:pt x="443" y="178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92"/>
            <p:cNvSpPr/>
            <p:nvPr/>
          </p:nvSpPr>
          <p:spPr>
            <a:xfrm>
              <a:off x="2270350" y="3108650"/>
              <a:ext cx="11050" cy="45250"/>
            </a:xfrm>
            <a:custGeom>
              <a:avLst/>
              <a:gdLst/>
              <a:ahLst/>
              <a:cxnLst/>
              <a:rect l="l" t="t" r="r" b="b"/>
              <a:pathLst>
                <a:path w="442" h="1810" extrusionOk="0">
                  <a:moveTo>
                    <a:pt x="175" y="0"/>
                  </a:moveTo>
                  <a:lnTo>
                    <a:pt x="0" y="29"/>
                  </a:lnTo>
                  <a:lnTo>
                    <a:pt x="266" y="1809"/>
                  </a:lnTo>
                  <a:lnTo>
                    <a:pt x="441" y="178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92"/>
            <p:cNvSpPr/>
            <p:nvPr/>
          </p:nvSpPr>
          <p:spPr>
            <a:xfrm>
              <a:off x="2251225" y="3111750"/>
              <a:ext cx="11050" cy="45250"/>
            </a:xfrm>
            <a:custGeom>
              <a:avLst/>
              <a:gdLst/>
              <a:ahLst/>
              <a:cxnLst/>
              <a:rect l="l" t="t" r="r" b="b"/>
              <a:pathLst>
                <a:path w="442" h="1810" extrusionOk="0">
                  <a:moveTo>
                    <a:pt x="175" y="1"/>
                  </a:moveTo>
                  <a:lnTo>
                    <a:pt x="0" y="30"/>
                  </a:lnTo>
                  <a:lnTo>
                    <a:pt x="266" y="1810"/>
                  </a:lnTo>
                  <a:lnTo>
                    <a:pt x="441" y="1781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92"/>
            <p:cNvSpPr/>
            <p:nvPr/>
          </p:nvSpPr>
          <p:spPr>
            <a:xfrm>
              <a:off x="2232075" y="3114875"/>
              <a:ext cx="11075" cy="45225"/>
            </a:xfrm>
            <a:custGeom>
              <a:avLst/>
              <a:gdLst/>
              <a:ahLst/>
              <a:cxnLst/>
              <a:rect l="l" t="t" r="r" b="b"/>
              <a:pathLst>
                <a:path w="443" h="1809" extrusionOk="0">
                  <a:moveTo>
                    <a:pt x="175" y="0"/>
                  </a:moveTo>
                  <a:lnTo>
                    <a:pt x="0" y="29"/>
                  </a:lnTo>
                  <a:lnTo>
                    <a:pt x="268" y="1809"/>
                  </a:lnTo>
                  <a:lnTo>
                    <a:pt x="442" y="178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92"/>
            <p:cNvSpPr/>
            <p:nvPr/>
          </p:nvSpPr>
          <p:spPr>
            <a:xfrm>
              <a:off x="2212950" y="3117975"/>
              <a:ext cx="11050" cy="45250"/>
            </a:xfrm>
            <a:custGeom>
              <a:avLst/>
              <a:gdLst/>
              <a:ahLst/>
              <a:cxnLst/>
              <a:rect l="l" t="t" r="r" b="b"/>
              <a:pathLst>
                <a:path w="442" h="1810" extrusionOk="0">
                  <a:moveTo>
                    <a:pt x="175" y="0"/>
                  </a:moveTo>
                  <a:lnTo>
                    <a:pt x="0" y="29"/>
                  </a:lnTo>
                  <a:lnTo>
                    <a:pt x="266" y="1809"/>
                  </a:lnTo>
                  <a:lnTo>
                    <a:pt x="441" y="178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92"/>
            <p:cNvSpPr/>
            <p:nvPr/>
          </p:nvSpPr>
          <p:spPr>
            <a:xfrm>
              <a:off x="2193825" y="3121125"/>
              <a:ext cx="11050" cy="45200"/>
            </a:xfrm>
            <a:custGeom>
              <a:avLst/>
              <a:gdLst/>
              <a:ahLst/>
              <a:cxnLst/>
              <a:rect l="l" t="t" r="r" b="b"/>
              <a:pathLst>
                <a:path w="442" h="1808" extrusionOk="0">
                  <a:moveTo>
                    <a:pt x="175" y="0"/>
                  </a:moveTo>
                  <a:lnTo>
                    <a:pt x="0" y="28"/>
                  </a:lnTo>
                  <a:lnTo>
                    <a:pt x="266" y="1808"/>
                  </a:lnTo>
                  <a:lnTo>
                    <a:pt x="441" y="1779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92"/>
            <p:cNvSpPr/>
            <p:nvPr/>
          </p:nvSpPr>
          <p:spPr>
            <a:xfrm>
              <a:off x="2174650" y="3124200"/>
              <a:ext cx="11050" cy="45225"/>
            </a:xfrm>
            <a:custGeom>
              <a:avLst/>
              <a:gdLst/>
              <a:ahLst/>
              <a:cxnLst/>
              <a:rect l="l" t="t" r="r" b="b"/>
              <a:pathLst>
                <a:path w="442" h="1809" extrusionOk="0">
                  <a:moveTo>
                    <a:pt x="176" y="0"/>
                  </a:moveTo>
                  <a:lnTo>
                    <a:pt x="1" y="29"/>
                  </a:lnTo>
                  <a:lnTo>
                    <a:pt x="268" y="1809"/>
                  </a:lnTo>
                  <a:lnTo>
                    <a:pt x="442" y="178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92"/>
            <p:cNvSpPr/>
            <p:nvPr/>
          </p:nvSpPr>
          <p:spPr>
            <a:xfrm>
              <a:off x="2155550" y="3127325"/>
              <a:ext cx="11050" cy="45225"/>
            </a:xfrm>
            <a:custGeom>
              <a:avLst/>
              <a:gdLst/>
              <a:ahLst/>
              <a:cxnLst/>
              <a:rect l="l" t="t" r="r" b="b"/>
              <a:pathLst>
                <a:path w="442" h="1809" extrusionOk="0">
                  <a:moveTo>
                    <a:pt x="175" y="1"/>
                  </a:moveTo>
                  <a:lnTo>
                    <a:pt x="0" y="28"/>
                  </a:lnTo>
                  <a:lnTo>
                    <a:pt x="266" y="1808"/>
                  </a:lnTo>
                  <a:lnTo>
                    <a:pt x="441" y="1779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92"/>
            <p:cNvSpPr/>
            <p:nvPr/>
          </p:nvSpPr>
          <p:spPr>
            <a:xfrm>
              <a:off x="2136425" y="3130450"/>
              <a:ext cx="11050" cy="45200"/>
            </a:xfrm>
            <a:custGeom>
              <a:avLst/>
              <a:gdLst/>
              <a:ahLst/>
              <a:cxnLst/>
              <a:rect l="l" t="t" r="r" b="b"/>
              <a:pathLst>
                <a:path w="442" h="1808" extrusionOk="0">
                  <a:moveTo>
                    <a:pt x="174" y="0"/>
                  </a:moveTo>
                  <a:lnTo>
                    <a:pt x="0" y="28"/>
                  </a:lnTo>
                  <a:lnTo>
                    <a:pt x="266" y="1808"/>
                  </a:lnTo>
                  <a:lnTo>
                    <a:pt x="441" y="1779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92"/>
            <p:cNvSpPr/>
            <p:nvPr/>
          </p:nvSpPr>
          <p:spPr>
            <a:xfrm>
              <a:off x="2144950" y="3065200"/>
              <a:ext cx="397500" cy="567150"/>
            </a:xfrm>
            <a:custGeom>
              <a:avLst/>
              <a:gdLst/>
              <a:ahLst/>
              <a:cxnLst/>
              <a:rect l="l" t="t" r="r" b="b"/>
              <a:pathLst>
                <a:path w="15900" h="22686" extrusionOk="0">
                  <a:moveTo>
                    <a:pt x="15900" y="0"/>
                  </a:moveTo>
                  <a:lnTo>
                    <a:pt x="1545" y="15356"/>
                  </a:lnTo>
                  <a:lnTo>
                    <a:pt x="0" y="22685"/>
                  </a:lnTo>
                  <a:lnTo>
                    <a:pt x="15900" y="0"/>
                  </a:lnTo>
                  <a:close/>
                </a:path>
              </a:pathLst>
            </a:custGeom>
            <a:solidFill>
              <a:schemeClr val="lt1">
                <a:alpha val="1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92"/>
            <p:cNvSpPr/>
            <p:nvPr/>
          </p:nvSpPr>
          <p:spPr>
            <a:xfrm>
              <a:off x="2409500" y="3174725"/>
              <a:ext cx="37525" cy="30325"/>
            </a:xfrm>
            <a:custGeom>
              <a:avLst/>
              <a:gdLst/>
              <a:ahLst/>
              <a:cxnLst/>
              <a:rect l="l" t="t" r="r" b="b"/>
              <a:pathLst>
                <a:path w="1501" h="1213" extrusionOk="0">
                  <a:moveTo>
                    <a:pt x="107" y="1"/>
                  </a:moveTo>
                  <a:lnTo>
                    <a:pt x="1" y="148"/>
                  </a:lnTo>
                  <a:lnTo>
                    <a:pt x="1396" y="1212"/>
                  </a:lnTo>
                  <a:lnTo>
                    <a:pt x="1500" y="1063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92"/>
            <p:cNvSpPr/>
            <p:nvPr/>
          </p:nvSpPr>
          <p:spPr>
            <a:xfrm>
              <a:off x="2420250" y="3159400"/>
              <a:ext cx="37500" cy="30350"/>
            </a:xfrm>
            <a:custGeom>
              <a:avLst/>
              <a:gdLst/>
              <a:ahLst/>
              <a:cxnLst/>
              <a:rect l="l" t="t" r="r" b="b"/>
              <a:pathLst>
                <a:path w="1500" h="1214" extrusionOk="0">
                  <a:moveTo>
                    <a:pt x="105" y="0"/>
                  </a:moveTo>
                  <a:lnTo>
                    <a:pt x="0" y="149"/>
                  </a:lnTo>
                  <a:lnTo>
                    <a:pt x="1396" y="1214"/>
                  </a:lnTo>
                  <a:lnTo>
                    <a:pt x="1500" y="106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92"/>
            <p:cNvSpPr/>
            <p:nvPr/>
          </p:nvSpPr>
          <p:spPr>
            <a:xfrm>
              <a:off x="2430975" y="3144100"/>
              <a:ext cx="37525" cy="30350"/>
            </a:xfrm>
            <a:custGeom>
              <a:avLst/>
              <a:gdLst/>
              <a:ahLst/>
              <a:cxnLst/>
              <a:rect l="l" t="t" r="r" b="b"/>
              <a:pathLst>
                <a:path w="1501" h="1214" extrusionOk="0">
                  <a:moveTo>
                    <a:pt x="105" y="1"/>
                  </a:moveTo>
                  <a:lnTo>
                    <a:pt x="1" y="150"/>
                  </a:lnTo>
                  <a:lnTo>
                    <a:pt x="1395" y="1214"/>
                  </a:lnTo>
                  <a:lnTo>
                    <a:pt x="1500" y="1065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92"/>
            <p:cNvSpPr/>
            <p:nvPr/>
          </p:nvSpPr>
          <p:spPr>
            <a:xfrm>
              <a:off x="2398125" y="3191000"/>
              <a:ext cx="37500" cy="30350"/>
            </a:xfrm>
            <a:custGeom>
              <a:avLst/>
              <a:gdLst/>
              <a:ahLst/>
              <a:cxnLst/>
              <a:rect l="l" t="t" r="r" b="b"/>
              <a:pathLst>
                <a:path w="1500" h="1214" extrusionOk="0">
                  <a:moveTo>
                    <a:pt x="105" y="0"/>
                  </a:moveTo>
                  <a:lnTo>
                    <a:pt x="1" y="149"/>
                  </a:lnTo>
                  <a:lnTo>
                    <a:pt x="1396" y="1213"/>
                  </a:lnTo>
                  <a:lnTo>
                    <a:pt x="1500" y="1064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92"/>
            <p:cNvSpPr/>
            <p:nvPr/>
          </p:nvSpPr>
          <p:spPr>
            <a:xfrm>
              <a:off x="2386700" y="3207300"/>
              <a:ext cx="37525" cy="30350"/>
            </a:xfrm>
            <a:custGeom>
              <a:avLst/>
              <a:gdLst/>
              <a:ahLst/>
              <a:cxnLst/>
              <a:rect l="l" t="t" r="r" b="b"/>
              <a:pathLst>
                <a:path w="1501" h="1214" extrusionOk="0">
                  <a:moveTo>
                    <a:pt x="105" y="0"/>
                  </a:moveTo>
                  <a:lnTo>
                    <a:pt x="1" y="149"/>
                  </a:lnTo>
                  <a:lnTo>
                    <a:pt x="1396" y="1213"/>
                  </a:lnTo>
                  <a:lnTo>
                    <a:pt x="1500" y="1064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92"/>
            <p:cNvSpPr/>
            <p:nvPr/>
          </p:nvSpPr>
          <p:spPr>
            <a:xfrm>
              <a:off x="2375275" y="3223600"/>
              <a:ext cx="37525" cy="30350"/>
            </a:xfrm>
            <a:custGeom>
              <a:avLst/>
              <a:gdLst/>
              <a:ahLst/>
              <a:cxnLst/>
              <a:rect l="l" t="t" r="r" b="b"/>
              <a:pathLst>
                <a:path w="1501" h="1214" extrusionOk="0">
                  <a:moveTo>
                    <a:pt x="105" y="0"/>
                  </a:moveTo>
                  <a:lnTo>
                    <a:pt x="1" y="149"/>
                  </a:lnTo>
                  <a:lnTo>
                    <a:pt x="1395" y="1214"/>
                  </a:lnTo>
                  <a:lnTo>
                    <a:pt x="1500" y="106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92"/>
            <p:cNvSpPr/>
            <p:nvPr/>
          </p:nvSpPr>
          <p:spPr>
            <a:xfrm>
              <a:off x="2363900" y="3239900"/>
              <a:ext cx="37500" cy="30350"/>
            </a:xfrm>
            <a:custGeom>
              <a:avLst/>
              <a:gdLst/>
              <a:ahLst/>
              <a:cxnLst/>
              <a:rect l="l" t="t" r="r" b="b"/>
              <a:pathLst>
                <a:path w="1500" h="1214" extrusionOk="0">
                  <a:moveTo>
                    <a:pt x="104" y="1"/>
                  </a:moveTo>
                  <a:lnTo>
                    <a:pt x="0" y="149"/>
                  </a:lnTo>
                  <a:lnTo>
                    <a:pt x="1394" y="1214"/>
                  </a:lnTo>
                  <a:lnTo>
                    <a:pt x="1500" y="1065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92"/>
            <p:cNvSpPr/>
            <p:nvPr/>
          </p:nvSpPr>
          <p:spPr>
            <a:xfrm>
              <a:off x="2352425" y="3256200"/>
              <a:ext cx="37525" cy="30325"/>
            </a:xfrm>
            <a:custGeom>
              <a:avLst/>
              <a:gdLst/>
              <a:ahLst/>
              <a:cxnLst/>
              <a:rect l="l" t="t" r="r" b="b"/>
              <a:pathLst>
                <a:path w="1501" h="1213" extrusionOk="0">
                  <a:moveTo>
                    <a:pt x="106" y="1"/>
                  </a:moveTo>
                  <a:lnTo>
                    <a:pt x="1" y="148"/>
                  </a:lnTo>
                  <a:lnTo>
                    <a:pt x="1396" y="1212"/>
                  </a:lnTo>
                  <a:lnTo>
                    <a:pt x="1500" y="1065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92"/>
            <p:cNvSpPr/>
            <p:nvPr/>
          </p:nvSpPr>
          <p:spPr>
            <a:xfrm>
              <a:off x="2341050" y="3272475"/>
              <a:ext cx="37475" cy="30350"/>
            </a:xfrm>
            <a:custGeom>
              <a:avLst/>
              <a:gdLst/>
              <a:ahLst/>
              <a:cxnLst/>
              <a:rect l="l" t="t" r="r" b="b"/>
              <a:pathLst>
                <a:path w="1499" h="1214" extrusionOk="0">
                  <a:moveTo>
                    <a:pt x="105" y="0"/>
                  </a:moveTo>
                  <a:lnTo>
                    <a:pt x="0" y="149"/>
                  </a:lnTo>
                  <a:lnTo>
                    <a:pt x="1394" y="1213"/>
                  </a:lnTo>
                  <a:lnTo>
                    <a:pt x="1498" y="1064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92"/>
            <p:cNvSpPr/>
            <p:nvPr/>
          </p:nvSpPr>
          <p:spPr>
            <a:xfrm>
              <a:off x="2329600" y="3288775"/>
              <a:ext cx="37500" cy="30350"/>
            </a:xfrm>
            <a:custGeom>
              <a:avLst/>
              <a:gdLst/>
              <a:ahLst/>
              <a:cxnLst/>
              <a:rect l="l" t="t" r="r" b="b"/>
              <a:pathLst>
                <a:path w="1500" h="1214" extrusionOk="0">
                  <a:moveTo>
                    <a:pt x="104" y="0"/>
                  </a:moveTo>
                  <a:lnTo>
                    <a:pt x="0" y="149"/>
                  </a:lnTo>
                  <a:lnTo>
                    <a:pt x="1395" y="1213"/>
                  </a:lnTo>
                  <a:lnTo>
                    <a:pt x="1499" y="1065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92"/>
            <p:cNvSpPr/>
            <p:nvPr/>
          </p:nvSpPr>
          <p:spPr>
            <a:xfrm>
              <a:off x="2318175" y="3305075"/>
              <a:ext cx="37500" cy="30325"/>
            </a:xfrm>
            <a:custGeom>
              <a:avLst/>
              <a:gdLst/>
              <a:ahLst/>
              <a:cxnLst/>
              <a:rect l="l" t="t" r="r" b="b"/>
              <a:pathLst>
                <a:path w="1500" h="1213" extrusionOk="0">
                  <a:moveTo>
                    <a:pt x="106" y="0"/>
                  </a:moveTo>
                  <a:lnTo>
                    <a:pt x="0" y="149"/>
                  </a:lnTo>
                  <a:lnTo>
                    <a:pt x="1395" y="1212"/>
                  </a:lnTo>
                  <a:lnTo>
                    <a:pt x="1500" y="106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92"/>
            <p:cNvSpPr/>
            <p:nvPr/>
          </p:nvSpPr>
          <p:spPr>
            <a:xfrm>
              <a:off x="2306750" y="3321350"/>
              <a:ext cx="37500" cy="30350"/>
            </a:xfrm>
            <a:custGeom>
              <a:avLst/>
              <a:gdLst/>
              <a:ahLst/>
              <a:cxnLst/>
              <a:rect l="l" t="t" r="r" b="b"/>
              <a:pathLst>
                <a:path w="1500" h="1214" extrusionOk="0">
                  <a:moveTo>
                    <a:pt x="104" y="0"/>
                  </a:moveTo>
                  <a:lnTo>
                    <a:pt x="0" y="149"/>
                  </a:lnTo>
                  <a:lnTo>
                    <a:pt x="1396" y="1213"/>
                  </a:lnTo>
                  <a:lnTo>
                    <a:pt x="1500" y="106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92"/>
            <p:cNvSpPr/>
            <p:nvPr/>
          </p:nvSpPr>
          <p:spPr>
            <a:xfrm>
              <a:off x="2295325" y="3337650"/>
              <a:ext cx="37500" cy="30300"/>
            </a:xfrm>
            <a:custGeom>
              <a:avLst/>
              <a:gdLst/>
              <a:ahLst/>
              <a:cxnLst/>
              <a:rect l="l" t="t" r="r" b="b"/>
              <a:pathLst>
                <a:path w="1500" h="1212" extrusionOk="0">
                  <a:moveTo>
                    <a:pt x="104" y="0"/>
                  </a:moveTo>
                  <a:lnTo>
                    <a:pt x="0" y="149"/>
                  </a:lnTo>
                  <a:lnTo>
                    <a:pt x="1396" y="1212"/>
                  </a:lnTo>
                  <a:lnTo>
                    <a:pt x="1500" y="106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92"/>
            <p:cNvSpPr/>
            <p:nvPr/>
          </p:nvSpPr>
          <p:spPr>
            <a:xfrm>
              <a:off x="2283925" y="3353950"/>
              <a:ext cx="37525" cy="30350"/>
            </a:xfrm>
            <a:custGeom>
              <a:avLst/>
              <a:gdLst/>
              <a:ahLst/>
              <a:cxnLst/>
              <a:rect l="l" t="t" r="r" b="b"/>
              <a:pathLst>
                <a:path w="1501" h="1214" extrusionOk="0">
                  <a:moveTo>
                    <a:pt x="105" y="0"/>
                  </a:moveTo>
                  <a:lnTo>
                    <a:pt x="1" y="149"/>
                  </a:lnTo>
                  <a:lnTo>
                    <a:pt x="1395" y="1213"/>
                  </a:lnTo>
                  <a:lnTo>
                    <a:pt x="1500" y="106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92"/>
            <p:cNvSpPr/>
            <p:nvPr/>
          </p:nvSpPr>
          <p:spPr>
            <a:xfrm>
              <a:off x="2272500" y="3370250"/>
              <a:ext cx="37525" cy="30350"/>
            </a:xfrm>
            <a:custGeom>
              <a:avLst/>
              <a:gdLst/>
              <a:ahLst/>
              <a:cxnLst/>
              <a:rect l="l" t="t" r="r" b="b"/>
              <a:pathLst>
                <a:path w="1501" h="1214" extrusionOk="0">
                  <a:moveTo>
                    <a:pt x="105" y="0"/>
                  </a:moveTo>
                  <a:lnTo>
                    <a:pt x="1" y="149"/>
                  </a:lnTo>
                  <a:lnTo>
                    <a:pt x="1396" y="1214"/>
                  </a:lnTo>
                  <a:lnTo>
                    <a:pt x="1500" y="106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92"/>
            <p:cNvSpPr/>
            <p:nvPr/>
          </p:nvSpPr>
          <p:spPr>
            <a:xfrm>
              <a:off x="2261100" y="3386525"/>
              <a:ext cx="37475" cy="30350"/>
            </a:xfrm>
            <a:custGeom>
              <a:avLst/>
              <a:gdLst/>
              <a:ahLst/>
              <a:cxnLst/>
              <a:rect l="l" t="t" r="r" b="b"/>
              <a:pathLst>
                <a:path w="1499" h="1214" extrusionOk="0">
                  <a:moveTo>
                    <a:pt x="104" y="0"/>
                  </a:moveTo>
                  <a:lnTo>
                    <a:pt x="0" y="149"/>
                  </a:lnTo>
                  <a:lnTo>
                    <a:pt x="1394" y="1213"/>
                  </a:lnTo>
                  <a:lnTo>
                    <a:pt x="1498" y="106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92"/>
            <p:cNvSpPr/>
            <p:nvPr/>
          </p:nvSpPr>
          <p:spPr>
            <a:xfrm>
              <a:off x="2249625" y="3402775"/>
              <a:ext cx="37475" cy="30350"/>
            </a:xfrm>
            <a:custGeom>
              <a:avLst/>
              <a:gdLst/>
              <a:ahLst/>
              <a:cxnLst/>
              <a:rect l="l" t="t" r="r" b="b"/>
              <a:pathLst>
                <a:path w="1499" h="1214" extrusionOk="0">
                  <a:moveTo>
                    <a:pt x="105" y="1"/>
                  </a:moveTo>
                  <a:lnTo>
                    <a:pt x="1" y="150"/>
                  </a:lnTo>
                  <a:lnTo>
                    <a:pt x="1395" y="1214"/>
                  </a:lnTo>
                  <a:lnTo>
                    <a:pt x="1499" y="1065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92"/>
            <p:cNvSpPr/>
            <p:nvPr/>
          </p:nvSpPr>
          <p:spPr>
            <a:xfrm>
              <a:off x="2238250" y="3419125"/>
              <a:ext cx="37500" cy="30350"/>
            </a:xfrm>
            <a:custGeom>
              <a:avLst/>
              <a:gdLst/>
              <a:ahLst/>
              <a:cxnLst/>
              <a:rect l="l" t="t" r="r" b="b"/>
              <a:pathLst>
                <a:path w="1500" h="1214" extrusionOk="0">
                  <a:moveTo>
                    <a:pt x="104" y="0"/>
                  </a:moveTo>
                  <a:lnTo>
                    <a:pt x="0" y="149"/>
                  </a:lnTo>
                  <a:lnTo>
                    <a:pt x="1394" y="1213"/>
                  </a:lnTo>
                  <a:lnTo>
                    <a:pt x="1500" y="1065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92"/>
            <p:cNvSpPr/>
            <p:nvPr/>
          </p:nvSpPr>
          <p:spPr>
            <a:xfrm>
              <a:off x="2226825" y="3435425"/>
              <a:ext cx="37500" cy="30350"/>
            </a:xfrm>
            <a:custGeom>
              <a:avLst/>
              <a:gdLst/>
              <a:ahLst/>
              <a:cxnLst/>
              <a:rect l="l" t="t" r="r" b="b"/>
              <a:pathLst>
                <a:path w="1500" h="1214" extrusionOk="0">
                  <a:moveTo>
                    <a:pt x="104" y="0"/>
                  </a:moveTo>
                  <a:lnTo>
                    <a:pt x="0" y="149"/>
                  </a:lnTo>
                  <a:lnTo>
                    <a:pt x="1396" y="1214"/>
                  </a:lnTo>
                  <a:lnTo>
                    <a:pt x="1500" y="1065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92"/>
            <p:cNvSpPr/>
            <p:nvPr/>
          </p:nvSpPr>
          <p:spPr>
            <a:xfrm>
              <a:off x="2215425" y="3451725"/>
              <a:ext cx="37525" cy="30350"/>
            </a:xfrm>
            <a:custGeom>
              <a:avLst/>
              <a:gdLst/>
              <a:ahLst/>
              <a:cxnLst/>
              <a:rect l="l" t="t" r="r" b="b"/>
              <a:pathLst>
                <a:path w="1501" h="1214" extrusionOk="0">
                  <a:moveTo>
                    <a:pt x="105" y="1"/>
                  </a:moveTo>
                  <a:lnTo>
                    <a:pt x="1" y="149"/>
                  </a:lnTo>
                  <a:lnTo>
                    <a:pt x="1396" y="1214"/>
                  </a:lnTo>
                  <a:lnTo>
                    <a:pt x="1500" y="1065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92"/>
            <p:cNvSpPr/>
            <p:nvPr/>
          </p:nvSpPr>
          <p:spPr>
            <a:xfrm>
              <a:off x="2203975" y="3468000"/>
              <a:ext cx="37500" cy="30350"/>
            </a:xfrm>
            <a:custGeom>
              <a:avLst/>
              <a:gdLst/>
              <a:ahLst/>
              <a:cxnLst/>
              <a:rect l="l" t="t" r="r" b="b"/>
              <a:pathLst>
                <a:path w="1500" h="1214" extrusionOk="0">
                  <a:moveTo>
                    <a:pt x="106" y="0"/>
                  </a:moveTo>
                  <a:lnTo>
                    <a:pt x="1" y="149"/>
                  </a:lnTo>
                  <a:lnTo>
                    <a:pt x="1396" y="1213"/>
                  </a:lnTo>
                  <a:lnTo>
                    <a:pt x="1500" y="1064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92"/>
            <p:cNvSpPr/>
            <p:nvPr/>
          </p:nvSpPr>
          <p:spPr>
            <a:xfrm>
              <a:off x="2192550" y="3484300"/>
              <a:ext cx="37525" cy="30300"/>
            </a:xfrm>
            <a:custGeom>
              <a:avLst/>
              <a:gdLst/>
              <a:ahLst/>
              <a:cxnLst/>
              <a:rect l="l" t="t" r="r" b="b"/>
              <a:pathLst>
                <a:path w="1501" h="1212" extrusionOk="0">
                  <a:moveTo>
                    <a:pt x="105" y="0"/>
                  </a:moveTo>
                  <a:lnTo>
                    <a:pt x="1" y="148"/>
                  </a:lnTo>
                  <a:lnTo>
                    <a:pt x="1396" y="1212"/>
                  </a:lnTo>
                  <a:lnTo>
                    <a:pt x="1500" y="1064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4" name="Google Shape;3224;p92"/>
          <p:cNvSpPr/>
          <p:nvPr/>
        </p:nvSpPr>
        <p:spPr>
          <a:xfrm>
            <a:off x="7600175" y="1969157"/>
            <a:ext cx="823819" cy="762325"/>
          </a:xfrm>
          <a:custGeom>
            <a:avLst/>
            <a:gdLst/>
            <a:ahLst/>
            <a:cxnLst/>
            <a:rect l="l" t="t" r="r" b="b"/>
            <a:pathLst>
              <a:path w="29808" h="27583" extrusionOk="0">
                <a:moveTo>
                  <a:pt x="16819" y="4188"/>
                </a:moveTo>
                <a:cubicBezTo>
                  <a:pt x="18627" y="3811"/>
                  <a:pt x="20450" y="3392"/>
                  <a:pt x="22301" y="3304"/>
                </a:cubicBezTo>
                <a:cubicBezTo>
                  <a:pt x="23563" y="3245"/>
                  <a:pt x="24483" y="3373"/>
                  <a:pt x="25000" y="4615"/>
                </a:cubicBezTo>
                <a:cubicBezTo>
                  <a:pt x="25998" y="6636"/>
                  <a:pt x="26572" y="8861"/>
                  <a:pt x="27161" y="11026"/>
                </a:cubicBezTo>
                <a:cubicBezTo>
                  <a:pt x="27746" y="13170"/>
                  <a:pt x="28467" y="15276"/>
                  <a:pt x="29053" y="17420"/>
                </a:cubicBezTo>
                <a:cubicBezTo>
                  <a:pt x="29372" y="18590"/>
                  <a:pt x="29808" y="20497"/>
                  <a:pt x="28829" y="21461"/>
                </a:cubicBezTo>
                <a:cubicBezTo>
                  <a:pt x="25352" y="24885"/>
                  <a:pt x="12342" y="27092"/>
                  <a:pt x="7392" y="27450"/>
                </a:cubicBezTo>
                <a:cubicBezTo>
                  <a:pt x="5562" y="27582"/>
                  <a:pt x="4764" y="26836"/>
                  <a:pt x="4271" y="25133"/>
                </a:cubicBezTo>
                <a:cubicBezTo>
                  <a:pt x="3957" y="24047"/>
                  <a:pt x="3580" y="22972"/>
                  <a:pt x="3215" y="21903"/>
                </a:cubicBezTo>
                <a:cubicBezTo>
                  <a:pt x="2777" y="20620"/>
                  <a:pt x="2339" y="19338"/>
                  <a:pt x="1939" y="18043"/>
                </a:cubicBezTo>
                <a:cubicBezTo>
                  <a:pt x="1201" y="15658"/>
                  <a:pt x="0" y="11475"/>
                  <a:pt x="858" y="9046"/>
                </a:cubicBezTo>
                <a:cubicBezTo>
                  <a:pt x="1545" y="7101"/>
                  <a:pt x="3752" y="6219"/>
                  <a:pt x="5627" y="5766"/>
                </a:cubicBezTo>
                <a:cubicBezTo>
                  <a:pt x="5317" y="4924"/>
                  <a:pt x="5782" y="3624"/>
                  <a:pt x="6244" y="2972"/>
                </a:cubicBezTo>
                <a:cubicBezTo>
                  <a:pt x="7187" y="1637"/>
                  <a:pt x="8805" y="898"/>
                  <a:pt x="10351" y="522"/>
                </a:cubicBezTo>
                <a:cubicBezTo>
                  <a:pt x="11751" y="181"/>
                  <a:pt x="13409" y="1"/>
                  <a:pt x="14733" y="696"/>
                </a:cubicBezTo>
                <a:cubicBezTo>
                  <a:pt x="16152" y="1445"/>
                  <a:pt x="16695" y="2685"/>
                  <a:pt x="16819" y="4188"/>
                </a:cubicBezTo>
                <a:close/>
                <a:moveTo>
                  <a:pt x="5646" y="16549"/>
                </a:moveTo>
                <a:cubicBezTo>
                  <a:pt x="5078" y="16903"/>
                  <a:pt x="5032" y="17986"/>
                  <a:pt x="5175" y="18562"/>
                </a:cubicBezTo>
                <a:cubicBezTo>
                  <a:pt x="5374" y="19357"/>
                  <a:pt x="6174" y="20235"/>
                  <a:pt x="7025" y="19667"/>
                </a:cubicBezTo>
                <a:cubicBezTo>
                  <a:pt x="7576" y="19298"/>
                  <a:pt x="7637" y="18399"/>
                  <a:pt x="7478" y="17816"/>
                </a:cubicBezTo>
                <a:cubicBezTo>
                  <a:pt x="7279" y="17079"/>
                  <a:pt x="6782" y="16603"/>
                  <a:pt x="5988" y="16664"/>
                </a:cubicBezTo>
                <a:cubicBezTo>
                  <a:pt x="5862" y="16676"/>
                  <a:pt x="5736" y="16634"/>
                  <a:pt x="5644" y="16549"/>
                </a:cubicBezTo>
                <a:close/>
                <a:moveTo>
                  <a:pt x="17770" y="15308"/>
                </a:moveTo>
                <a:cubicBezTo>
                  <a:pt x="16884" y="15343"/>
                  <a:pt x="16640" y="15997"/>
                  <a:pt x="16622" y="16817"/>
                </a:cubicBezTo>
                <a:cubicBezTo>
                  <a:pt x="16601" y="17883"/>
                  <a:pt x="17032" y="18380"/>
                  <a:pt x="18103" y="18051"/>
                </a:cubicBezTo>
                <a:cubicBezTo>
                  <a:pt x="18956" y="17489"/>
                  <a:pt x="19382" y="15264"/>
                  <a:pt x="17917" y="15325"/>
                </a:cubicBezTo>
                <a:cubicBezTo>
                  <a:pt x="17866" y="15327"/>
                  <a:pt x="17818" y="15320"/>
                  <a:pt x="17770" y="15308"/>
                </a:cubicBezTo>
                <a:close/>
                <a:moveTo>
                  <a:pt x="21922" y="15105"/>
                </a:moveTo>
                <a:cubicBezTo>
                  <a:pt x="21343" y="12223"/>
                  <a:pt x="19849" y="9268"/>
                  <a:pt x="20788" y="6294"/>
                </a:cubicBezTo>
                <a:cubicBezTo>
                  <a:pt x="21025" y="5554"/>
                  <a:pt x="21555" y="4741"/>
                  <a:pt x="22194" y="4192"/>
                </a:cubicBezTo>
                <a:cubicBezTo>
                  <a:pt x="21192" y="4203"/>
                  <a:pt x="20136" y="4513"/>
                  <a:pt x="19185" y="4691"/>
                </a:cubicBezTo>
                <a:cubicBezTo>
                  <a:pt x="15653" y="5347"/>
                  <a:pt x="12158" y="6064"/>
                  <a:pt x="8574" y="6397"/>
                </a:cubicBezTo>
                <a:cubicBezTo>
                  <a:pt x="6656" y="6577"/>
                  <a:pt x="4559" y="6663"/>
                  <a:pt x="2966" y="7887"/>
                </a:cubicBezTo>
                <a:cubicBezTo>
                  <a:pt x="2706" y="8088"/>
                  <a:pt x="2475" y="8327"/>
                  <a:pt x="2287" y="8595"/>
                </a:cubicBezTo>
                <a:cubicBezTo>
                  <a:pt x="1413" y="9830"/>
                  <a:pt x="1375" y="11600"/>
                  <a:pt x="1551" y="13047"/>
                </a:cubicBezTo>
                <a:cubicBezTo>
                  <a:pt x="1698" y="14254"/>
                  <a:pt x="2019" y="15496"/>
                  <a:pt x="2448" y="16634"/>
                </a:cubicBezTo>
                <a:cubicBezTo>
                  <a:pt x="2553" y="16911"/>
                  <a:pt x="3054" y="18143"/>
                  <a:pt x="3310" y="18349"/>
                </a:cubicBezTo>
                <a:cubicBezTo>
                  <a:pt x="3599" y="18342"/>
                  <a:pt x="3890" y="18317"/>
                  <a:pt x="4177" y="18277"/>
                </a:cubicBezTo>
                <a:cubicBezTo>
                  <a:pt x="4171" y="18175"/>
                  <a:pt x="4171" y="18070"/>
                  <a:pt x="4177" y="17967"/>
                </a:cubicBezTo>
                <a:cubicBezTo>
                  <a:pt x="4198" y="17693"/>
                  <a:pt x="4248" y="17420"/>
                  <a:pt x="4330" y="17156"/>
                </a:cubicBezTo>
                <a:cubicBezTo>
                  <a:pt x="4684" y="16016"/>
                  <a:pt x="5585" y="15136"/>
                  <a:pt x="6828" y="15712"/>
                </a:cubicBezTo>
                <a:cubicBezTo>
                  <a:pt x="6914" y="15750"/>
                  <a:pt x="6985" y="15813"/>
                  <a:pt x="7034" y="15893"/>
                </a:cubicBezTo>
                <a:cubicBezTo>
                  <a:pt x="7671" y="16167"/>
                  <a:pt x="8115" y="16727"/>
                  <a:pt x="8333" y="17378"/>
                </a:cubicBezTo>
                <a:cubicBezTo>
                  <a:pt x="8821" y="17364"/>
                  <a:pt x="9366" y="17276"/>
                  <a:pt x="9836" y="17198"/>
                </a:cubicBezTo>
                <a:cubicBezTo>
                  <a:pt x="10603" y="17072"/>
                  <a:pt x="11366" y="16919"/>
                  <a:pt x="12124" y="16762"/>
                </a:cubicBezTo>
                <a:cubicBezTo>
                  <a:pt x="13275" y="16523"/>
                  <a:pt x="14423" y="16255"/>
                  <a:pt x="15576" y="16025"/>
                </a:cubicBezTo>
                <a:cubicBezTo>
                  <a:pt x="15932" y="14646"/>
                  <a:pt x="16953" y="14078"/>
                  <a:pt x="18388" y="14396"/>
                </a:cubicBezTo>
                <a:cubicBezTo>
                  <a:pt x="18420" y="14402"/>
                  <a:pt x="18447" y="14415"/>
                  <a:pt x="18472" y="14434"/>
                </a:cubicBezTo>
                <a:cubicBezTo>
                  <a:pt x="19053" y="14579"/>
                  <a:pt x="19451" y="14989"/>
                  <a:pt x="19656" y="15532"/>
                </a:cubicBezTo>
                <a:cubicBezTo>
                  <a:pt x="20432" y="15536"/>
                  <a:pt x="21201" y="15392"/>
                  <a:pt x="21920" y="15105"/>
                </a:cubicBezTo>
                <a:close/>
                <a:moveTo>
                  <a:pt x="7708" y="12785"/>
                </a:moveTo>
                <a:cubicBezTo>
                  <a:pt x="8126" y="12778"/>
                  <a:pt x="8587" y="12724"/>
                  <a:pt x="9002" y="12684"/>
                </a:cubicBezTo>
                <a:cubicBezTo>
                  <a:pt x="9737" y="12615"/>
                  <a:pt x="10473" y="12531"/>
                  <a:pt x="11208" y="12437"/>
                </a:cubicBezTo>
                <a:cubicBezTo>
                  <a:pt x="12028" y="12330"/>
                  <a:pt x="12872" y="12208"/>
                  <a:pt x="13679" y="12024"/>
                </a:cubicBezTo>
                <a:cubicBezTo>
                  <a:pt x="13973" y="11955"/>
                  <a:pt x="15027" y="11751"/>
                  <a:pt x="14849" y="11263"/>
                </a:cubicBezTo>
                <a:cubicBezTo>
                  <a:pt x="14654" y="10739"/>
                  <a:pt x="14580" y="10211"/>
                  <a:pt x="14513" y="9660"/>
                </a:cubicBezTo>
                <a:cubicBezTo>
                  <a:pt x="14476" y="9354"/>
                  <a:pt x="14446" y="8773"/>
                  <a:pt x="14132" y="8620"/>
                </a:cubicBezTo>
                <a:cubicBezTo>
                  <a:pt x="14061" y="8585"/>
                  <a:pt x="13983" y="8570"/>
                  <a:pt x="13906" y="8578"/>
                </a:cubicBezTo>
                <a:cubicBezTo>
                  <a:pt x="12751" y="8681"/>
                  <a:pt x="11554" y="8855"/>
                  <a:pt x="10410" y="9035"/>
                </a:cubicBezTo>
                <a:cubicBezTo>
                  <a:pt x="9595" y="9163"/>
                  <a:pt x="8754" y="9306"/>
                  <a:pt x="7956" y="9509"/>
                </a:cubicBezTo>
                <a:cubicBezTo>
                  <a:pt x="7646" y="9589"/>
                  <a:pt x="6669" y="9802"/>
                  <a:pt x="6723" y="10257"/>
                </a:cubicBezTo>
                <a:cubicBezTo>
                  <a:pt x="6742" y="10395"/>
                  <a:pt x="6782" y="10557"/>
                  <a:pt x="6811" y="10693"/>
                </a:cubicBezTo>
                <a:cubicBezTo>
                  <a:pt x="6872" y="10957"/>
                  <a:pt x="6935" y="11221"/>
                  <a:pt x="7004" y="11481"/>
                </a:cubicBezTo>
                <a:cubicBezTo>
                  <a:pt x="7076" y="11756"/>
                  <a:pt x="7161" y="12028"/>
                  <a:pt x="7262" y="12294"/>
                </a:cubicBezTo>
                <a:cubicBezTo>
                  <a:pt x="7338" y="12481"/>
                  <a:pt x="7465" y="12787"/>
                  <a:pt x="7708" y="12785"/>
                </a:cubicBezTo>
                <a:close/>
                <a:moveTo>
                  <a:pt x="13734" y="10938"/>
                </a:moveTo>
                <a:cubicBezTo>
                  <a:pt x="13595" y="10513"/>
                  <a:pt x="13478" y="10060"/>
                  <a:pt x="13455" y="9612"/>
                </a:cubicBezTo>
                <a:cubicBezTo>
                  <a:pt x="12604" y="9844"/>
                  <a:pt x="11757" y="10033"/>
                  <a:pt x="10883" y="10188"/>
                </a:cubicBezTo>
                <a:cubicBezTo>
                  <a:pt x="9850" y="10374"/>
                  <a:pt x="8819" y="10534"/>
                  <a:pt x="7788" y="10735"/>
                </a:cubicBezTo>
                <a:cubicBezTo>
                  <a:pt x="7893" y="11098"/>
                  <a:pt x="8002" y="11456"/>
                  <a:pt x="8138" y="11808"/>
                </a:cubicBezTo>
                <a:cubicBezTo>
                  <a:pt x="10016" y="11624"/>
                  <a:pt x="11883" y="11305"/>
                  <a:pt x="13734" y="10938"/>
                </a:cubicBezTo>
                <a:close/>
                <a:moveTo>
                  <a:pt x="13044" y="4875"/>
                </a:moveTo>
                <a:cubicBezTo>
                  <a:pt x="12835" y="3714"/>
                  <a:pt x="11837" y="2677"/>
                  <a:pt x="10584" y="3109"/>
                </a:cubicBezTo>
                <a:cubicBezTo>
                  <a:pt x="9561" y="3461"/>
                  <a:pt x="9410" y="4416"/>
                  <a:pt x="9467" y="5357"/>
                </a:cubicBezTo>
                <a:cubicBezTo>
                  <a:pt x="10661" y="5221"/>
                  <a:pt x="11856" y="5062"/>
                  <a:pt x="13044" y="4875"/>
                </a:cubicBezTo>
                <a:close/>
                <a:moveTo>
                  <a:pt x="13970" y="4724"/>
                </a:moveTo>
                <a:cubicBezTo>
                  <a:pt x="14612" y="4618"/>
                  <a:pt x="15249" y="4500"/>
                  <a:pt x="15884" y="4377"/>
                </a:cubicBezTo>
                <a:cubicBezTo>
                  <a:pt x="15783" y="3029"/>
                  <a:pt x="15299" y="1753"/>
                  <a:pt x="13859" y="1365"/>
                </a:cubicBezTo>
                <a:cubicBezTo>
                  <a:pt x="12885" y="1103"/>
                  <a:pt x="11858" y="1126"/>
                  <a:pt x="10881" y="1365"/>
                </a:cubicBezTo>
                <a:cubicBezTo>
                  <a:pt x="9919" y="1598"/>
                  <a:pt x="8893" y="1925"/>
                  <a:pt x="8067" y="2488"/>
                </a:cubicBezTo>
                <a:cubicBezTo>
                  <a:pt x="7136" y="3125"/>
                  <a:pt x="6210" y="4408"/>
                  <a:pt x="6648" y="5573"/>
                </a:cubicBezTo>
                <a:cubicBezTo>
                  <a:pt x="7270" y="5496"/>
                  <a:pt x="7901" y="5470"/>
                  <a:pt x="8528" y="5433"/>
                </a:cubicBezTo>
                <a:cubicBezTo>
                  <a:pt x="8444" y="3788"/>
                  <a:pt x="9022" y="2396"/>
                  <a:pt x="10839" y="2096"/>
                </a:cubicBezTo>
                <a:cubicBezTo>
                  <a:pt x="12531" y="1816"/>
                  <a:pt x="13692" y="3197"/>
                  <a:pt x="13970" y="4724"/>
                </a:cubicBezTo>
                <a:close/>
                <a:moveTo>
                  <a:pt x="18525" y="20447"/>
                </a:moveTo>
                <a:cubicBezTo>
                  <a:pt x="18587" y="20411"/>
                  <a:pt x="18657" y="20386"/>
                  <a:pt x="18730" y="20369"/>
                </a:cubicBezTo>
                <a:cubicBezTo>
                  <a:pt x="18770" y="20361"/>
                  <a:pt x="18812" y="20352"/>
                  <a:pt x="18851" y="20346"/>
                </a:cubicBezTo>
                <a:cubicBezTo>
                  <a:pt x="18692" y="19889"/>
                  <a:pt x="18531" y="19436"/>
                  <a:pt x="18388" y="18975"/>
                </a:cubicBezTo>
                <a:cubicBezTo>
                  <a:pt x="18292" y="19015"/>
                  <a:pt x="18191" y="19045"/>
                  <a:pt x="18089" y="19065"/>
                </a:cubicBezTo>
                <a:cubicBezTo>
                  <a:pt x="18271" y="19514"/>
                  <a:pt x="18418" y="19975"/>
                  <a:pt x="18525" y="20447"/>
                </a:cubicBezTo>
                <a:close/>
                <a:moveTo>
                  <a:pt x="7419" y="22184"/>
                </a:moveTo>
                <a:cubicBezTo>
                  <a:pt x="7340" y="21662"/>
                  <a:pt x="7176" y="21157"/>
                  <a:pt x="6935" y="20688"/>
                </a:cubicBezTo>
                <a:cubicBezTo>
                  <a:pt x="6931" y="20688"/>
                  <a:pt x="6929" y="20688"/>
                  <a:pt x="6925" y="20690"/>
                </a:cubicBezTo>
                <a:cubicBezTo>
                  <a:pt x="6992" y="21111"/>
                  <a:pt x="7063" y="21530"/>
                  <a:pt x="7136" y="21951"/>
                </a:cubicBezTo>
                <a:cubicBezTo>
                  <a:pt x="7151" y="22029"/>
                  <a:pt x="7178" y="22163"/>
                  <a:pt x="7201" y="22295"/>
                </a:cubicBezTo>
                <a:cubicBezTo>
                  <a:pt x="7235" y="22276"/>
                  <a:pt x="7268" y="22257"/>
                  <a:pt x="7291" y="22247"/>
                </a:cubicBezTo>
                <a:cubicBezTo>
                  <a:pt x="7331" y="22224"/>
                  <a:pt x="7375" y="22203"/>
                  <a:pt x="7419" y="22184"/>
                </a:cubicBezTo>
                <a:close/>
                <a:moveTo>
                  <a:pt x="5940" y="20625"/>
                </a:moveTo>
                <a:cubicBezTo>
                  <a:pt x="5254" y="20407"/>
                  <a:pt x="4707" y="19851"/>
                  <a:pt x="4414" y="19202"/>
                </a:cubicBezTo>
                <a:cubicBezTo>
                  <a:pt x="4148" y="19244"/>
                  <a:pt x="3880" y="19269"/>
                  <a:pt x="3609" y="19279"/>
                </a:cubicBezTo>
                <a:cubicBezTo>
                  <a:pt x="3689" y="19921"/>
                  <a:pt x="4209" y="21654"/>
                  <a:pt x="4324" y="22048"/>
                </a:cubicBezTo>
                <a:cubicBezTo>
                  <a:pt x="4609" y="23008"/>
                  <a:pt x="4906" y="23974"/>
                  <a:pt x="5221" y="24925"/>
                </a:cubicBezTo>
                <a:cubicBezTo>
                  <a:pt x="5529" y="25860"/>
                  <a:pt x="6221" y="26572"/>
                  <a:pt x="7262" y="26497"/>
                </a:cubicBezTo>
                <a:cubicBezTo>
                  <a:pt x="8492" y="26409"/>
                  <a:pt x="9735" y="26248"/>
                  <a:pt x="10955" y="26067"/>
                </a:cubicBezTo>
                <a:cubicBezTo>
                  <a:pt x="12512" y="25835"/>
                  <a:pt x="14065" y="25554"/>
                  <a:pt x="15603" y="25221"/>
                </a:cubicBezTo>
                <a:cubicBezTo>
                  <a:pt x="16781" y="24967"/>
                  <a:pt x="17961" y="24680"/>
                  <a:pt x="19118" y="24340"/>
                </a:cubicBezTo>
                <a:cubicBezTo>
                  <a:pt x="20134" y="24043"/>
                  <a:pt x="21161" y="23701"/>
                  <a:pt x="22131" y="23276"/>
                </a:cubicBezTo>
                <a:cubicBezTo>
                  <a:pt x="23437" y="22704"/>
                  <a:pt x="23437" y="21017"/>
                  <a:pt x="23282" y="19816"/>
                </a:cubicBezTo>
                <a:cubicBezTo>
                  <a:pt x="23141" y="18724"/>
                  <a:pt x="22957" y="17634"/>
                  <a:pt x="22626" y="16582"/>
                </a:cubicBezTo>
                <a:cubicBezTo>
                  <a:pt x="22559" y="16364"/>
                  <a:pt x="22456" y="16155"/>
                  <a:pt x="22366" y="15945"/>
                </a:cubicBezTo>
                <a:cubicBezTo>
                  <a:pt x="21559" y="16280"/>
                  <a:pt x="20696" y="16460"/>
                  <a:pt x="19822" y="16477"/>
                </a:cubicBezTo>
                <a:cubicBezTo>
                  <a:pt x="19822" y="17142"/>
                  <a:pt x="19608" y="17846"/>
                  <a:pt x="19193" y="18361"/>
                </a:cubicBezTo>
                <a:cubicBezTo>
                  <a:pt x="19193" y="18361"/>
                  <a:pt x="19193" y="18363"/>
                  <a:pt x="19195" y="18365"/>
                </a:cubicBezTo>
                <a:cubicBezTo>
                  <a:pt x="19413" y="19139"/>
                  <a:pt x="19700" y="19889"/>
                  <a:pt x="19956" y="20652"/>
                </a:cubicBezTo>
                <a:cubicBezTo>
                  <a:pt x="20056" y="20947"/>
                  <a:pt x="19799" y="21289"/>
                  <a:pt x="19484" y="21260"/>
                </a:cubicBezTo>
                <a:cubicBezTo>
                  <a:pt x="19185" y="21235"/>
                  <a:pt x="18879" y="21264"/>
                  <a:pt x="18617" y="21423"/>
                </a:cubicBezTo>
                <a:cubicBezTo>
                  <a:pt x="18460" y="21520"/>
                  <a:pt x="18357" y="21580"/>
                  <a:pt x="18164" y="21580"/>
                </a:cubicBezTo>
                <a:cubicBezTo>
                  <a:pt x="17902" y="21580"/>
                  <a:pt x="17726" y="21385"/>
                  <a:pt x="17695" y="21136"/>
                </a:cubicBezTo>
                <a:cubicBezTo>
                  <a:pt x="17607" y="20430"/>
                  <a:pt x="17349" y="19675"/>
                  <a:pt x="17045" y="19032"/>
                </a:cubicBezTo>
                <a:cubicBezTo>
                  <a:pt x="17039" y="19017"/>
                  <a:pt x="17032" y="19001"/>
                  <a:pt x="17026" y="18986"/>
                </a:cubicBezTo>
                <a:cubicBezTo>
                  <a:pt x="16209" y="18680"/>
                  <a:pt x="15634" y="17852"/>
                  <a:pt x="15515" y="16993"/>
                </a:cubicBezTo>
                <a:cubicBezTo>
                  <a:pt x="14457" y="17194"/>
                  <a:pt x="13400" y="17456"/>
                  <a:pt x="12348" y="17686"/>
                </a:cubicBezTo>
                <a:cubicBezTo>
                  <a:pt x="11615" y="17848"/>
                  <a:pt x="10877" y="18005"/>
                  <a:pt x="10137" y="18129"/>
                </a:cubicBezTo>
                <a:cubicBezTo>
                  <a:pt x="9603" y="18221"/>
                  <a:pt x="9037" y="18303"/>
                  <a:pt x="8490" y="18321"/>
                </a:cubicBezTo>
                <a:cubicBezTo>
                  <a:pt x="8499" y="19019"/>
                  <a:pt x="8299" y="19793"/>
                  <a:pt x="7782" y="20271"/>
                </a:cubicBezTo>
                <a:cubicBezTo>
                  <a:pt x="8126" y="20964"/>
                  <a:pt x="8320" y="21811"/>
                  <a:pt x="8396" y="22563"/>
                </a:cubicBezTo>
                <a:cubicBezTo>
                  <a:pt x="8415" y="22743"/>
                  <a:pt x="8214" y="22844"/>
                  <a:pt x="8086" y="22917"/>
                </a:cubicBezTo>
                <a:cubicBezTo>
                  <a:pt x="7926" y="23008"/>
                  <a:pt x="7761" y="23085"/>
                  <a:pt x="7591" y="23150"/>
                </a:cubicBezTo>
                <a:cubicBezTo>
                  <a:pt x="7218" y="23293"/>
                  <a:pt x="6514" y="23446"/>
                  <a:pt x="6459" y="22852"/>
                </a:cubicBezTo>
                <a:cubicBezTo>
                  <a:pt x="6392" y="22102"/>
                  <a:pt x="6265" y="21314"/>
                  <a:pt x="5940" y="20629"/>
                </a:cubicBezTo>
                <a:lnTo>
                  <a:pt x="5940" y="20627"/>
                </a:lnTo>
                <a:close/>
                <a:moveTo>
                  <a:pt x="23915" y="23087"/>
                </a:moveTo>
                <a:cubicBezTo>
                  <a:pt x="24610" y="22892"/>
                  <a:pt x="25201" y="22561"/>
                  <a:pt x="25866" y="22238"/>
                </a:cubicBezTo>
                <a:cubicBezTo>
                  <a:pt x="25248" y="20495"/>
                  <a:pt x="24837" y="18682"/>
                  <a:pt x="24495" y="16867"/>
                </a:cubicBezTo>
                <a:cubicBezTo>
                  <a:pt x="23929" y="13862"/>
                  <a:pt x="23552" y="10735"/>
                  <a:pt x="22653" y="7807"/>
                </a:cubicBezTo>
                <a:cubicBezTo>
                  <a:pt x="22255" y="8004"/>
                  <a:pt x="21861" y="8214"/>
                  <a:pt x="21477" y="8440"/>
                </a:cubicBezTo>
                <a:cubicBezTo>
                  <a:pt x="21477" y="8656"/>
                  <a:pt x="21488" y="8874"/>
                  <a:pt x="21507" y="9090"/>
                </a:cubicBezTo>
                <a:cubicBezTo>
                  <a:pt x="21649" y="10701"/>
                  <a:pt x="22129" y="12275"/>
                  <a:pt x="22638" y="13803"/>
                </a:cubicBezTo>
                <a:cubicBezTo>
                  <a:pt x="23445" y="16228"/>
                  <a:pt x="24455" y="18812"/>
                  <a:pt x="24317" y="21408"/>
                </a:cubicBezTo>
                <a:cubicBezTo>
                  <a:pt x="24290" y="21939"/>
                  <a:pt x="24158" y="22565"/>
                  <a:pt x="23915" y="23089"/>
                </a:cubicBezTo>
                <a:close/>
                <a:moveTo>
                  <a:pt x="26692" y="21738"/>
                </a:moveTo>
                <a:cubicBezTo>
                  <a:pt x="27234" y="21367"/>
                  <a:pt x="27792" y="20924"/>
                  <a:pt x="28196" y="20426"/>
                </a:cubicBezTo>
                <a:cubicBezTo>
                  <a:pt x="29148" y="19250"/>
                  <a:pt x="27825" y="16712"/>
                  <a:pt x="27427" y="15480"/>
                </a:cubicBezTo>
                <a:cubicBezTo>
                  <a:pt x="26828" y="13621"/>
                  <a:pt x="26419" y="11709"/>
                  <a:pt x="25839" y="9846"/>
                </a:cubicBezTo>
                <a:cubicBezTo>
                  <a:pt x="25554" y="8933"/>
                  <a:pt x="25302" y="8008"/>
                  <a:pt x="24984" y="7105"/>
                </a:cubicBezTo>
                <a:cubicBezTo>
                  <a:pt x="24969" y="7067"/>
                  <a:pt x="24956" y="7030"/>
                  <a:pt x="24944" y="6992"/>
                </a:cubicBezTo>
                <a:cubicBezTo>
                  <a:pt x="24487" y="6977"/>
                  <a:pt x="23942" y="7193"/>
                  <a:pt x="23514" y="7390"/>
                </a:cubicBezTo>
                <a:cubicBezTo>
                  <a:pt x="24447" y="10310"/>
                  <a:pt x="24831" y="13438"/>
                  <a:pt x="25384" y="16446"/>
                </a:cubicBezTo>
                <a:cubicBezTo>
                  <a:pt x="25713" y="18231"/>
                  <a:pt x="26103" y="20017"/>
                  <a:pt x="26692" y="21735"/>
                </a:cubicBezTo>
                <a:close/>
                <a:moveTo>
                  <a:pt x="23659" y="4502"/>
                </a:moveTo>
                <a:cubicBezTo>
                  <a:pt x="22869" y="4590"/>
                  <a:pt x="22037" y="5483"/>
                  <a:pt x="21809" y="6202"/>
                </a:cubicBezTo>
                <a:cubicBezTo>
                  <a:pt x="21764" y="6349"/>
                  <a:pt x="21542" y="7063"/>
                  <a:pt x="21565" y="7285"/>
                </a:cubicBezTo>
                <a:cubicBezTo>
                  <a:pt x="21781" y="7233"/>
                  <a:pt x="22538" y="6791"/>
                  <a:pt x="22682" y="6715"/>
                </a:cubicBezTo>
                <a:cubicBezTo>
                  <a:pt x="23299" y="6393"/>
                  <a:pt x="23952" y="6129"/>
                  <a:pt x="24648" y="6070"/>
                </a:cubicBezTo>
                <a:cubicBezTo>
                  <a:pt x="24483" y="5577"/>
                  <a:pt x="24254" y="5014"/>
                  <a:pt x="23904" y="4687"/>
                </a:cubicBezTo>
                <a:cubicBezTo>
                  <a:pt x="23829" y="4618"/>
                  <a:pt x="23747" y="4555"/>
                  <a:pt x="23659" y="450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5" name="Google Shape;3225;p92"/>
          <p:cNvSpPr/>
          <p:nvPr/>
        </p:nvSpPr>
        <p:spPr>
          <a:xfrm rot="-899973">
            <a:off x="7709478" y="814363"/>
            <a:ext cx="1330804" cy="1459617"/>
          </a:xfrm>
          <a:custGeom>
            <a:avLst/>
            <a:gdLst/>
            <a:ahLst/>
            <a:cxnLst/>
            <a:rect l="l" t="t" r="r" b="b"/>
            <a:pathLst>
              <a:path w="45499" h="49903" extrusionOk="0">
                <a:moveTo>
                  <a:pt x="4236" y="596"/>
                </a:moveTo>
                <a:cubicBezTo>
                  <a:pt x="4429" y="355"/>
                  <a:pt x="4171" y="1"/>
                  <a:pt x="3869" y="129"/>
                </a:cubicBezTo>
                <a:cubicBezTo>
                  <a:pt x="3823" y="150"/>
                  <a:pt x="3785" y="179"/>
                  <a:pt x="3754" y="219"/>
                </a:cubicBezTo>
                <a:lnTo>
                  <a:pt x="3609" y="405"/>
                </a:lnTo>
                <a:lnTo>
                  <a:pt x="3467" y="590"/>
                </a:lnTo>
                <a:lnTo>
                  <a:pt x="3379" y="707"/>
                </a:lnTo>
                <a:cubicBezTo>
                  <a:pt x="3180" y="980"/>
                  <a:pt x="3490" y="1321"/>
                  <a:pt x="3779" y="1156"/>
                </a:cubicBezTo>
                <a:cubicBezTo>
                  <a:pt x="3813" y="1135"/>
                  <a:pt x="3842" y="1107"/>
                  <a:pt x="3865" y="1076"/>
                </a:cubicBezTo>
                <a:lnTo>
                  <a:pt x="3953" y="961"/>
                </a:lnTo>
                <a:lnTo>
                  <a:pt x="4091" y="778"/>
                </a:lnTo>
                <a:lnTo>
                  <a:pt x="4234" y="596"/>
                </a:lnTo>
                <a:close/>
                <a:moveTo>
                  <a:pt x="45029" y="49888"/>
                </a:moveTo>
                <a:cubicBezTo>
                  <a:pt x="45079" y="49900"/>
                  <a:pt x="45130" y="49902"/>
                  <a:pt x="45180" y="49892"/>
                </a:cubicBezTo>
                <a:cubicBezTo>
                  <a:pt x="45490" y="49816"/>
                  <a:pt x="45499" y="49387"/>
                  <a:pt x="45195" y="49299"/>
                </a:cubicBezTo>
                <a:lnTo>
                  <a:pt x="44960" y="49232"/>
                </a:lnTo>
                <a:lnTo>
                  <a:pt x="44748" y="49167"/>
                </a:lnTo>
                <a:lnTo>
                  <a:pt x="44623" y="49127"/>
                </a:lnTo>
                <a:cubicBezTo>
                  <a:pt x="44308" y="49026"/>
                  <a:pt x="44073" y="49427"/>
                  <a:pt x="44333" y="49653"/>
                </a:cubicBezTo>
                <a:cubicBezTo>
                  <a:pt x="44363" y="49676"/>
                  <a:pt x="44396" y="49695"/>
                  <a:pt x="44432" y="49707"/>
                </a:cubicBezTo>
                <a:lnTo>
                  <a:pt x="44566" y="49749"/>
                </a:lnTo>
                <a:lnTo>
                  <a:pt x="44788" y="49816"/>
                </a:lnTo>
                <a:close/>
                <a:moveTo>
                  <a:pt x="42692" y="49035"/>
                </a:moveTo>
                <a:cubicBezTo>
                  <a:pt x="43009" y="49175"/>
                  <a:pt x="43283" y="48766"/>
                  <a:pt x="43021" y="48527"/>
                </a:cubicBezTo>
                <a:cubicBezTo>
                  <a:pt x="42998" y="48506"/>
                  <a:pt x="42973" y="48490"/>
                  <a:pt x="42946" y="48479"/>
                </a:cubicBezTo>
                <a:lnTo>
                  <a:pt x="42713" y="48370"/>
                </a:lnTo>
                <a:lnTo>
                  <a:pt x="42518" y="48276"/>
                </a:lnTo>
                <a:lnTo>
                  <a:pt x="42407" y="48221"/>
                </a:lnTo>
                <a:cubicBezTo>
                  <a:pt x="42168" y="48098"/>
                  <a:pt x="41898" y="48326"/>
                  <a:pt x="41978" y="48586"/>
                </a:cubicBezTo>
                <a:cubicBezTo>
                  <a:pt x="42003" y="48664"/>
                  <a:pt x="42057" y="48729"/>
                  <a:pt x="42131" y="48764"/>
                </a:cubicBezTo>
                <a:lnTo>
                  <a:pt x="42248" y="48825"/>
                </a:lnTo>
                <a:lnTo>
                  <a:pt x="42451" y="48921"/>
                </a:lnTo>
                <a:close/>
                <a:moveTo>
                  <a:pt x="40513" y="47836"/>
                </a:moveTo>
                <a:cubicBezTo>
                  <a:pt x="40737" y="47985"/>
                  <a:pt x="41033" y="47786"/>
                  <a:pt x="40980" y="47519"/>
                </a:cubicBezTo>
                <a:cubicBezTo>
                  <a:pt x="40963" y="47440"/>
                  <a:pt x="40915" y="47369"/>
                  <a:pt x="40846" y="47324"/>
                </a:cubicBezTo>
                <a:lnTo>
                  <a:pt x="40664" y="47203"/>
                </a:lnTo>
                <a:lnTo>
                  <a:pt x="40486" y="47083"/>
                </a:lnTo>
                <a:lnTo>
                  <a:pt x="40351" y="46989"/>
                </a:lnTo>
                <a:cubicBezTo>
                  <a:pt x="40301" y="46954"/>
                  <a:pt x="40242" y="46935"/>
                  <a:pt x="40182" y="46933"/>
                </a:cubicBezTo>
                <a:cubicBezTo>
                  <a:pt x="39880" y="46926"/>
                  <a:pt x="39752" y="47314"/>
                  <a:pt x="39997" y="47488"/>
                </a:cubicBezTo>
                <a:lnTo>
                  <a:pt x="40140" y="47586"/>
                </a:lnTo>
                <a:lnTo>
                  <a:pt x="40324" y="47712"/>
                </a:lnTo>
                <a:lnTo>
                  <a:pt x="40513" y="47836"/>
                </a:lnTo>
                <a:close/>
                <a:moveTo>
                  <a:pt x="38530" y="46335"/>
                </a:moveTo>
                <a:cubicBezTo>
                  <a:pt x="38775" y="46551"/>
                  <a:pt x="39142" y="46285"/>
                  <a:pt x="39012" y="45985"/>
                </a:cubicBezTo>
                <a:cubicBezTo>
                  <a:pt x="38996" y="45943"/>
                  <a:pt x="38968" y="45908"/>
                  <a:pt x="38935" y="45881"/>
                </a:cubicBezTo>
                <a:lnTo>
                  <a:pt x="38805" y="45765"/>
                </a:lnTo>
                <a:lnTo>
                  <a:pt x="38646" y="45623"/>
                </a:lnTo>
                <a:lnTo>
                  <a:pt x="38488" y="45478"/>
                </a:lnTo>
                <a:cubicBezTo>
                  <a:pt x="38270" y="45271"/>
                  <a:pt x="37916" y="45470"/>
                  <a:pt x="37979" y="45763"/>
                </a:cubicBezTo>
                <a:cubicBezTo>
                  <a:pt x="37992" y="45824"/>
                  <a:pt x="38023" y="45878"/>
                  <a:pt x="38067" y="45920"/>
                </a:cubicBezTo>
                <a:lnTo>
                  <a:pt x="38235" y="46075"/>
                </a:lnTo>
                <a:lnTo>
                  <a:pt x="38400" y="46222"/>
                </a:lnTo>
                <a:lnTo>
                  <a:pt x="38528" y="46335"/>
                </a:lnTo>
                <a:close/>
                <a:moveTo>
                  <a:pt x="38069" y="45920"/>
                </a:moveTo>
                <a:lnTo>
                  <a:pt x="38490" y="45478"/>
                </a:lnTo>
                <a:close/>
                <a:moveTo>
                  <a:pt x="36768" y="44592"/>
                </a:moveTo>
                <a:cubicBezTo>
                  <a:pt x="36879" y="44720"/>
                  <a:pt x="37072" y="44730"/>
                  <a:pt x="37200" y="44619"/>
                </a:cubicBezTo>
                <a:cubicBezTo>
                  <a:pt x="37325" y="44508"/>
                  <a:pt x="37338" y="44315"/>
                  <a:pt x="37227" y="44189"/>
                </a:cubicBezTo>
                <a:lnTo>
                  <a:pt x="37139" y="44091"/>
                </a:lnTo>
                <a:lnTo>
                  <a:pt x="36996" y="43927"/>
                </a:lnTo>
                <a:lnTo>
                  <a:pt x="36831" y="43735"/>
                </a:lnTo>
                <a:cubicBezTo>
                  <a:pt x="36609" y="43470"/>
                  <a:pt x="36185" y="43718"/>
                  <a:pt x="36313" y="44045"/>
                </a:cubicBezTo>
                <a:cubicBezTo>
                  <a:pt x="36326" y="44074"/>
                  <a:pt x="36342" y="44101"/>
                  <a:pt x="36361" y="44124"/>
                </a:cubicBezTo>
                <a:lnTo>
                  <a:pt x="36535" y="44328"/>
                </a:lnTo>
                <a:lnTo>
                  <a:pt x="36680" y="44495"/>
                </a:lnTo>
                <a:lnTo>
                  <a:pt x="36768" y="44592"/>
                </a:lnTo>
                <a:close/>
                <a:moveTo>
                  <a:pt x="35223" y="42657"/>
                </a:moveTo>
                <a:cubicBezTo>
                  <a:pt x="35429" y="42938"/>
                  <a:pt x="35867" y="42724"/>
                  <a:pt x="35764" y="42387"/>
                </a:cubicBezTo>
                <a:cubicBezTo>
                  <a:pt x="35756" y="42358"/>
                  <a:pt x="35741" y="42330"/>
                  <a:pt x="35724" y="42305"/>
                </a:cubicBezTo>
                <a:lnTo>
                  <a:pt x="35659" y="42215"/>
                </a:lnTo>
                <a:lnTo>
                  <a:pt x="35533" y="42035"/>
                </a:lnTo>
                <a:lnTo>
                  <a:pt x="35380" y="41811"/>
                </a:lnTo>
                <a:cubicBezTo>
                  <a:pt x="35196" y="41534"/>
                  <a:pt x="34760" y="41712"/>
                  <a:pt x="34827" y="42043"/>
                </a:cubicBezTo>
                <a:cubicBezTo>
                  <a:pt x="34836" y="42081"/>
                  <a:pt x="34850" y="42117"/>
                  <a:pt x="34871" y="42148"/>
                </a:cubicBezTo>
                <a:lnTo>
                  <a:pt x="35030" y="42383"/>
                </a:lnTo>
                <a:lnTo>
                  <a:pt x="35158" y="42565"/>
                </a:lnTo>
                <a:close/>
                <a:moveTo>
                  <a:pt x="33890" y="40574"/>
                </a:moveTo>
                <a:cubicBezTo>
                  <a:pt x="33974" y="40723"/>
                  <a:pt x="34161" y="40773"/>
                  <a:pt x="34307" y="40692"/>
                </a:cubicBezTo>
                <a:cubicBezTo>
                  <a:pt x="34454" y="40608"/>
                  <a:pt x="34506" y="40419"/>
                  <a:pt x="34423" y="40272"/>
                </a:cubicBezTo>
                <a:lnTo>
                  <a:pt x="34362" y="40168"/>
                </a:lnTo>
                <a:lnTo>
                  <a:pt x="34253" y="39975"/>
                </a:lnTo>
                <a:lnTo>
                  <a:pt x="34127" y="39746"/>
                </a:lnTo>
                <a:cubicBezTo>
                  <a:pt x="33974" y="39459"/>
                  <a:pt x="33530" y="39581"/>
                  <a:pt x="33553" y="39916"/>
                </a:cubicBezTo>
                <a:cubicBezTo>
                  <a:pt x="33557" y="39956"/>
                  <a:pt x="33570" y="39998"/>
                  <a:pt x="33589" y="40036"/>
                </a:cubicBezTo>
                <a:lnTo>
                  <a:pt x="33721" y="40272"/>
                </a:lnTo>
                <a:lnTo>
                  <a:pt x="33832" y="40469"/>
                </a:lnTo>
                <a:lnTo>
                  <a:pt x="33890" y="40574"/>
                </a:lnTo>
                <a:close/>
                <a:moveTo>
                  <a:pt x="32754" y="38384"/>
                </a:moveTo>
                <a:cubicBezTo>
                  <a:pt x="32826" y="38537"/>
                  <a:pt x="33006" y="38604"/>
                  <a:pt x="33161" y="38533"/>
                </a:cubicBezTo>
                <a:cubicBezTo>
                  <a:pt x="33314" y="38462"/>
                  <a:pt x="33381" y="38281"/>
                  <a:pt x="33310" y="38128"/>
                </a:cubicBezTo>
                <a:lnTo>
                  <a:pt x="33247" y="37992"/>
                </a:lnTo>
                <a:lnTo>
                  <a:pt x="33155" y="37789"/>
                </a:lnTo>
                <a:lnTo>
                  <a:pt x="33060" y="37577"/>
                </a:lnTo>
                <a:cubicBezTo>
                  <a:pt x="32928" y="37271"/>
                  <a:pt x="32463" y="37370"/>
                  <a:pt x="32476" y="37716"/>
                </a:cubicBezTo>
                <a:cubicBezTo>
                  <a:pt x="32478" y="37751"/>
                  <a:pt x="32486" y="37787"/>
                  <a:pt x="32499" y="37820"/>
                </a:cubicBezTo>
                <a:lnTo>
                  <a:pt x="32597" y="38038"/>
                </a:lnTo>
                <a:lnTo>
                  <a:pt x="32692" y="38246"/>
                </a:lnTo>
                <a:lnTo>
                  <a:pt x="32754" y="38382"/>
                </a:lnTo>
                <a:close/>
                <a:moveTo>
                  <a:pt x="31803" y="36106"/>
                </a:moveTo>
                <a:cubicBezTo>
                  <a:pt x="31866" y="36259"/>
                  <a:pt x="32038" y="36335"/>
                  <a:pt x="32191" y="36278"/>
                </a:cubicBezTo>
                <a:cubicBezTo>
                  <a:pt x="32346" y="36221"/>
                  <a:pt x="32428" y="36054"/>
                  <a:pt x="32377" y="35897"/>
                </a:cubicBezTo>
                <a:lnTo>
                  <a:pt x="32312" y="35723"/>
                </a:lnTo>
                <a:lnTo>
                  <a:pt x="32237" y="35513"/>
                </a:lnTo>
                <a:lnTo>
                  <a:pt x="32170" y="35326"/>
                </a:lnTo>
                <a:cubicBezTo>
                  <a:pt x="32057" y="35012"/>
                  <a:pt x="31598" y="35079"/>
                  <a:pt x="31577" y="35412"/>
                </a:cubicBezTo>
                <a:cubicBezTo>
                  <a:pt x="31575" y="35452"/>
                  <a:pt x="31581" y="35492"/>
                  <a:pt x="31593" y="35530"/>
                </a:cubicBezTo>
                <a:lnTo>
                  <a:pt x="31661" y="35718"/>
                </a:lnTo>
                <a:lnTo>
                  <a:pt x="31740" y="35932"/>
                </a:lnTo>
                <a:lnTo>
                  <a:pt x="31803" y="36108"/>
                </a:lnTo>
                <a:close/>
                <a:moveTo>
                  <a:pt x="31025" y="33767"/>
                </a:moveTo>
                <a:cubicBezTo>
                  <a:pt x="31120" y="34088"/>
                  <a:pt x="31591" y="34050"/>
                  <a:pt x="31625" y="33706"/>
                </a:cubicBezTo>
                <a:cubicBezTo>
                  <a:pt x="31627" y="33671"/>
                  <a:pt x="31625" y="33633"/>
                  <a:pt x="31614" y="33600"/>
                </a:cubicBezTo>
                <a:lnTo>
                  <a:pt x="31554" y="33390"/>
                </a:lnTo>
                <a:lnTo>
                  <a:pt x="31493" y="33176"/>
                </a:lnTo>
                <a:lnTo>
                  <a:pt x="31449" y="33015"/>
                </a:lnTo>
                <a:cubicBezTo>
                  <a:pt x="31348" y="32667"/>
                  <a:pt x="30837" y="32742"/>
                  <a:pt x="30849" y="33115"/>
                </a:cubicBezTo>
                <a:cubicBezTo>
                  <a:pt x="30849" y="33134"/>
                  <a:pt x="30854" y="33155"/>
                  <a:pt x="30858" y="33176"/>
                </a:cubicBezTo>
                <a:lnTo>
                  <a:pt x="30904" y="33340"/>
                </a:lnTo>
                <a:lnTo>
                  <a:pt x="30965" y="33558"/>
                </a:lnTo>
                <a:lnTo>
                  <a:pt x="31025" y="33767"/>
                </a:lnTo>
                <a:close/>
                <a:moveTo>
                  <a:pt x="30418" y="31382"/>
                </a:moveTo>
                <a:cubicBezTo>
                  <a:pt x="30489" y="31707"/>
                  <a:pt x="30963" y="31699"/>
                  <a:pt x="31017" y="31363"/>
                </a:cubicBezTo>
                <a:cubicBezTo>
                  <a:pt x="31023" y="31326"/>
                  <a:pt x="31021" y="31288"/>
                  <a:pt x="31015" y="31250"/>
                </a:cubicBezTo>
                <a:lnTo>
                  <a:pt x="30969" y="31037"/>
                </a:lnTo>
                <a:lnTo>
                  <a:pt x="30889" y="30659"/>
                </a:lnTo>
                <a:cubicBezTo>
                  <a:pt x="30879" y="30601"/>
                  <a:pt x="30849" y="30546"/>
                  <a:pt x="30810" y="30504"/>
                </a:cubicBezTo>
                <a:cubicBezTo>
                  <a:pt x="30594" y="30288"/>
                  <a:pt x="30233" y="30479"/>
                  <a:pt x="30290" y="30777"/>
                </a:cubicBezTo>
                <a:lnTo>
                  <a:pt x="30370" y="31162"/>
                </a:lnTo>
                <a:lnTo>
                  <a:pt x="30416" y="31382"/>
                </a:lnTo>
                <a:close/>
                <a:moveTo>
                  <a:pt x="29971" y="28955"/>
                </a:moveTo>
                <a:cubicBezTo>
                  <a:pt x="30024" y="29295"/>
                  <a:pt x="30508" y="29310"/>
                  <a:pt x="30575" y="28966"/>
                </a:cubicBezTo>
                <a:cubicBezTo>
                  <a:pt x="30581" y="28932"/>
                  <a:pt x="30581" y="28901"/>
                  <a:pt x="30577" y="28870"/>
                </a:cubicBezTo>
                <a:lnTo>
                  <a:pt x="30523" y="28484"/>
                </a:lnTo>
                <a:lnTo>
                  <a:pt x="30493" y="28270"/>
                </a:lnTo>
                <a:cubicBezTo>
                  <a:pt x="30453" y="27947"/>
                  <a:pt x="29996" y="27901"/>
                  <a:pt x="29898" y="28222"/>
                </a:cubicBezTo>
                <a:cubicBezTo>
                  <a:pt x="29885" y="28262"/>
                  <a:pt x="29881" y="28304"/>
                  <a:pt x="29888" y="28346"/>
                </a:cubicBezTo>
                <a:lnTo>
                  <a:pt x="29917" y="28568"/>
                </a:lnTo>
                <a:lnTo>
                  <a:pt x="29948" y="28782"/>
                </a:lnTo>
                <a:close/>
                <a:moveTo>
                  <a:pt x="29699" y="26508"/>
                </a:moveTo>
                <a:cubicBezTo>
                  <a:pt x="29703" y="26566"/>
                  <a:pt x="29724" y="26623"/>
                  <a:pt x="29762" y="26671"/>
                </a:cubicBezTo>
                <a:cubicBezTo>
                  <a:pt x="29946" y="26910"/>
                  <a:pt x="30330" y="26763"/>
                  <a:pt x="30309" y="26462"/>
                </a:cubicBezTo>
                <a:lnTo>
                  <a:pt x="30290" y="26200"/>
                </a:lnTo>
                <a:lnTo>
                  <a:pt x="30269" y="25858"/>
                </a:lnTo>
                <a:cubicBezTo>
                  <a:pt x="30258" y="25690"/>
                  <a:pt x="30116" y="25560"/>
                  <a:pt x="29946" y="25571"/>
                </a:cubicBezTo>
                <a:cubicBezTo>
                  <a:pt x="29779" y="25579"/>
                  <a:pt x="29649" y="25724"/>
                  <a:pt x="29659" y="25892"/>
                </a:cubicBezTo>
                <a:lnTo>
                  <a:pt x="29680" y="26241"/>
                </a:lnTo>
                <a:close/>
                <a:moveTo>
                  <a:pt x="29653" y="24204"/>
                </a:moveTo>
                <a:cubicBezTo>
                  <a:pt x="29770" y="24395"/>
                  <a:pt x="30089" y="24410"/>
                  <a:pt x="30196" y="24163"/>
                </a:cubicBezTo>
                <a:cubicBezTo>
                  <a:pt x="30202" y="24148"/>
                  <a:pt x="30206" y="24131"/>
                  <a:pt x="30210" y="24116"/>
                </a:cubicBezTo>
                <a:cubicBezTo>
                  <a:pt x="30479" y="24031"/>
                  <a:pt x="30489" y="23641"/>
                  <a:pt x="30225" y="23542"/>
                </a:cubicBezTo>
                <a:lnTo>
                  <a:pt x="30227" y="23442"/>
                </a:lnTo>
                <a:cubicBezTo>
                  <a:pt x="30238" y="23121"/>
                  <a:pt x="29802" y="23002"/>
                  <a:pt x="29649" y="23295"/>
                </a:cubicBezTo>
                <a:cubicBezTo>
                  <a:pt x="29630" y="23335"/>
                  <a:pt x="29617" y="23379"/>
                  <a:pt x="29617" y="23425"/>
                </a:cubicBezTo>
                <a:lnTo>
                  <a:pt x="29613" y="23593"/>
                </a:lnTo>
                <a:lnTo>
                  <a:pt x="29466" y="23613"/>
                </a:lnTo>
                <a:cubicBezTo>
                  <a:pt x="29359" y="23628"/>
                  <a:pt x="29269" y="23699"/>
                  <a:pt x="29227" y="23798"/>
                </a:cubicBezTo>
                <a:cubicBezTo>
                  <a:pt x="29137" y="24016"/>
                  <a:pt x="29317" y="24251"/>
                  <a:pt x="29552" y="24217"/>
                </a:cubicBezTo>
                <a:lnTo>
                  <a:pt x="29653" y="24202"/>
                </a:lnTo>
                <a:close/>
                <a:moveTo>
                  <a:pt x="29728" y="21572"/>
                </a:moveTo>
                <a:cubicBezTo>
                  <a:pt x="29697" y="21908"/>
                  <a:pt x="30149" y="22042"/>
                  <a:pt x="30305" y="21742"/>
                </a:cubicBezTo>
                <a:cubicBezTo>
                  <a:pt x="30321" y="21708"/>
                  <a:pt x="30332" y="21671"/>
                  <a:pt x="30336" y="21635"/>
                </a:cubicBezTo>
                <a:lnTo>
                  <a:pt x="30359" y="21405"/>
                </a:lnTo>
                <a:lnTo>
                  <a:pt x="30380" y="21229"/>
                </a:lnTo>
                <a:lnTo>
                  <a:pt x="30403" y="21036"/>
                </a:lnTo>
                <a:cubicBezTo>
                  <a:pt x="30430" y="20866"/>
                  <a:pt x="30311" y="20709"/>
                  <a:pt x="30141" y="20686"/>
                </a:cubicBezTo>
                <a:cubicBezTo>
                  <a:pt x="29971" y="20663"/>
                  <a:pt x="29814" y="20786"/>
                  <a:pt x="29797" y="20956"/>
                </a:cubicBezTo>
                <a:lnTo>
                  <a:pt x="29772" y="21157"/>
                </a:lnTo>
                <a:lnTo>
                  <a:pt x="29751" y="21340"/>
                </a:lnTo>
                <a:close/>
                <a:moveTo>
                  <a:pt x="30114" y="19124"/>
                </a:moveTo>
                <a:cubicBezTo>
                  <a:pt x="30082" y="19286"/>
                  <a:pt x="30185" y="19445"/>
                  <a:pt x="30346" y="19481"/>
                </a:cubicBezTo>
                <a:cubicBezTo>
                  <a:pt x="30506" y="19518"/>
                  <a:pt x="30667" y="19420"/>
                  <a:pt x="30709" y="19259"/>
                </a:cubicBezTo>
                <a:lnTo>
                  <a:pt x="30749" y="19085"/>
                </a:lnTo>
                <a:lnTo>
                  <a:pt x="30787" y="18932"/>
                </a:lnTo>
                <a:lnTo>
                  <a:pt x="30824" y="18781"/>
                </a:lnTo>
                <a:lnTo>
                  <a:pt x="30852" y="18678"/>
                </a:lnTo>
                <a:cubicBezTo>
                  <a:pt x="30940" y="18334"/>
                  <a:pt x="30474" y="18137"/>
                  <a:pt x="30290" y="18447"/>
                </a:cubicBezTo>
                <a:cubicBezTo>
                  <a:pt x="30277" y="18468"/>
                  <a:pt x="30269" y="18494"/>
                  <a:pt x="30261" y="18519"/>
                </a:cubicBezTo>
                <a:lnTo>
                  <a:pt x="30231" y="18628"/>
                </a:lnTo>
                <a:lnTo>
                  <a:pt x="30191" y="18785"/>
                </a:lnTo>
                <a:lnTo>
                  <a:pt x="30154" y="18944"/>
                </a:lnTo>
                <a:lnTo>
                  <a:pt x="30112" y="19124"/>
                </a:lnTo>
                <a:close/>
                <a:moveTo>
                  <a:pt x="30877" y="16739"/>
                </a:moveTo>
                <a:cubicBezTo>
                  <a:pt x="30743" y="17041"/>
                  <a:pt x="31109" y="17312"/>
                  <a:pt x="31359" y="17096"/>
                </a:cubicBezTo>
                <a:cubicBezTo>
                  <a:pt x="31390" y="17069"/>
                  <a:pt x="31415" y="17033"/>
                  <a:pt x="31432" y="16993"/>
                </a:cubicBezTo>
                <a:lnTo>
                  <a:pt x="31484" y="16880"/>
                </a:lnTo>
                <a:lnTo>
                  <a:pt x="31541" y="16760"/>
                </a:lnTo>
                <a:lnTo>
                  <a:pt x="31598" y="16647"/>
                </a:lnTo>
                <a:lnTo>
                  <a:pt x="31656" y="16532"/>
                </a:lnTo>
                <a:lnTo>
                  <a:pt x="31692" y="16463"/>
                </a:lnTo>
                <a:cubicBezTo>
                  <a:pt x="31847" y="16163"/>
                  <a:pt x="31482" y="15863"/>
                  <a:pt x="31214" y="16096"/>
                </a:cubicBezTo>
                <a:cubicBezTo>
                  <a:pt x="31189" y="16119"/>
                  <a:pt x="31168" y="16146"/>
                  <a:pt x="31153" y="16176"/>
                </a:cubicBezTo>
                <a:lnTo>
                  <a:pt x="31114" y="16251"/>
                </a:lnTo>
                <a:lnTo>
                  <a:pt x="31051" y="16375"/>
                </a:lnTo>
                <a:lnTo>
                  <a:pt x="30990" y="16501"/>
                </a:lnTo>
                <a:lnTo>
                  <a:pt x="30929" y="16628"/>
                </a:lnTo>
                <a:lnTo>
                  <a:pt x="30879" y="16742"/>
                </a:lnTo>
                <a:close/>
                <a:moveTo>
                  <a:pt x="32275" y="14619"/>
                </a:moveTo>
                <a:cubicBezTo>
                  <a:pt x="32017" y="14876"/>
                  <a:pt x="32340" y="15287"/>
                  <a:pt x="32652" y="15094"/>
                </a:cubicBezTo>
                <a:cubicBezTo>
                  <a:pt x="32671" y="15084"/>
                  <a:pt x="32685" y="15069"/>
                  <a:pt x="32702" y="15057"/>
                </a:cubicBezTo>
                <a:lnTo>
                  <a:pt x="32794" y="14966"/>
                </a:lnTo>
                <a:lnTo>
                  <a:pt x="32870" y="14899"/>
                </a:lnTo>
                <a:lnTo>
                  <a:pt x="32945" y="14834"/>
                </a:lnTo>
                <a:lnTo>
                  <a:pt x="33023" y="14772"/>
                </a:lnTo>
                <a:lnTo>
                  <a:pt x="33100" y="14711"/>
                </a:lnTo>
                <a:lnTo>
                  <a:pt x="33128" y="14692"/>
                </a:lnTo>
                <a:cubicBezTo>
                  <a:pt x="33410" y="14487"/>
                  <a:pt x="33197" y="14049"/>
                  <a:pt x="32857" y="14151"/>
                </a:cubicBezTo>
                <a:cubicBezTo>
                  <a:pt x="32830" y="14162"/>
                  <a:pt x="32803" y="14174"/>
                  <a:pt x="32778" y="14191"/>
                </a:cubicBezTo>
                <a:lnTo>
                  <a:pt x="32738" y="14220"/>
                </a:lnTo>
                <a:lnTo>
                  <a:pt x="32645" y="14292"/>
                </a:lnTo>
                <a:lnTo>
                  <a:pt x="32555" y="14365"/>
                </a:lnTo>
                <a:lnTo>
                  <a:pt x="32467" y="14440"/>
                </a:lnTo>
                <a:lnTo>
                  <a:pt x="32379" y="14518"/>
                </a:lnTo>
                <a:lnTo>
                  <a:pt x="32275" y="14619"/>
                </a:lnTo>
                <a:close/>
                <a:moveTo>
                  <a:pt x="34639" y="13510"/>
                </a:moveTo>
                <a:cubicBezTo>
                  <a:pt x="34469" y="13516"/>
                  <a:pt x="34339" y="13659"/>
                  <a:pt x="34345" y="13826"/>
                </a:cubicBezTo>
                <a:cubicBezTo>
                  <a:pt x="34351" y="13996"/>
                  <a:pt x="34492" y="14126"/>
                  <a:pt x="34662" y="14120"/>
                </a:cubicBezTo>
                <a:lnTo>
                  <a:pt x="34760" y="14116"/>
                </a:lnTo>
                <a:lnTo>
                  <a:pt x="34856" y="14114"/>
                </a:lnTo>
                <a:lnTo>
                  <a:pt x="34955" y="14114"/>
                </a:lnTo>
                <a:lnTo>
                  <a:pt x="35056" y="14118"/>
                </a:lnTo>
                <a:lnTo>
                  <a:pt x="35158" y="14124"/>
                </a:lnTo>
                <a:lnTo>
                  <a:pt x="35223" y="14132"/>
                </a:lnTo>
                <a:cubicBezTo>
                  <a:pt x="35391" y="14151"/>
                  <a:pt x="35544" y="14032"/>
                  <a:pt x="35563" y="13864"/>
                </a:cubicBezTo>
                <a:cubicBezTo>
                  <a:pt x="35584" y="13696"/>
                  <a:pt x="35464" y="13546"/>
                  <a:pt x="35297" y="13525"/>
                </a:cubicBezTo>
                <a:lnTo>
                  <a:pt x="35211" y="13516"/>
                </a:lnTo>
                <a:lnTo>
                  <a:pt x="35091" y="13508"/>
                </a:lnTo>
                <a:lnTo>
                  <a:pt x="34972" y="13504"/>
                </a:lnTo>
                <a:lnTo>
                  <a:pt x="34854" y="13502"/>
                </a:lnTo>
                <a:lnTo>
                  <a:pt x="34737" y="13504"/>
                </a:lnTo>
                <a:lnTo>
                  <a:pt x="34639" y="13510"/>
                </a:lnTo>
                <a:close/>
                <a:moveTo>
                  <a:pt x="37139" y="14118"/>
                </a:moveTo>
                <a:cubicBezTo>
                  <a:pt x="36822" y="13954"/>
                  <a:pt x="36529" y="14365"/>
                  <a:pt x="36787" y="14612"/>
                </a:cubicBezTo>
                <a:cubicBezTo>
                  <a:pt x="36806" y="14629"/>
                  <a:pt x="36826" y="14644"/>
                  <a:pt x="36850" y="14656"/>
                </a:cubicBezTo>
                <a:lnTo>
                  <a:pt x="36958" y="14713"/>
                </a:lnTo>
                <a:lnTo>
                  <a:pt x="37082" y="14780"/>
                </a:lnTo>
                <a:cubicBezTo>
                  <a:pt x="37176" y="14834"/>
                  <a:pt x="37269" y="14889"/>
                  <a:pt x="37359" y="14948"/>
                </a:cubicBezTo>
                <a:cubicBezTo>
                  <a:pt x="37644" y="15126"/>
                  <a:pt x="37969" y="14782"/>
                  <a:pt x="37772" y="14510"/>
                </a:cubicBezTo>
                <a:cubicBezTo>
                  <a:pt x="37749" y="14480"/>
                  <a:pt x="37721" y="14453"/>
                  <a:pt x="37690" y="14432"/>
                </a:cubicBezTo>
                <a:cubicBezTo>
                  <a:pt x="37587" y="14369"/>
                  <a:pt x="37487" y="14308"/>
                  <a:pt x="37382" y="14250"/>
                </a:cubicBezTo>
                <a:lnTo>
                  <a:pt x="37248" y="14176"/>
                </a:lnTo>
                <a:lnTo>
                  <a:pt x="37139" y="14118"/>
                </a:lnTo>
                <a:close/>
                <a:moveTo>
                  <a:pt x="39115" y="15731"/>
                </a:moveTo>
                <a:cubicBezTo>
                  <a:pt x="38920" y="15478"/>
                  <a:pt x="38507" y="15660"/>
                  <a:pt x="38574" y="15985"/>
                </a:cubicBezTo>
                <a:cubicBezTo>
                  <a:pt x="38585" y="16027"/>
                  <a:pt x="38604" y="16069"/>
                  <a:pt x="38631" y="16104"/>
                </a:cubicBezTo>
                <a:cubicBezTo>
                  <a:pt x="38748" y="16253"/>
                  <a:pt x="38855" y="16413"/>
                  <a:pt x="38952" y="16576"/>
                </a:cubicBezTo>
                <a:cubicBezTo>
                  <a:pt x="39086" y="16809"/>
                  <a:pt x="39438" y="16765"/>
                  <a:pt x="39511" y="16503"/>
                </a:cubicBezTo>
                <a:cubicBezTo>
                  <a:pt x="39532" y="16423"/>
                  <a:pt x="39522" y="16339"/>
                  <a:pt x="39482" y="16270"/>
                </a:cubicBezTo>
                <a:cubicBezTo>
                  <a:pt x="39371" y="16084"/>
                  <a:pt x="39249" y="15903"/>
                  <a:pt x="39115" y="15731"/>
                </a:cubicBezTo>
                <a:close/>
                <a:moveTo>
                  <a:pt x="40081" y="18131"/>
                </a:moveTo>
                <a:cubicBezTo>
                  <a:pt x="40062" y="17821"/>
                  <a:pt x="39639" y="17733"/>
                  <a:pt x="39499" y="18024"/>
                </a:cubicBezTo>
                <a:cubicBezTo>
                  <a:pt x="39478" y="18068"/>
                  <a:pt x="39469" y="18118"/>
                  <a:pt x="39471" y="18169"/>
                </a:cubicBezTo>
                <a:cubicBezTo>
                  <a:pt x="39486" y="18353"/>
                  <a:pt x="39482" y="18540"/>
                  <a:pt x="39461" y="18722"/>
                </a:cubicBezTo>
                <a:cubicBezTo>
                  <a:pt x="39419" y="19045"/>
                  <a:pt x="39851" y="19200"/>
                  <a:pt x="40025" y="18917"/>
                </a:cubicBezTo>
                <a:cubicBezTo>
                  <a:pt x="40045" y="18881"/>
                  <a:pt x="40060" y="18839"/>
                  <a:pt x="40064" y="18797"/>
                </a:cubicBezTo>
                <a:cubicBezTo>
                  <a:pt x="40092" y="18575"/>
                  <a:pt x="40098" y="18353"/>
                  <a:pt x="40081" y="18131"/>
                </a:cubicBezTo>
                <a:close/>
                <a:moveTo>
                  <a:pt x="39308" y="20619"/>
                </a:moveTo>
                <a:cubicBezTo>
                  <a:pt x="39511" y="20353"/>
                  <a:pt x="39197" y="19992"/>
                  <a:pt x="38901" y="20174"/>
                </a:cubicBezTo>
                <a:cubicBezTo>
                  <a:pt x="38872" y="20193"/>
                  <a:pt x="38845" y="20218"/>
                  <a:pt x="38824" y="20246"/>
                </a:cubicBezTo>
                <a:cubicBezTo>
                  <a:pt x="38708" y="20397"/>
                  <a:pt x="38583" y="20537"/>
                  <a:pt x="38446" y="20671"/>
                </a:cubicBezTo>
                <a:cubicBezTo>
                  <a:pt x="38197" y="20923"/>
                  <a:pt x="38499" y="21329"/>
                  <a:pt x="38813" y="21153"/>
                </a:cubicBezTo>
                <a:cubicBezTo>
                  <a:pt x="38836" y="21141"/>
                  <a:pt x="38857" y="21124"/>
                  <a:pt x="38876" y="21107"/>
                </a:cubicBezTo>
                <a:cubicBezTo>
                  <a:pt x="39031" y="20954"/>
                  <a:pt x="39176" y="20791"/>
                  <a:pt x="39308" y="20619"/>
                </a:cubicBezTo>
                <a:close/>
                <a:moveTo>
                  <a:pt x="37313" y="22216"/>
                </a:moveTo>
                <a:cubicBezTo>
                  <a:pt x="37461" y="22138"/>
                  <a:pt x="37520" y="21954"/>
                  <a:pt x="37443" y="21805"/>
                </a:cubicBezTo>
                <a:cubicBezTo>
                  <a:pt x="37365" y="21654"/>
                  <a:pt x="37181" y="21595"/>
                  <a:pt x="37032" y="21673"/>
                </a:cubicBezTo>
                <a:cubicBezTo>
                  <a:pt x="36856" y="21765"/>
                  <a:pt x="36680" y="21849"/>
                  <a:pt x="36500" y="21928"/>
                </a:cubicBezTo>
                <a:cubicBezTo>
                  <a:pt x="36200" y="22058"/>
                  <a:pt x="36286" y="22513"/>
                  <a:pt x="36627" y="22513"/>
                </a:cubicBezTo>
                <a:cubicBezTo>
                  <a:pt x="36667" y="22513"/>
                  <a:pt x="36707" y="22505"/>
                  <a:pt x="36743" y="22488"/>
                </a:cubicBezTo>
                <a:cubicBezTo>
                  <a:pt x="36935" y="22402"/>
                  <a:pt x="37126" y="22312"/>
                  <a:pt x="37313" y="22216"/>
                </a:cubicBezTo>
                <a:close/>
                <a:moveTo>
                  <a:pt x="34970" y="23102"/>
                </a:moveTo>
                <a:cubicBezTo>
                  <a:pt x="35280" y="23022"/>
                  <a:pt x="35271" y="22561"/>
                  <a:pt x="34934" y="22505"/>
                </a:cubicBezTo>
                <a:cubicBezTo>
                  <a:pt x="34894" y="22499"/>
                  <a:pt x="34852" y="22503"/>
                  <a:pt x="34812" y="22513"/>
                </a:cubicBezTo>
                <a:lnTo>
                  <a:pt x="34569" y="22578"/>
                </a:lnTo>
                <a:lnTo>
                  <a:pt x="34226" y="22666"/>
                </a:lnTo>
                <a:cubicBezTo>
                  <a:pt x="33890" y="22752"/>
                  <a:pt x="33932" y="23245"/>
                  <a:pt x="34284" y="23270"/>
                </a:cubicBezTo>
                <a:cubicBezTo>
                  <a:pt x="34316" y="23270"/>
                  <a:pt x="34345" y="23268"/>
                  <a:pt x="34374" y="23259"/>
                </a:cubicBezTo>
                <a:lnTo>
                  <a:pt x="34724" y="23169"/>
                </a:lnTo>
                <a:lnTo>
                  <a:pt x="34970" y="23104"/>
                </a:lnTo>
                <a:close/>
                <a:moveTo>
                  <a:pt x="32578" y="23681"/>
                </a:moveTo>
                <a:cubicBezTo>
                  <a:pt x="32918" y="23605"/>
                  <a:pt x="32893" y="23113"/>
                  <a:pt x="32541" y="23079"/>
                </a:cubicBezTo>
                <a:cubicBezTo>
                  <a:pt x="32511" y="23077"/>
                  <a:pt x="32482" y="23077"/>
                  <a:pt x="32455" y="23083"/>
                </a:cubicBezTo>
                <a:lnTo>
                  <a:pt x="32233" y="23131"/>
                </a:lnTo>
                <a:lnTo>
                  <a:pt x="31860" y="23207"/>
                </a:lnTo>
                <a:cubicBezTo>
                  <a:pt x="31694" y="23238"/>
                  <a:pt x="31585" y="23400"/>
                  <a:pt x="31619" y="23565"/>
                </a:cubicBezTo>
                <a:cubicBezTo>
                  <a:pt x="31650" y="23731"/>
                  <a:pt x="31811" y="23838"/>
                  <a:pt x="31977" y="23806"/>
                </a:cubicBezTo>
                <a:lnTo>
                  <a:pt x="32356" y="23727"/>
                </a:lnTo>
                <a:lnTo>
                  <a:pt x="32578" y="23681"/>
                </a:lnTo>
                <a:close/>
                <a:moveTo>
                  <a:pt x="27721" y="24441"/>
                </a:moveTo>
                <a:cubicBezTo>
                  <a:pt x="27888" y="24425"/>
                  <a:pt x="28010" y="24274"/>
                  <a:pt x="27993" y="24106"/>
                </a:cubicBezTo>
                <a:cubicBezTo>
                  <a:pt x="27978" y="23938"/>
                  <a:pt x="27827" y="23815"/>
                  <a:pt x="27660" y="23831"/>
                </a:cubicBezTo>
                <a:lnTo>
                  <a:pt x="27377" y="23859"/>
                </a:lnTo>
                <a:lnTo>
                  <a:pt x="27056" y="23886"/>
                </a:lnTo>
                <a:cubicBezTo>
                  <a:pt x="26717" y="23917"/>
                  <a:pt x="26671" y="24397"/>
                  <a:pt x="27010" y="24489"/>
                </a:cubicBezTo>
                <a:cubicBezTo>
                  <a:pt x="27042" y="24496"/>
                  <a:pt x="27075" y="24498"/>
                  <a:pt x="27106" y="24496"/>
                </a:cubicBezTo>
                <a:lnTo>
                  <a:pt x="27433" y="24466"/>
                </a:lnTo>
                <a:lnTo>
                  <a:pt x="27721" y="24439"/>
                </a:lnTo>
                <a:close/>
                <a:moveTo>
                  <a:pt x="25264" y="24613"/>
                </a:moveTo>
                <a:cubicBezTo>
                  <a:pt x="25579" y="24603"/>
                  <a:pt x="25679" y="24169"/>
                  <a:pt x="25375" y="24028"/>
                </a:cubicBezTo>
                <a:cubicBezTo>
                  <a:pt x="25331" y="24010"/>
                  <a:pt x="25287" y="23999"/>
                  <a:pt x="25241" y="24001"/>
                </a:cubicBezTo>
                <a:lnTo>
                  <a:pt x="24883" y="24016"/>
                </a:lnTo>
                <a:lnTo>
                  <a:pt x="24636" y="24022"/>
                </a:lnTo>
                <a:cubicBezTo>
                  <a:pt x="24307" y="24033"/>
                  <a:pt x="24221" y="24479"/>
                  <a:pt x="24525" y="24611"/>
                </a:cubicBezTo>
                <a:cubicBezTo>
                  <a:pt x="24564" y="24626"/>
                  <a:pt x="24606" y="24634"/>
                  <a:pt x="24648" y="24634"/>
                </a:cubicBezTo>
                <a:lnTo>
                  <a:pt x="24904" y="24626"/>
                </a:lnTo>
                <a:lnTo>
                  <a:pt x="25264" y="24613"/>
                </a:lnTo>
                <a:close/>
                <a:moveTo>
                  <a:pt x="22802" y="24642"/>
                </a:moveTo>
                <a:cubicBezTo>
                  <a:pt x="22970" y="24642"/>
                  <a:pt x="23104" y="24510"/>
                  <a:pt x="23108" y="24343"/>
                </a:cubicBezTo>
                <a:cubicBezTo>
                  <a:pt x="23112" y="24177"/>
                  <a:pt x="22980" y="24039"/>
                  <a:pt x="22814" y="24033"/>
                </a:cubicBezTo>
                <a:lnTo>
                  <a:pt x="22448" y="24024"/>
                </a:lnTo>
                <a:lnTo>
                  <a:pt x="22209" y="24018"/>
                </a:lnTo>
                <a:cubicBezTo>
                  <a:pt x="21873" y="24005"/>
                  <a:pt x="21764" y="24469"/>
                  <a:pt x="22083" y="24605"/>
                </a:cubicBezTo>
                <a:cubicBezTo>
                  <a:pt x="22117" y="24619"/>
                  <a:pt x="22152" y="24626"/>
                  <a:pt x="22188" y="24628"/>
                </a:cubicBezTo>
                <a:lnTo>
                  <a:pt x="22431" y="24634"/>
                </a:lnTo>
                <a:lnTo>
                  <a:pt x="22804" y="24642"/>
                </a:lnTo>
                <a:close/>
                <a:moveTo>
                  <a:pt x="20344" y="24523"/>
                </a:moveTo>
                <a:cubicBezTo>
                  <a:pt x="20461" y="24531"/>
                  <a:pt x="20572" y="24473"/>
                  <a:pt x="20631" y="24372"/>
                </a:cubicBezTo>
                <a:cubicBezTo>
                  <a:pt x="20744" y="24177"/>
                  <a:pt x="20616" y="23932"/>
                  <a:pt x="20392" y="23915"/>
                </a:cubicBezTo>
                <a:lnTo>
                  <a:pt x="20082" y="23888"/>
                </a:lnTo>
                <a:lnTo>
                  <a:pt x="19790" y="23863"/>
                </a:lnTo>
                <a:cubicBezTo>
                  <a:pt x="19518" y="23838"/>
                  <a:pt x="19350" y="24152"/>
                  <a:pt x="19520" y="24360"/>
                </a:cubicBezTo>
                <a:cubicBezTo>
                  <a:pt x="19572" y="24422"/>
                  <a:pt x="19646" y="24462"/>
                  <a:pt x="19727" y="24471"/>
                </a:cubicBezTo>
                <a:lnTo>
                  <a:pt x="20027" y="24498"/>
                </a:lnTo>
                <a:lnTo>
                  <a:pt x="20341" y="24523"/>
                </a:lnTo>
                <a:close/>
                <a:moveTo>
                  <a:pt x="17898" y="24246"/>
                </a:moveTo>
                <a:cubicBezTo>
                  <a:pt x="18216" y="24297"/>
                  <a:pt x="18388" y="23867"/>
                  <a:pt x="18103" y="23685"/>
                </a:cubicBezTo>
                <a:cubicBezTo>
                  <a:pt x="18068" y="23664"/>
                  <a:pt x="18028" y="23649"/>
                  <a:pt x="17988" y="23643"/>
                </a:cubicBezTo>
                <a:lnTo>
                  <a:pt x="17799" y="23616"/>
                </a:lnTo>
                <a:lnTo>
                  <a:pt x="17577" y="23580"/>
                </a:lnTo>
                <a:lnTo>
                  <a:pt x="17389" y="23551"/>
                </a:lnTo>
                <a:cubicBezTo>
                  <a:pt x="17051" y="23498"/>
                  <a:pt x="16890" y="23951"/>
                  <a:pt x="17194" y="24121"/>
                </a:cubicBezTo>
                <a:cubicBezTo>
                  <a:pt x="17225" y="24137"/>
                  <a:pt x="17257" y="24148"/>
                  <a:pt x="17288" y="24152"/>
                </a:cubicBezTo>
                <a:lnTo>
                  <a:pt x="17481" y="24183"/>
                </a:lnTo>
                <a:lnTo>
                  <a:pt x="17707" y="24219"/>
                </a:lnTo>
                <a:close/>
                <a:moveTo>
                  <a:pt x="15471" y="23806"/>
                </a:moveTo>
                <a:cubicBezTo>
                  <a:pt x="15785" y="23873"/>
                  <a:pt x="15982" y="23477"/>
                  <a:pt x="15727" y="23266"/>
                </a:cubicBezTo>
                <a:cubicBezTo>
                  <a:pt x="15691" y="23238"/>
                  <a:pt x="15649" y="23219"/>
                  <a:pt x="15605" y="23209"/>
                </a:cubicBezTo>
                <a:lnTo>
                  <a:pt x="15393" y="23163"/>
                </a:lnTo>
                <a:lnTo>
                  <a:pt x="15182" y="23113"/>
                </a:lnTo>
                <a:lnTo>
                  <a:pt x="15014" y="23073"/>
                </a:lnTo>
                <a:cubicBezTo>
                  <a:pt x="14851" y="23035"/>
                  <a:pt x="14685" y="23136"/>
                  <a:pt x="14645" y="23299"/>
                </a:cubicBezTo>
                <a:cubicBezTo>
                  <a:pt x="14608" y="23463"/>
                  <a:pt x="14708" y="23628"/>
                  <a:pt x="14872" y="23668"/>
                </a:cubicBezTo>
                <a:lnTo>
                  <a:pt x="15044" y="23708"/>
                </a:lnTo>
                <a:lnTo>
                  <a:pt x="15259" y="23758"/>
                </a:lnTo>
                <a:close/>
                <a:moveTo>
                  <a:pt x="13084" y="23186"/>
                </a:moveTo>
                <a:cubicBezTo>
                  <a:pt x="13411" y="23280"/>
                  <a:pt x="13625" y="22861"/>
                  <a:pt x="13361" y="22654"/>
                </a:cubicBezTo>
                <a:cubicBezTo>
                  <a:pt x="13331" y="22631"/>
                  <a:pt x="13300" y="22614"/>
                  <a:pt x="13264" y="22601"/>
                </a:cubicBezTo>
                <a:lnTo>
                  <a:pt x="13118" y="22557"/>
                </a:lnTo>
                <a:lnTo>
                  <a:pt x="12916" y="22494"/>
                </a:lnTo>
                <a:lnTo>
                  <a:pt x="12688" y="22421"/>
                </a:lnTo>
                <a:cubicBezTo>
                  <a:pt x="12374" y="22320"/>
                  <a:pt x="12141" y="22716"/>
                  <a:pt x="12388" y="22941"/>
                </a:cubicBezTo>
                <a:cubicBezTo>
                  <a:pt x="12420" y="22968"/>
                  <a:pt x="12455" y="22989"/>
                  <a:pt x="12495" y="23002"/>
                </a:cubicBezTo>
                <a:lnTo>
                  <a:pt x="12732" y="23077"/>
                </a:lnTo>
                <a:close/>
                <a:moveTo>
                  <a:pt x="10751" y="22375"/>
                </a:moveTo>
                <a:cubicBezTo>
                  <a:pt x="11068" y="22503"/>
                  <a:pt x="11330" y="22090"/>
                  <a:pt x="11060" y="21855"/>
                </a:cubicBezTo>
                <a:cubicBezTo>
                  <a:pt x="11036" y="21836"/>
                  <a:pt x="11009" y="21822"/>
                  <a:pt x="10982" y="21809"/>
                </a:cubicBezTo>
                <a:lnTo>
                  <a:pt x="10793" y="21734"/>
                </a:lnTo>
                <a:lnTo>
                  <a:pt x="10609" y="21658"/>
                </a:lnTo>
                <a:lnTo>
                  <a:pt x="10422" y="21579"/>
                </a:lnTo>
                <a:cubicBezTo>
                  <a:pt x="10119" y="21449"/>
                  <a:pt x="9846" y="21836"/>
                  <a:pt x="10089" y="22079"/>
                </a:cubicBezTo>
                <a:cubicBezTo>
                  <a:pt x="10114" y="22105"/>
                  <a:pt x="10146" y="22125"/>
                  <a:pt x="10179" y="22140"/>
                </a:cubicBezTo>
                <a:lnTo>
                  <a:pt x="10374" y="22222"/>
                </a:lnTo>
                <a:lnTo>
                  <a:pt x="10565" y="22299"/>
                </a:lnTo>
                <a:lnTo>
                  <a:pt x="10751" y="22375"/>
                </a:lnTo>
                <a:close/>
                <a:moveTo>
                  <a:pt x="8501" y="21354"/>
                </a:moveTo>
                <a:cubicBezTo>
                  <a:pt x="8802" y="21511"/>
                  <a:pt x="9102" y="21126"/>
                  <a:pt x="8857" y="20866"/>
                </a:cubicBezTo>
                <a:cubicBezTo>
                  <a:pt x="8836" y="20845"/>
                  <a:pt x="8811" y="20826"/>
                  <a:pt x="8784" y="20811"/>
                </a:cubicBezTo>
                <a:lnTo>
                  <a:pt x="8662" y="20749"/>
                </a:lnTo>
                <a:lnTo>
                  <a:pt x="8492" y="20661"/>
                </a:lnTo>
                <a:lnTo>
                  <a:pt x="8251" y="20529"/>
                </a:lnTo>
                <a:cubicBezTo>
                  <a:pt x="8174" y="20487"/>
                  <a:pt x="8084" y="20480"/>
                  <a:pt x="8002" y="20508"/>
                </a:cubicBezTo>
                <a:cubicBezTo>
                  <a:pt x="7752" y="20596"/>
                  <a:pt x="7723" y="20935"/>
                  <a:pt x="7954" y="21063"/>
                </a:cubicBezTo>
                <a:lnTo>
                  <a:pt x="8205" y="21199"/>
                </a:lnTo>
                <a:lnTo>
                  <a:pt x="8379" y="21291"/>
                </a:lnTo>
                <a:lnTo>
                  <a:pt x="8501" y="21354"/>
                </a:lnTo>
                <a:close/>
                <a:moveTo>
                  <a:pt x="6363" y="20099"/>
                </a:moveTo>
                <a:cubicBezTo>
                  <a:pt x="6503" y="20195"/>
                  <a:pt x="6692" y="20158"/>
                  <a:pt x="6788" y="20019"/>
                </a:cubicBezTo>
                <a:cubicBezTo>
                  <a:pt x="6883" y="19879"/>
                  <a:pt x="6845" y="19690"/>
                  <a:pt x="6707" y="19594"/>
                </a:cubicBezTo>
                <a:lnTo>
                  <a:pt x="6587" y="19514"/>
                </a:lnTo>
                <a:lnTo>
                  <a:pt x="6438" y="19412"/>
                </a:lnTo>
                <a:lnTo>
                  <a:pt x="6212" y="19252"/>
                </a:lnTo>
                <a:cubicBezTo>
                  <a:pt x="5959" y="19066"/>
                  <a:pt x="5609" y="19349"/>
                  <a:pt x="5766" y="19648"/>
                </a:cubicBezTo>
                <a:cubicBezTo>
                  <a:pt x="5787" y="19688"/>
                  <a:pt x="5816" y="19722"/>
                  <a:pt x="5854" y="19747"/>
                </a:cubicBezTo>
                <a:lnTo>
                  <a:pt x="5938" y="19808"/>
                </a:lnTo>
                <a:lnTo>
                  <a:pt x="6091" y="19915"/>
                </a:lnTo>
                <a:lnTo>
                  <a:pt x="6244" y="20019"/>
                </a:lnTo>
                <a:lnTo>
                  <a:pt x="6363" y="20099"/>
                </a:lnTo>
                <a:close/>
                <a:moveTo>
                  <a:pt x="4395" y="18590"/>
                </a:moveTo>
                <a:cubicBezTo>
                  <a:pt x="4521" y="18701"/>
                  <a:pt x="4714" y="18691"/>
                  <a:pt x="4827" y="18563"/>
                </a:cubicBezTo>
                <a:cubicBezTo>
                  <a:pt x="4938" y="18437"/>
                  <a:pt x="4927" y="18244"/>
                  <a:pt x="4802" y="18133"/>
                </a:cubicBezTo>
                <a:lnTo>
                  <a:pt x="4657" y="18003"/>
                </a:lnTo>
                <a:lnTo>
                  <a:pt x="4531" y="17890"/>
                </a:lnTo>
                <a:lnTo>
                  <a:pt x="4359" y="17729"/>
                </a:lnTo>
                <a:cubicBezTo>
                  <a:pt x="4125" y="17502"/>
                  <a:pt x="3743" y="17754"/>
                  <a:pt x="3865" y="18064"/>
                </a:cubicBezTo>
                <a:cubicBezTo>
                  <a:pt x="3882" y="18102"/>
                  <a:pt x="3905" y="18137"/>
                  <a:pt x="3936" y="18167"/>
                </a:cubicBezTo>
                <a:lnTo>
                  <a:pt x="4116" y="18336"/>
                </a:lnTo>
                <a:lnTo>
                  <a:pt x="4246" y="18456"/>
                </a:lnTo>
                <a:lnTo>
                  <a:pt x="4395" y="18590"/>
                </a:lnTo>
                <a:close/>
                <a:moveTo>
                  <a:pt x="2666" y="16794"/>
                </a:moveTo>
                <a:cubicBezTo>
                  <a:pt x="2874" y="17054"/>
                  <a:pt x="3297" y="16840"/>
                  <a:pt x="3194" y="16507"/>
                </a:cubicBezTo>
                <a:cubicBezTo>
                  <a:pt x="3182" y="16473"/>
                  <a:pt x="3165" y="16442"/>
                  <a:pt x="3144" y="16413"/>
                </a:cubicBezTo>
                <a:lnTo>
                  <a:pt x="3069" y="16322"/>
                </a:lnTo>
                <a:lnTo>
                  <a:pt x="2970" y="16197"/>
                </a:lnTo>
                <a:lnTo>
                  <a:pt x="2874" y="16069"/>
                </a:lnTo>
                <a:lnTo>
                  <a:pt x="2777" y="15941"/>
                </a:lnTo>
                <a:cubicBezTo>
                  <a:pt x="2570" y="15662"/>
                  <a:pt x="2130" y="15889"/>
                  <a:pt x="2241" y="16222"/>
                </a:cubicBezTo>
                <a:cubicBezTo>
                  <a:pt x="2251" y="16249"/>
                  <a:pt x="2264" y="16276"/>
                  <a:pt x="2283" y="16301"/>
                </a:cubicBezTo>
                <a:lnTo>
                  <a:pt x="2387" y="16440"/>
                </a:lnTo>
                <a:lnTo>
                  <a:pt x="2488" y="16572"/>
                </a:lnTo>
                <a:lnTo>
                  <a:pt x="2593" y="16704"/>
                </a:lnTo>
                <a:lnTo>
                  <a:pt x="2668" y="16796"/>
                </a:lnTo>
                <a:close/>
                <a:moveTo>
                  <a:pt x="2283" y="16299"/>
                </a:moveTo>
                <a:lnTo>
                  <a:pt x="2777" y="15943"/>
                </a:lnTo>
                <a:close/>
                <a:moveTo>
                  <a:pt x="1281" y="14713"/>
                </a:moveTo>
                <a:cubicBezTo>
                  <a:pt x="1430" y="14998"/>
                  <a:pt x="1868" y="14891"/>
                  <a:pt x="1857" y="14558"/>
                </a:cubicBezTo>
                <a:cubicBezTo>
                  <a:pt x="1855" y="14514"/>
                  <a:pt x="1845" y="14472"/>
                  <a:pt x="1824" y="14432"/>
                </a:cubicBezTo>
                <a:lnTo>
                  <a:pt x="1780" y="14350"/>
                </a:lnTo>
                <a:lnTo>
                  <a:pt x="1710" y="14214"/>
                </a:lnTo>
                <a:lnTo>
                  <a:pt x="1643" y="14076"/>
                </a:lnTo>
                <a:lnTo>
                  <a:pt x="1560" y="13900"/>
                </a:lnTo>
                <a:cubicBezTo>
                  <a:pt x="1428" y="13604"/>
                  <a:pt x="975" y="13692"/>
                  <a:pt x="975" y="14032"/>
                </a:cubicBezTo>
                <a:cubicBezTo>
                  <a:pt x="977" y="14072"/>
                  <a:pt x="985" y="14111"/>
                  <a:pt x="1002" y="14149"/>
                </a:cubicBezTo>
                <a:lnTo>
                  <a:pt x="1092" y="14342"/>
                </a:lnTo>
                <a:lnTo>
                  <a:pt x="1164" y="14487"/>
                </a:lnTo>
                <a:lnTo>
                  <a:pt x="1237" y="14631"/>
                </a:lnTo>
                <a:lnTo>
                  <a:pt x="1281" y="14713"/>
                </a:lnTo>
                <a:close/>
                <a:moveTo>
                  <a:pt x="363" y="12382"/>
                </a:moveTo>
                <a:cubicBezTo>
                  <a:pt x="443" y="12684"/>
                  <a:pt x="883" y="12686"/>
                  <a:pt x="956" y="12368"/>
                </a:cubicBezTo>
                <a:cubicBezTo>
                  <a:pt x="967" y="12320"/>
                  <a:pt x="967" y="12271"/>
                  <a:pt x="954" y="12225"/>
                </a:cubicBezTo>
                <a:lnTo>
                  <a:pt x="914" y="12074"/>
                </a:lnTo>
                <a:lnTo>
                  <a:pt x="878" y="11928"/>
                </a:lnTo>
                <a:lnTo>
                  <a:pt x="845" y="11779"/>
                </a:lnTo>
                <a:lnTo>
                  <a:pt x="818" y="11647"/>
                </a:lnTo>
                <a:cubicBezTo>
                  <a:pt x="742" y="11307"/>
                  <a:pt x="258" y="11333"/>
                  <a:pt x="214" y="11672"/>
                </a:cubicBezTo>
                <a:cubicBezTo>
                  <a:pt x="210" y="11706"/>
                  <a:pt x="210" y="11737"/>
                  <a:pt x="218" y="11771"/>
                </a:cubicBezTo>
                <a:lnTo>
                  <a:pt x="248" y="11909"/>
                </a:lnTo>
                <a:lnTo>
                  <a:pt x="283" y="12066"/>
                </a:lnTo>
                <a:lnTo>
                  <a:pt x="321" y="12223"/>
                </a:lnTo>
                <a:lnTo>
                  <a:pt x="363" y="12382"/>
                </a:lnTo>
                <a:close/>
                <a:moveTo>
                  <a:pt x="5" y="9897"/>
                </a:moveTo>
                <a:cubicBezTo>
                  <a:pt x="15" y="10228"/>
                  <a:pt x="461" y="10310"/>
                  <a:pt x="591" y="10010"/>
                </a:cubicBezTo>
                <a:cubicBezTo>
                  <a:pt x="608" y="9970"/>
                  <a:pt x="614" y="9928"/>
                  <a:pt x="614" y="9886"/>
                </a:cubicBezTo>
                <a:lnTo>
                  <a:pt x="612" y="9794"/>
                </a:lnTo>
                <a:lnTo>
                  <a:pt x="610" y="9637"/>
                </a:lnTo>
                <a:lnTo>
                  <a:pt x="610" y="9480"/>
                </a:lnTo>
                <a:lnTo>
                  <a:pt x="614" y="9293"/>
                </a:lnTo>
                <a:cubicBezTo>
                  <a:pt x="623" y="9124"/>
                  <a:pt x="491" y="8981"/>
                  <a:pt x="323" y="8975"/>
                </a:cubicBezTo>
                <a:cubicBezTo>
                  <a:pt x="153" y="8969"/>
                  <a:pt x="11" y="9098"/>
                  <a:pt x="5" y="9266"/>
                </a:cubicBezTo>
                <a:lnTo>
                  <a:pt x="0" y="9472"/>
                </a:lnTo>
                <a:lnTo>
                  <a:pt x="0" y="9637"/>
                </a:lnTo>
                <a:lnTo>
                  <a:pt x="2" y="9805"/>
                </a:lnTo>
                <a:lnTo>
                  <a:pt x="5" y="9897"/>
                </a:lnTo>
                <a:close/>
                <a:moveTo>
                  <a:pt x="216" y="7399"/>
                </a:moveTo>
                <a:cubicBezTo>
                  <a:pt x="179" y="7564"/>
                  <a:pt x="285" y="7730"/>
                  <a:pt x="453" y="7766"/>
                </a:cubicBezTo>
                <a:cubicBezTo>
                  <a:pt x="619" y="7799"/>
                  <a:pt x="782" y="7690"/>
                  <a:pt x="816" y="7522"/>
                </a:cubicBezTo>
                <a:lnTo>
                  <a:pt x="843" y="7382"/>
                </a:lnTo>
                <a:lnTo>
                  <a:pt x="878" y="7217"/>
                </a:lnTo>
                <a:lnTo>
                  <a:pt x="916" y="7051"/>
                </a:lnTo>
                <a:lnTo>
                  <a:pt x="943" y="6938"/>
                </a:lnTo>
                <a:cubicBezTo>
                  <a:pt x="1023" y="6628"/>
                  <a:pt x="617" y="6412"/>
                  <a:pt x="403" y="6680"/>
                </a:cubicBezTo>
                <a:cubicBezTo>
                  <a:pt x="378" y="6714"/>
                  <a:pt x="361" y="6751"/>
                  <a:pt x="350" y="6791"/>
                </a:cubicBezTo>
                <a:lnTo>
                  <a:pt x="321" y="6911"/>
                </a:lnTo>
                <a:lnTo>
                  <a:pt x="281" y="7084"/>
                </a:lnTo>
                <a:lnTo>
                  <a:pt x="243" y="7258"/>
                </a:lnTo>
                <a:lnTo>
                  <a:pt x="216" y="7399"/>
                </a:lnTo>
                <a:close/>
                <a:moveTo>
                  <a:pt x="923" y="5008"/>
                </a:moveTo>
                <a:cubicBezTo>
                  <a:pt x="801" y="5311"/>
                  <a:pt x="1187" y="5573"/>
                  <a:pt x="1425" y="5335"/>
                </a:cubicBezTo>
                <a:cubicBezTo>
                  <a:pt x="1453" y="5305"/>
                  <a:pt x="1474" y="5270"/>
                  <a:pt x="1490" y="5234"/>
                </a:cubicBezTo>
                <a:lnTo>
                  <a:pt x="1574" y="5024"/>
                </a:lnTo>
                <a:lnTo>
                  <a:pt x="1648" y="4853"/>
                </a:lnTo>
                <a:lnTo>
                  <a:pt x="1721" y="4681"/>
                </a:lnTo>
                <a:cubicBezTo>
                  <a:pt x="1853" y="4377"/>
                  <a:pt x="1474" y="4104"/>
                  <a:pt x="1226" y="4341"/>
                </a:cubicBezTo>
                <a:cubicBezTo>
                  <a:pt x="1199" y="4366"/>
                  <a:pt x="1178" y="4398"/>
                  <a:pt x="1161" y="4433"/>
                </a:cubicBezTo>
                <a:lnTo>
                  <a:pt x="1086" y="4609"/>
                </a:lnTo>
                <a:lnTo>
                  <a:pt x="1011" y="4790"/>
                </a:lnTo>
                <a:lnTo>
                  <a:pt x="923" y="5008"/>
                </a:lnTo>
                <a:close/>
                <a:moveTo>
                  <a:pt x="2012" y="2769"/>
                </a:moveTo>
                <a:cubicBezTo>
                  <a:pt x="1926" y="2914"/>
                  <a:pt x="1975" y="3103"/>
                  <a:pt x="2119" y="3189"/>
                </a:cubicBezTo>
                <a:cubicBezTo>
                  <a:pt x="2264" y="3274"/>
                  <a:pt x="2450" y="3226"/>
                  <a:pt x="2538" y="3082"/>
                </a:cubicBezTo>
                <a:lnTo>
                  <a:pt x="2626" y="2929"/>
                </a:lnTo>
                <a:lnTo>
                  <a:pt x="2731" y="2751"/>
                </a:lnTo>
                <a:lnTo>
                  <a:pt x="2846" y="2566"/>
                </a:lnTo>
                <a:cubicBezTo>
                  <a:pt x="3022" y="2287"/>
                  <a:pt x="2691" y="1963"/>
                  <a:pt x="2413" y="2153"/>
                </a:cubicBezTo>
                <a:cubicBezTo>
                  <a:pt x="2379" y="2176"/>
                  <a:pt x="2352" y="2204"/>
                  <a:pt x="2331" y="2239"/>
                </a:cubicBezTo>
                <a:lnTo>
                  <a:pt x="2209" y="2434"/>
                </a:lnTo>
                <a:lnTo>
                  <a:pt x="2100" y="261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6" name="Google Shape;3226;p92"/>
          <p:cNvSpPr/>
          <p:nvPr/>
        </p:nvSpPr>
        <p:spPr>
          <a:xfrm rot="899958">
            <a:off x="378147" y="2913826"/>
            <a:ext cx="670144" cy="705762"/>
          </a:xfrm>
          <a:custGeom>
            <a:avLst/>
            <a:gdLst/>
            <a:ahLst/>
            <a:cxnLst/>
            <a:rect l="l" t="t" r="r" b="b"/>
            <a:pathLst>
              <a:path w="22408" h="23599" extrusionOk="0">
                <a:moveTo>
                  <a:pt x="10753" y="15813"/>
                </a:moveTo>
                <a:cubicBezTo>
                  <a:pt x="10808" y="15874"/>
                  <a:pt x="10843" y="15951"/>
                  <a:pt x="10852" y="16033"/>
                </a:cubicBezTo>
                <a:cubicBezTo>
                  <a:pt x="11143" y="18615"/>
                  <a:pt x="9921" y="21036"/>
                  <a:pt x="7377" y="21874"/>
                </a:cubicBezTo>
                <a:cubicBezTo>
                  <a:pt x="7054" y="21981"/>
                  <a:pt x="6790" y="21618"/>
                  <a:pt x="6943" y="21333"/>
                </a:cubicBezTo>
                <a:cubicBezTo>
                  <a:pt x="7130" y="20985"/>
                  <a:pt x="7247" y="20566"/>
                  <a:pt x="7197" y="20168"/>
                </a:cubicBezTo>
                <a:cubicBezTo>
                  <a:pt x="6185" y="21694"/>
                  <a:pt x="4047" y="22316"/>
                  <a:pt x="2303" y="22205"/>
                </a:cubicBezTo>
                <a:cubicBezTo>
                  <a:pt x="1939" y="22190"/>
                  <a:pt x="1809" y="21715"/>
                  <a:pt x="2115" y="21515"/>
                </a:cubicBezTo>
                <a:cubicBezTo>
                  <a:pt x="2894" y="20983"/>
                  <a:pt x="3443" y="20369"/>
                  <a:pt x="3758" y="19573"/>
                </a:cubicBezTo>
                <a:cubicBezTo>
                  <a:pt x="3626" y="19870"/>
                  <a:pt x="3165" y="19835"/>
                  <a:pt x="3062" y="19512"/>
                </a:cubicBezTo>
                <a:cubicBezTo>
                  <a:pt x="2769" y="18609"/>
                  <a:pt x="2800" y="17632"/>
                  <a:pt x="3150" y="16750"/>
                </a:cubicBezTo>
                <a:cubicBezTo>
                  <a:pt x="3858" y="14947"/>
                  <a:pt x="5696" y="13738"/>
                  <a:pt x="7622" y="13738"/>
                </a:cubicBezTo>
                <a:cubicBezTo>
                  <a:pt x="7851" y="13738"/>
                  <a:pt x="8004" y="13925"/>
                  <a:pt x="7989" y="14139"/>
                </a:cubicBezTo>
                <a:cubicBezTo>
                  <a:pt x="8396" y="15084"/>
                  <a:pt x="9418" y="15459"/>
                  <a:pt x="10361" y="15658"/>
                </a:cubicBezTo>
                <a:cubicBezTo>
                  <a:pt x="9967" y="15484"/>
                  <a:pt x="9594" y="15266"/>
                  <a:pt x="9249" y="15010"/>
                </a:cubicBezTo>
                <a:cubicBezTo>
                  <a:pt x="8352" y="14344"/>
                  <a:pt x="7652" y="13409"/>
                  <a:pt x="7379" y="12315"/>
                </a:cubicBezTo>
                <a:cubicBezTo>
                  <a:pt x="7379" y="12311"/>
                  <a:pt x="7377" y="12305"/>
                  <a:pt x="7377" y="12301"/>
                </a:cubicBezTo>
                <a:cubicBezTo>
                  <a:pt x="7371" y="12273"/>
                  <a:pt x="7367" y="12246"/>
                  <a:pt x="7367" y="12219"/>
                </a:cubicBezTo>
                <a:lnTo>
                  <a:pt x="7367" y="12037"/>
                </a:lnTo>
                <a:cubicBezTo>
                  <a:pt x="5263" y="12340"/>
                  <a:pt x="3567" y="13254"/>
                  <a:pt x="1704" y="14250"/>
                </a:cubicBezTo>
                <a:cubicBezTo>
                  <a:pt x="1557" y="14331"/>
                  <a:pt x="1373" y="14306"/>
                  <a:pt x="1253" y="14185"/>
                </a:cubicBezTo>
                <a:cubicBezTo>
                  <a:pt x="887" y="13801"/>
                  <a:pt x="541" y="13397"/>
                  <a:pt x="153" y="13032"/>
                </a:cubicBezTo>
                <a:cubicBezTo>
                  <a:pt x="4" y="12892"/>
                  <a:pt x="0" y="12628"/>
                  <a:pt x="159" y="12491"/>
                </a:cubicBezTo>
                <a:cubicBezTo>
                  <a:pt x="415" y="12273"/>
                  <a:pt x="658" y="12030"/>
                  <a:pt x="893" y="11791"/>
                </a:cubicBezTo>
                <a:cubicBezTo>
                  <a:pt x="1218" y="11462"/>
                  <a:pt x="1534" y="11127"/>
                  <a:pt x="1847" y="10787"/>
                </a:cubicBezTo>
                <a:cubicBezTo>
                  <a:pt x="2614" y="9964"/>
                  <a:pt x="3366" y="9126"/>
                  <a:pt x="4127" y="8294"/>
                </a:cubicBezTo>
                <a:cubicBezTo>
                  <a:pt x="5026" y="7304"/>
                  <a:pt x="5937" y="6307"/>
                  <a:pt x="6889" y="5370"/>
                </a:cubicBezTo>
                <a:cubicBezTo>
                  <a:pt x="7264" y="5001"/>
                  <a:pt x="8278" y="3999"/>
                  <a:pt x="8796" y="3899"/>
                </a:cubicBezTo>
                <a:cubicBezTo>
                  <a:pt x="9911" y="3683"/>
                  <a:pt x="11233" y="3689"/>
                  <a:pt x="12380" y="3702"/>
                </a:cubicBezTo>
                <a:cubicBezTo>
                  <a:pt x="13427" y="2648"/>
                  <a:pt x="14618" y="1721"/>
                  <a:pt x="16020" y="1191"/>
                </a:cubicBezTo>
                <a:cubicBezTo>
                  <a:pt x="17883" y="483"/>
                  <a:pt x="19882" y="277"/>
                  <a:pt x="21842" y="5"/>
                </a:cubicBezTo>
                <a:cubicBezTo>
                  <a:pt x="21875" y="1"/>
                  <a:pt x="21911" y="1"/>
                  <a:pt x="21947" y="5"/>
                </a:cubicBezTo>
                <a:cubicBezTo>
                  <a:pt x="22169" y="24"/>
                  <a:pt x="22328" y="225"/>
                  <a:pt x="22294" y="445"/>
                </a:cubicBezTo>
                <a:cubicBezTo>
                  <a:pt x="22282" y="1189"/>
                  <a:pt x="22359" y="1950"/>
                  <a:pt x="22380" y="2694"/>
                </a:cubicBezTo>
                <a:cubicBezTo>
                  <a:pt x="22408" y="3620"/>
                  <a:pt x="22366" y="4534"/>
                  <a:pt x="22160" y="5439"/>
                </a:cubicBezTo>
                <a:cubicBezTo>
                  <a:pt x="21819" y="6929"/>
                  <a:pt x="21217" y="8243"/>
                  <a:pt x="20255" y="9434"/>
                </a:cubicBezTo>
                <a:cubicBezTo>
                  <a:pt x="20255" y="9436"/>
                  <a:pt x="20255" y="9438"/>
                  <a:pt x="20255" y="9438"/>
                </a:cubicBezTo>
                <a:cubicBezTo>
                  <a:pt x="20392" y="10033"/>
                  <a:pt x="20524" y="10628"/>
                  <a:pt x="20633" y="11228"/>
                </a:cubicBezTo>
                <a:cubicBezTo>
                  <a:pt x="20744" y="11835"/>
                  <a:pt x="20840" y="12472"/>
                  <a:pt x="20855" y="13091"/>
                </a:cubicBezTo>
                <a:cubicBezTo>
                  <a:pt x="20878" y="14080"/>
                  <a:pt x="18220" y="17865"/>
                  <a:pt x="17602" y="18753"/>
                </a:cubicBezTo>
                <a:cubicBezTo>
                  <a:pt x="16523" y="20310"/>
                  <a:pt x="15406" y="21836"/>
                  <a:pt x="14299" y="23374"/>
                </a:cubicBezTo>
                <a:cubicBezTo>
                  <a:pt x="14197" y="23550"/>
                  <a:pt x="13945" y="23599"/>
                  <a:pt x="13780" y="23485"/>
                </a:cubicBezTo>
                <a:cubicBezTo>
                  <a:pt x="13339" y="23184"/>
                  <a:pt x="12870" y="22932"/>
                  <a:pt x="12417" y="22656"/>
                </a:cubicBezTo>
                <a:cubicBezTo>
                  <a:pt x="12273" y="22565"/>
                  <a:pt x="12208" y="22392"/>
                  <a:pt x="12258" y="22230"/>
                </a:cubicBezTo>
                <a:cubicBezTo>
                  <a:pt x="12836" y="20191"/>
                  <a:pt x="13214" y="18206"/>
                  <a:pt x="13059" y="16094"/>
                </a:cubicBezTo>
                <a:lnTo>
                  <a:pt x="13048" y="16102"/>
                </a:lnTo>
                <a:cubicBezTo>
                  <a:pt x="12958" y="16182"/>
                  <a:pt x="12836" y="16215"/>
                  <a:pt x="12719" y="16188"/>
                </a:cubicBezTo>
                <a:cubicBezTo>
                  <a:pt x="12048" y="16169"/>
                  <a:pt x="11384" y="16044"/>
                  <a:pt x="10751" y="15815"/>
                </a:cubicBezTo>
                <a:close/>
                <a:moveTo>
                  <a:pt x="3772" y="19541"/>
                </a:moveTo>
                <a:cubicBezTo>
                  <a:pt x="3825" y="19399"/>
                  <a:pt x="3871" y="19254"/>
                  <a:pt x="3911" y="19108"/>
                </a:cubicBezTo>
                <a:cubicBezTo>
                  <a:pt x="3844" y="19225"/>
                  <a:pt x="3802" y="19353"/>
                  <a:pt x="3785" y="19485"/>
                </a:cubicBezTo>
                <a:cubicBezTo>
                  <a:pt x="3785" y="19489"/>
                  <a:pt x="3785" y="19493"/>
                  <a:pt x="3783" y="19497"/>
                </a:cubicBezTo>
                <a:cubicBezTo>
                  <a:pt x="3779" y="19512"/>
                  <a:pt x="3777" y="19527"/>
                  <a:pt x="3772" y="19541"/>
                </a:cubicBezTo>
                <a:close/>
                <a:moveTo>
                  <a:pt x="21536" y="4701"/>
                </a:moveTo>
                <a:cubicBezTo>
                  <a:pt x="20213" y="4339"/>
                  <a:pt x="18233" y="2606"/>
                  <a:pt x="17462" y="1493"/>
                </a:cubicBezTo>
                <a:cubicBezTo>
                  <a:pt x="17273" y="1545"/>
                  <a:pt x="17087" y="1602"/>
                  <a:pt x="16902" y="1665"/>
                </a:cubicBezTo>
                <a:cubicBezTo>
                  <a:pt x="15362" y="2189"/>
                  <a:pt x="14037" y="3054"/>
                  <a:pt x="12910" y="4228"/>
                </a:cubicBezTo>
                <a:cubicBezTo>
                  <a:pt x="11529" y="5666"/>
                  <a:pt x="10039" y="7185"/>
                  <a:pt x="9062" y="8943"/>
                </a:cubicBezTo>
                <a:cubicBezTo>
                  <a:pt x="9408" y="10400"/>
                  <a:pt x="13329" y="13066"/>
                  <a:pt x="14744" y="13749"/>
                </a:cubicBezTo>
                <a:cubicBezTo>
                  <a:pt x="15081" y="13483"/>
                  <a:pt x="15418" y="13216"/>
                  <a:pt x="15752" y="12946"/>
                </a:cubicBezTo>
                <a:cubicBezTo>
                  <a:pt x="16364" y="12445"/>
                  <a:pt x="16957" y="11932"/>
                  <a:pt x="17520" y="11376"/>
                </a:cubicBezTo>
                <a:cubicBezTo>
                  <a:pt x="18210" y="10695"/>
                  <a:pt x="18862" y="9972"/>
                  <a:pt x="19469" y="9216"/>
                </a:cubicBezTo>
                <a:cubicBezTo>
                  <a:pt x="20547" y="7885"/>
                  <a:pt x="21299" y="6403"/>
                  <a:pt x="21536" y="4704"/>
                </a:cubicBezTo>
                <a:close/>
                <a:moveTo>
                  <a:pt x="15064" y="5877"/>
                </a:moveTo>
                <a:cubicBezTo>
                  <a:pt x="14876" y="6060"/>
                  <a:pt x="14693" y="6254"/>
                  <a:pt x="14511" y="6445"/>
                </a:cubicBezTo>
                <a:cubicBezTo>
                  <a:pt x="14222" y="6749"/>
                  <a:pt x="13937" y="7055"/>
                  <a:pt x="13652" y="7363"/>
                </a:cubicBezTo>
                <a:cubicBezTo>
                  <a:pt x="13358" y="7684"/>
                  <a:pt x="13063" y="8009"/>
                  <a:pt x="12776" y="8335"/>
                </a:cubicBezTo>
                <a:cubicBezTo>
                  <a:pt x="12604" y="8532"/>
                  <a:pt x="12390" y="8765"/>
                  <a:pt x="12243" y="8981"/>
                </a:cubicBezTo>
                <a:cubicBezTo>
                  <a:pt x="11902" y="9488"/>
                  <a:pt x="12501" y="10272"/>
                  <a:pt x="12830" y="10632"/>
                </a:cubicBezTo>
                <a:cubicBezTo>
                  <a:pt x="13061" y="10886"/>
                  <a:pt x="13342" y="11144"/>
                  <a:pt x="13631" y="11326"/>
                </a:cubicBezTo>
                <a:cubicBezTo>
                  <a:pt x="13819" y="11446"/>
                  <a:pt x="14159" y="11628"/>
                  <a:pt x="14362" y="11446"/>
                </a:cubicBezTo>
                <a:cubicBezTo>
                  <a:pt x="15525" y="10352"/>
                  <a:pt x="16623" y="9232"/>
                  <a:pt x="17606" y="7977"/>
                </a:cubicBezTo>
                <a:cubicBezTo>
                  <a:pt x="18007" y="7755"/>
                  <a:pt x="18336" y="7418"/>
                  <a:pt x="18547" y="7011"/>
                </a:cubicBezTo>
                <a:cubicBezTo>
                  <a:pt x="18925" y="6288"/>
                  <a:pt x="18765" y="5163"/>
                  <a:pt x="18260" y="4538"/>
                </a:cubicBezTo>
                <a:cubicBezTo>
                  <a:pt x="18241" y="4502"/>
                  <a:pt x="18216" y="4469"/>
                  <a:pt x="18187" y="4440"/>
                </a:cubicBezTo>
                <a:cubicBezTo>
                  <a:pt x="17948" y="4209"/>
                  <a:pt x="17655" y="4062"/>
                  <a:pt x="17319" y="4037"/>
                </a:cubicBezTo>
                <a:cubicBezTo>
                  <a:pt x="16567" y="3981"/>
                  <a:pt x="15859" y="4536"/>
                  <a:pt x="15448" y="5121"/>
                </a:cubicBezTo>
                <a:cubicBezTo>
                  <a:pt x="15284" y="5351"/>
                  <a:pt x="15154" y="5607"/>
                  <a:pt x="15064" y="5877"/>
                </a:cubicBezTo>
                <a:close/>
                <a:moveTo>
                  <a:pt x="17611" y="5041"/>
                </a:moveTo>
                <a:cubicBezTo>
                  <a:pt x="17493" y="4938"/>
                  <a:pt x="17344" y="4878"/>
                  <a:pt x="17187" y="4867"/>
                </a:cubicBezTo>
                <a:cubicBezTo>
                  <a:pt x="16422" y="4825"/>
                  <a:pt x="15615" y="5948"/>
                  <a:pt x="15708" y="6663"/>
                </a:cubicBezTo>
                <a:cubicBezTo>
                  <a:pt x="15800" y="7388"/>
                  <a:pt x="16737" y="7736"/>
                  <a:pt x="17319" y="7325"/>
                </a:cubicBezTo>
                <a:cubicBezTo>
                  <a:pt x="17703" y="7055"/>
                  <a:pt x="18042" y="6581"/>
                  <a:pt x="18028" y="6095"/>
                </a:cubicBezTo>
                <a:cubicBezTo>
                  <a:pt x="18023" y="5900"/>
                  <a:pt x="17969" y="5510"/>
                  <a:pt x="17868" y="5347"/>
                </a:cubicBezTo>
                <a:cubicBezTo>
                  <a:pt x="17803" y="5242"/>
                  <a:pt x="17726" y="5148"/>
                  <a:pt x="17638" y="5062"/>
                </a:cubicBezTo>
                <a:cubicBezTo>
                  <a:pt x="17627" y="5056"/>
                  <a:pt x="17619" y="5049"/>
                  <a:pt x="17611" y="5041"/>
                </a:cubicBezTo>
                <a:close/>
                <a:moveTo>
                  <a:pt x="15054" y="7141"/>
                </a:moveTo>
                <a:cubicBezTo>
                  <a:pt x="14341" y="7883"/>
                  <a:pt x="13652" y="8658"/>
                  <a:pt x="12964" y="9423"/>
                </a:cubicBezTo>
                <a:cubicBezTo>
                  <a:pt x="12973" y="9591"/>
                  <a:pt x="13331" y="10035"/>
                  <a:pt x="13432" y="10146"/>
                </a:cubicBezTo>
                <a:cubicBezTo>
                  <a:pt x="13524" y="10249"/>
                  <a:pt x="13987" y="10708"/>
                  <a:pt x="14146" y="10639"/>
                </a:cubicBezTo>
                <a:cubicBezTo>
                  <a:pt x="14148" y="10637"/>
                  <a:pt x="14153" y="10634"/>
                  <a:pt x="14155" y="10632"/>
                </a:cubicBezTo>
                <a:cubicBezTo>
                  <a:pt x="14509" y="10310"/>
                  <a:pt x="14853" y="9962"/>
                  <a:pt x="15184" y="9614"/>
                </a:cubicBezTo>
                <a:cubicBezTo>
                  <a:pt x="15613" y="9163"/>
                  <a:pt x="16030" y="8700"/>
                  <a:pt x="16437" y="8224"/>
                </a:cubicBezTo>
                <a:cubicBezTo>
                  <a:pt x="15976" y="8168"/>
                  <a:pt x="15576" y="7925"/>
                  <a:pt x="15276" y="7539"/>
                </a:cubicBezTo>
                <a:cubicBezTo>
                  <a:pt x="15182" y="7420"/>
                  <a:pt x="15106" y="7286"/>
                  <a:pt x="15054" y="7143"/>
                </a:cubicBezTo>
                <a:close/>
                <a:moveTo>
                  <a:pt x="12732" y="15388"/>
                </a:moveTo>
                <a:cubicBezTo>
                  <a:pt x="13117" y="15056"/>
                  <a:pt x="13511" y="14730"/>
                  <a:pt x="13909" y="14411"/>
                </a:cubicBezTo>
                <a:cubicBezTo>
                  <a:pt x="12367" y="13640"/>
                  <a:pt x="9452" y="11575"/>
                  <a:pt x="8521" y="10100"/>
                </a:cubicBezTo>
                <a:cubicBezTo>
                  <a:pt x="8280" y="10743"/>
                  <a:pt x="8132" y="11418"/>
                  <a:pt x="8125" y="12108"/>
                </a:cubicBezTo>
                <a:cubicBezTo>
                  <a:pt x="9131" y="14082"/>
                  <a:pt x="10535" y="15006"/>
                  <a:pt x="12732" y="15388"/>
                </a:cubicBezTo>
                <a:close/>
                <a:moveTo>
                  <a:pt x="21607" y="3922"/>
                </a:moveTo>
                <a:cubicBezTo>
                  <a:pt x="21657" y="2882"/>
                  <a:pt x="21571" y="1832"/>
                  <a:pt x="21559" y="793"/>
                </a:cubicBezTo>
                <a:cubicBezTo>
                  <a:pt x="20454" y="938"/>
                  <a:pt x="19340" y="1061"/>
                  <a:pt x="18250" y="1298"/>
                </a:cubicBezTo>
                <a:cubicBezTo>
                  <a:pt x="18973" y="2197"/>
                  <a:pt x="20555" y="3570"/>
                  <a:pt x="21607" y="3922"/>
                </a:cubicBezTo>
                <a:close/>
                <a:moveTo>
                  <a:pt x="13754" y="15501"/>
                </a:moveTo>
                <a:cubicBezTo>
                  <a:pt x="13989" y="17634"/>
                  <a:pt x="13740" y="19684"/>
                  <a:pt x="13172" y="21746"/>
                </a:cubicBezTo>
                <a:cubicBezTo>
                  <a:pt x="13140" y="21857"/>
                  <a:pt x="13086" y="22065"/>
                  <a:pt x="13151" y="22174"/>
                </a:cubicBezTo>
                <a:cubicBezTo>
                  <a:pt x="13216" y="22283"/>
                  <a:pt x="13516" y="22429"/>
                  <a:pt x="13631" y="22496"/>
                </a:cubicBezTo>
                <a:cubicBezTo>
                  <a:pt x="13671" y="22519"/>
                  <a:pt x="13834" y="22609"/>
                  <a:pt x="13884" y="22586"/>
                </a:cubicBezTo>
                <a:cubicBezTo>
                  <a:pt x="13935" y="22563"/>
                  <a:pt x="14153" y="22207"/>
                  <a:pt x="14197" y="22146"/>
                </a:cubicBezTo>
                <a:cubicBezTo>
                  <a:pt x="15232" y="20677"/>
                  <a:pt x="16288" y="19231"/>
                  <a:pt x="17296" y="17741"/>
                </a:cubicBezTo>
                <a:cubicBezTo>
                  <a:pt x="17994" y="16712"/>
                  <a:pt x="18694" y="15650"/>
                  <a:pt x="19300" y="14564"/>
                </a:cubicBezTo>
                <a:cubicBezTo>
                  <a:pt x="19499" y="14206"/>
                  <a:pt x="20138" y="13040"/>
                  <a:pt x="20060" y="12628"/>
                </a:cubicBezTo>
                <a:cubicBezTo>
                  <a:pt x="19912" y="11810"/>
                  <a:pt x="19801" y="10982"/>
                  <a:pt x="19643" y="10167"/>
                </a:cubicBezTo>
                <a:cubicBezTo>
                  <a:pt x="18658" y="11328"/>
                  <a:pt x="17571" y="12397"/>
                  <a:pt x="16395" y="13367"/>
                </a:cubicBezTo>
                <a:cubicBezTo>
                  <a:pt x="15523" y="14086"/>
                  <a:pt x="14624" y="14776"/>
                  <a:pt x="13754" y="15501"/>
                </a:cubicBezTo>
                <a:close/>
                <a:moveTo>
                  <a:pt x="11629" y="4465"/>
                </a:moveTo>
                <a:cubicBezTo>
                  <a:pt x="10892" y="4494"/>
                  <a:pt x="10154" y="4551"/>
                  <a:pt x="9416" y="4576"/>
                </a:cubicBezTo>
                <a:cubicBezTo>
                  <a:pt x="8591" y="4603"/>
                  <a:pt x="5623" y="7726"/>
                  <a:pt x="5011" y="8367"/>
                </a:cubicBezTo>
                <a:cubicBezTo>
                  <a:pt x="3770" y="9673"/>
                  <a:pt x="2584" y="11014"/>
                  <a:pt x="1373" y="12334"/>
                </a:cubicBezTo>
                <a:cubicBezTo>
                  <a:pt x="1320" y="12395"/>
                  <a:pt x="1019" y="12684"/>
                  <a:pt x="1006" y="12737"/>
                </a:cubicBezTo>
                <a:cubicBezTo>
                  <a:pt x="996" y="12791"/>
                  <a:pt x="1119" y="12931"/>
                  <a:pt x="1151" y="12967"/>
                </a:cubicBezTo>
                <a:cubicBezTo>
                  <a:pt x="1239" y="13066"/>
                  <a:pt x="1444" y="13325"/>
                  <a:pt x="1568" y="13365"/>
                </a:cubicBezTo>
                <a:cubicBezTo>
                  <a:pt x="1687" y="13405"/>
                  <a:pt x="1878" y="13309"/>
                  <a:pt x="1981" y="13254"/>
                </a:cubicBezTo>
                <a:cubicBezTo>
                  <a:pt x="2400" y="13034"/>
                  <a:pt x="2817" y="12812"/>
                  <a:pt x="3242" y="12611"/>
                </a:cubicBezTo>
                <a:cubicBezTo>
                  <a:pt x="4644" y="11942"/>
                  <a:pt x="5900" y="11473"/>
                  <a:pt x="7434" y="11276"/>
                </a:cubicBezTo>
                <a:cubicBezTo>
                  <a:pt x="7826" y="8702"/>
                  <a:pt x="9844" y="6315"/>
                  <a:pt x="11627" y="4465"/>
                </a:cubicBezTo>
                <a:close/>
                <a:moveTo>
                  <a:pt x="7903" y="20841"/>
                </a:moveTo>
                <a:cubicBezTo>
                  <a:pt x="9517" y="19965"/>
                  <a:pt x="10236" y="18229"/>
                  <a:pt x="10135" y="16417"/>
                </a:cubicBezTo>
                <a:cubicBezTo>
                  <a:pt x="8966" y="16241"/>
                  <a:pt x="7844" y="15593"/>
                  <a:pt x="7333" y="14497"/>
                </a:cubicBezTo>
                <a:cubicBezTo>
                  <a:pt x="5828" y="14606"/>
                  <a:pt x="4424" y="15576"/>
                  <a:pt x="3860" y="16985"/>
                </a:cubicBezTo>
                <a:cubicBezTo>
                  <a:pt x="3687" y="17416"/>
                  <a:pt x="3603" y="17879"/>
                  <a:pt x="3615" y="18347"/>
                </a:cubicBezTo>
                <a:cubicBezTo>
                  <a:pt x="3814" y="18171"/>
                  <a:pt x="4053" y="18045"/>
                  <a:pt x="4305" y="17944"/>
                </a:cubicBezTo>
                <a:cubicBezTo>
                  <a:pt x="4540" y="17852"/>
                  <a:pt x="4816" y="18066"/>
                  <a:pt x="4795" y="18313"/>
                </a:cubicBezTo>
                <a:cubicBezTo>
                  <a:pt x="4686" y="19569"/>
                  <a:pt x="4252" y="20579"/>
                  <a:pt x="3395" y="21425"/>
                </a:cubicBezTo>
                <a:cubicBezTo>
                  <a:pt x="4808" y="21260"/>
                  <a:pt x="6367" y="20591"/>
                  <a:pt x="6859" y="19191"/>
                </a:cubicBezTo>
                <a:cubicBezTo>
                  <a:pt x="6950" y="18934"/>
                  <a:pt x="7310" y="18816"/>
                  <a:pt x="7494" y="19051"/>
                </a:cubicBezTo>
                <a:cubicBezTo>
                  <a:pt x="7905" y="19577"/>
                  <a:pt x="8021" y="20212"/>
                  <a:pt x="7903" y="2083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7" name="Google Shape;3227;p92"/>
          <p:cNvSpPr/>
          <p:nvPr/>
        </p:nvSpPr>
        <p:spPr>
          <a:xfrm rot="899958">
            <a:off x="-56086" y="2372374"/>
            <a:ext cx="1674850" cy="720297"/>
          </a:xfrm>
          <a:custGeom>
            <a:avLst/>
            <a:gdLst/>
            <a:ahLst/>
            <a:cxnLst/>
            <a:rect l="l" t="t" r="r" b="b"/>
            <a:pathLst>
              <a:path w="56003" h="24085" extrusionOk="0">
                <a:moveTo>
                  <a:pt x="238" y="3707"/>
                </a:moveTo>
                <a:cubicBezTo>
                  <a:pt x="99" y="3745"/>
                  <a:pt x="1" y="3867"/>
                  <a:pt x="1" y="3995"/>
                </a:cubicBezTo>
                <a:cubicBezTo>
                  <a:pt x="1" y="4206"/>
                  <a:pt x="229" y="4351"/>
                  <a:pt x="456" y="4286"/>
                </a:cubicBezTo>
                <a:cubicBezTo>
                  <a:pt x="674" y="4223"/>
                  <a:pt x="891" y="4160"/>
                  <a:pt x="1109" y="4097"/>
                </a:cubicBezTo>
                <a:cubicBezTo>
                  <a:pt x="1457" y="3997"/>
                  <a:pt x="1413" y="3538"/>
                  <a:pt x="1028" y="3502"/>
                </a:cubicBezTo>
                <a:cubicBezTo>
                  <a:pt x="984" y="3500"/>
                  <a:pt x="940" y="3504"/>
                  <a:pt x="896" y="3517"/>
                </a:cubicBezTo>
                <a:lnTo>
                  <a:pt x="684" y="3577"/>
                </a:lnTo>
                <a:lnTo>
                  <a:pt x="238" y="3707"/>
                </a:lnTo>
                <a:close/>
                <a:moveTo>
                  <a:pt x="52457" y="23472"/>
                </a:moveTo>
                <a:cubicBezTo>
                  <a:pt x="52268" y="23766"/>
                  <a:pt x="52683" y="24084"/>
                  <a:pt x="52991" y="23847"/>
                </a:cubicBezTo>
                <a:cubicBezTo>
                  <a:pt x="53016" y="23826"/>
                  <a:pt x="53037" y="23803"/>
                  <a:pt x="53056" y="23776"/>
                </a:cubicBezTo>
                <a:cubicBezTo>
                  <a:pt x="53171" y="23596"/>
                  <a:pt x="53285" y="23413"/>
                  <a:pt x="53396" y="23231"/>
                </a:cubicBezTo>
                <a:cubicBezTo>
                  <a:pt x="53557" y="22955"/>
                  <a:pt x="53209" y="22665"/>
                  <a:pt x="52903" y="22831"/>
                </a:cubicBezTo>
                <a:cubicBezTo>
                  <a:pt x="52855" y="22858"/>
                  <a:pt x="52813" y="22898"/>
                  <a:pt x="52786" y="22946"/>
                </a:cubicBezTo>
                <a:cubicBezTo>
                  <a:pt x="52679" y="23122"/>
                  <a:pt x="52570" y="23298"/>
                  <a:pt x="52457" y="23472"/>
                </a:cubicBezTo>
                <a:close/>
                <a:moveTo>
                  <a:pt x="53662" y="21316"/>
                </a:moveTo>
                <a:cubicBezTo>
                  <a:pt x="53547" y="21571"/>
                  <a:pt x="53821" y="21817"/>
                  <a:pt x="54108" y="21718"/>
                </a:cubicBezTo>
                <a:cubicBezTo>
                  <a:pt x="54190" y="21689"/>
                  <a:pt x="54257" y="21630"/>
                  <a:pt x="54297" y="21552"/>
                </a:cubicBezTo>
                <a:cubicBezTo>
                  <a:pt x="54387" y="21362"/>
                  <a:pt x="54475" y="21171"/>
                  <a:pt x="54561" y="20978"/>
                </a:cubicBezTo>
                <a:cubicBezTo>
                  <a:pt x="54689" y="20695"/>
                  <a:pt x="54301" y="20435"/>
                  <a:pt x="54026" y="20628"/>
                </a:cubicBezTo>
                <a:cubicBezTo>
                  <a:pt x="53978" y="20662"/>
                  <a:pt x="53941" y="20706"/>
                  <a:pt x="53918" y="20758"/>
                </a:cubicBezTo>
                <a:cubicBezTo>
                  <a:pt x="53834" y="20947"/>
                  <a:pt x="53750" y="21131"/>
                  <a:pt x="53662" y="21316"/>
                </a:cubicBezTo>
                <a:close/>
                <a:moveTo>
                  <a:pt x="54573" y="19050"/>
                </a:moveTo>
                <a:cubicBezTo>
                  <a:pt x="54471" y="19365"/>
                  <a:pt x="54934" y="19593"/>
                  <a:pt x="55183" y="19314"/>
                </a:cubicBezTo>
                <a:cubicBezTo>
                  <a:pt x="55206" y="19287"/>
                  <a:pt x="55225" y="19253"/>
                  <a:pt x="55236" y="19220"/>
                </a:cubicBezTo>
                <a:cubicBezTo>
                  <a:pt x="55303" y="19021"/>
                  <a:pt x="55361" y="18820"/>
                  <a:pt x="55420" y="18621"/>
                </a:cubicBezTo>
                <a:cubicBezTo>
                  <a:pt x="55508" y="18315"/>
                  <a:pt x="55068" y="18097"/>
                  <a:pt x="54817" y="18352"/>
                </a:cubicBezTo>
                <a:cubicBezTo>
                  <a:pt x="54785" y="18386"/>
                  <a:pt x="54762" y="18426"/>
                  <a:pt x="54750" y="18470"/>
                </a:cubicBezTo>
                <a:cubicBezTo>
                  <a:pt x="54693" y="18665"/>
                  <a:pt x="54634" y="18857"/>
                  <a:pt x="54571" y="19050"/>
                </a:cubicBezTo>
                <a:close/>
                <a:moveTo>
                  <a:pt x="55148" y="16707"/>
                </a:moveTo>
                <a:cubicBezTo>
                  <a:pt x="55100" y="17049"/>
                  <a:pt x="55619" y="17189"/>
                  <a:pt x="55797" y="16887"/>
                </a:cubicBezTo>
                <a:cubicBezTo>
                  <a:pt x="55814" y="16856"/>
                  <a:pt x="55825" y="16825"/>
                  <a:pt x="55831" y="16789"/>
                </a:cubicBezTo>
                <a:cubicBezTo>
                  <a:pt x="55864" y="16584"/>
                  <a:pt x="55890" y="16378"/>
                  <a:pt x="55917" y="16171"/>
                </a:cubicBezTo>
                <a:cubicBezTo>
                  <a:pt x="55929" y="16049"/>
                  <a:pt x="55860" y="15934"/>
                  <a:pt x="55741" y="15875"/>
                </a:cubicBezTo>
                <a:cubicBezTo>
                  <a:pt x="55523" y="15768"/>
                  <a:pt x="55252" y="15894"/>
                  <a:pt x="55229" y="16112"/>
                </a:cubicBezTo>
                <a:cubicBezTo>
                  <a:pt x="55213" y="16307"/>
                  <a:pt x="55179" y="16512"/>
                  <a:pt x="55148" y="16707"/>
                </a:cubicBezTo>
                <a:close/>
                <a:moveTo>
                  <a:pt x="55831" y="16789"/>
                </a:moveTo>
                <a:lnTo>
                  <a:pt x="55227" y="16112"/>
                </a:lnTo>
                <a:lnTo>
                  <a:pt x="55915" y="16171"/>
                </a:lnTo>
                <a:lnTo>
                  <a:pt x="55829" y="16789"/>
                </a:lnTo>
                <a:close/>
                <a:moveTo>
                  <a:pt x="55305" y="14322"/>
                </a:moveTo>
                <a:cubicBezTo>
                  <a:pt x="55311" y="14458"/>
                  <a:pt x="55420" y="14578"/>
                  <a:pt x="55569" y="14609"/>
                </a:cubicBezTo>
                <a:cubicBezTo>
                  <a:pt x="55791" y="14655"/>
                  <a:pt x="56003" y="14505"/>
                  <a:pt x="55994" y="14301"/>
                </a:cubicBezTo>
                <a:cubicBezTo>
                  <a:pt x="55988" y="14094"/>
                  <a:pt x="55976" y="13886"/>
                  <a:pt x="55957" y="13679"/>
                </a:cubicBezTo>
                <a:cubicBezTo>
                  <a:pt x="55942" y="13555"/>
                  <a:pt x="55856" y="13453"/>
                  <a:pt x="55739" y="13417"/>
                </a:cubicBezTo>
                <a:cubicBezTo>
                  <a:pt x="55498" y="13335"/>
                  <a:pt x="55255" y="13499"/>
                  <a:pt x="55269" y="13725"/>
                </a:cubicBezTo>
                <a:cubicBezTo>
                  <a:pt x="55288" y="13924"/>
                  <a:pt x="55299" y="14121"/>
                  <a:pt x="55305" y="14320"/>
                </a:cubicBezTo>
                <a:close/>
                <a:moveTo>
                  <a:pt x="54965" y="11965"/>
                </a:moveTo>
                <a:cubicBezTo>
                  <a:pt x="55062" y="12300"/>
                  <a:pt x="55605" y="12262"/>
                  <a:pt x="55642" y="11918"/>
                </a:cubicBezTo>
                <a:cubicBezTo>
                  <a:pt x="55646" y="11885"/>
                  <a:pt x="55644" y="11853"/>
                  <a:pt x="55636" y="11822"/>
                </a:cubicBezTo>
                <a:lnTo>
                  <a:pt x="55584" y="11629"/>
                </a:lnTo>
                <a:lnTo>
                  <a:pt x="55548" y="11510"/>
                </a:lnTo>
                <a:lnTo>
                  <a:pt x="55512" y="11390"/>
                </a:lnTo>
                <a:lnTo>
                  <a:pt x="55456" y="11214"/>
                </a:lnTo>
                <a:cubicBezTo>
                  <a:pt x="55426" y="11133"/>
                  <a:pt x="55366" y="11068"/>
                  <a:pt x="55286" y="11032"/>
                </a:cubicBezTo>
                <a:cubicBezTo>
                  <a:pt x="55014" y="10906"/>
                  <a:pt x="54710" y="11130"/>
                  <a:pt x="54796" y="11388"/>
                </a:cubicBezTo>
                <a:lnTo>
                  <a:pt x="54848" y="11552"/>
                </a:lnTo>
                <a:lnTo>
                  <a:pt x="54882" y="11665"/>
                </a:lnTo>
                <a:cubicBezTo>
                  <a:pt x="54911" y="11765"/>
                  <a:pt x="54938" y="11864"/>
                  <a:pt x="54965" y="11965"/>
                </a:cubicBezTo>
                <a:close/>
                <a:moveTo>
                  <a:pt x="54075" y="9728"/>
                </a:moveTo>
                <a:cubicBezTo>
                  <a:pt x="54133" y="9837"/>
                  <a:pt x="54268" y="9907"/>
                  <a:pt x="54404" y="9898"/>
                </a:cubicBezTo>
                <a:cubicBezTo>
                  <a:pt x="54651" y="9883"/>
                  <a:pt x="54800" y="9655"/>
                  <a:pt x="54691" y="9458"/>
                </a:cubicBezTo>
                <a:lnTo>
                  <a:pt x="54638" y="9364"/>
                </a:lnTo>
                <a:lnTo>
                  <a:pt x="54571" y="9246"/>
                </a:lnTo>
                <a:lnTo>
                  <a:pt x="54504" y="9129"/>
                </a:lnTo>
                <a:lnTo>
                  <a:pt x="54433" y="9010"/>
                </a:lnTo>
                <a:lnTo>
                  <a:pt x="54366" y="8903"/>
                </a:lnTo>
                <a:cubicBezTo>
                  <a:pt x="54173" y="8603"/>
                  <a:pt x="53662" y="8764"/>
                  <a:pt x="53725" y="9104"/>
                </a:cubicBezTo>
                <a:cubicBezTo>
                  <a:pt x="53733" y="9137"/>
                  <a:pt x="53746" y="9169"/>
                  <a:pt x="53762" y="9198"/>
                </a:cubicBezTo>
                <a:lnTo>
                  <a:pt x="53825" y="9301"/>
                </a:lnTo>
                <a:lnTo>
                  <a:pt x="53892" y="9410"/>
                </a:lnTo>
                <a:lnTo>
                  <a:pt x="53957" y="9523"/>
                </a:lnTo>
                <a:lnTo>
                  <a:pt x="54020" y="9634"/>
                </a:lnTo>
                <a:lnTo>
                  <a:pt x="54073" y="9728"/>
                </a:lnTo>
                <a:close/>
                <a:moveTo>
                  <a:pt x="52658" y="7712"/>
                </a:moveTo>
                <a:cubicBezTo>
                  <a:pt x="52897" y="7976"/>
                  <a:pt x="53371" y="7754"/>
                  <a:pt x="53257" y="7429"/>
                </a:cubicBezTo>
                <a:cubicBezTo>
                  <a:pt x="53245" y="7394"/>
                  <a:pt x="53224" y="7362"/>
                  <a:pt x="53201" y="7333"/>
                </a:cubicBezTo>
                <a:lnTo>
                  <a:pt x="53044" y="7159"/>
                </a:lnTo>
                <a:lnTo>
                  <a:pt x="52939" y="7046"/>
                </a:lnTo>
                <a:lnTo>
                  <a:pt x="52832" y="6933"/>
                </a:lnTo>
                <a:lnTo>
                  <a:pt x="52752" y="6851"/>
                </a:lnTo>
                <a:cubicBezTo>
                  <a:pt x="52495" y="6589"/>
                  <a:pt x="52025" y="6851"/>
                  <a:pt x="52174" y="7167"/>
                </a:cubicBezTo>
                <a:cubicBezTo>
                  <a:pt x="52189" y="7197"/>
                  <a:pt x="52207" y="7226"/>
                  <a:pt x="52230" y="7249"/>
                </a:cubicBezTo>
                <a:lnTo>
                  <a:pt x="52304" y="7327"/>
                </a:lnTo>
                <a:lnTo>
                  <a:pt x="52406" y="7434"/>
                </a:lnTo>
                <a:lnTo>
                  <a:pt x="52505" y="7543"/>
                </a:lnTo>
                <a:lnTo>
                  <a:pt x="52656" y="7712"/>
                </a:lnTo>
                <a:close/>
                <a:moveTo>
                  <a:pt x="50812" y="5973"/>
                </a:moveTo>
                <a:cubicBezTo>
                  <a:pt x="50921" y="6057"/>
                  <a:pt x="51065" y="6073"/>
                  <a:pt x="51191" y="6019"/>
                </a:cubicBezTo>
                <a:cubicBezTo>
                  <a:pt x="51413" y="5920"/>
                  <a:pt x="51453" y="5665"/>
                  <a:pt x="51271" y="5516"/>
                </a:cubicBezTo>
                <a:lnTo>
                  <a:pt x="51113" y="5394"/>
                </a:lnTo>
                <a:lnTo>
                  <a:pt x="50973" y="5288"/>
                </a:lnTo>
                <a:lnTo>
                  <a:pt x="50831" y="5181"/>
                </a:lnTo>
                <a:lnTo>
                  <a:pt x="50734" y="5112"/>
                </a:lnTo>
                <a:cubicBezTo>
                  <a:pt x="50428" y="4894"/>
                  <a:pt x="50013" y="5223"/>
                  <a:pt x="50231" y="5520"/>
                </a:cubicBezTo>
                <a:cubicBezTo>
                  <a:pt x="50250" y="5545"/>
                  <a:pt x="50273" y="5566"/>
                  <a:pt x="50298" y="5585"/>
                </a:cubicBezTo>
                <a:lnTo>
                  <a:pt x="50388" y="5652"/>
                </a:lnTo>
                <a:lnTo>
                  <a:pt x="50527" y="5753"/>
                </a:lnTo>
                <a:lnTo>
                  <a:pt x="50661" y="5856"/>
                </a:lnTo>
                <a:close/>
                <a:moveTo>
                  <a:pt x="48661" y="4523"/>
                </a:moveTo>
                <a:cubicBezTo>
                  <a:pt x="48722" y="4558"/>
                  <a:pt x="48796" y="4575"/>
                  <a:pt x="48867" y="4571"/>
                </a:cubicBezTo>
                <a:cubicBezTo>
                  <a:pt x="49200" y="4552"/>
                  <a:pt x="49313" y="4175"/>
                  <a:pt x="49034" y="4009"/>
                </a:cubicBezTo>
                <a:lnTo>
                  <a:pt x="48936" y="3953"/>
                </a:lnTo>
                <a:lnTo>
                  <a:pt x="48762" y="3854"/>
                </a:lnTo>
                <a:lnTo>
                  <a:pt x="48584" y="3756"/>
                </a:lnTo>
                <a:lnTo>
                  <a:pt x="48443" y="3678"/>
                </a:lnTo>
                <a:cubicBezTo>
                  <a:pt x="48123" y="3506"/>
                  <a:pt x="47758" y="3852"/>
                  <a:pt x="47993" y="4129"/>
                </a:cubicBezTo>
                <a:cubicBezTo>
                  <a:pt x="48018" y="4158"/>
                  <a:pt x="48049" y="4183"/>
                  <a:pt x="48085" y="4202"/>
                </a:cubicBezTo>
                <a:lnTo>
                  <a:pt x="48221" y="4275"/>
                </a:lnTo>
                <a:lnTo>
                  <a:pt x="48391" y="4370"/>
                </a:lnTo>
                <a:close/>
                <a:moveTo>
                  <a:pt x="46302" y="3328"/>
                </a:moveTo>
                <a:cubicBezTo>
                  <a:pt x="46442" y="3391"/>
                  <a:pt x="46608" y="3360"/>
                  <a:pt x="46717" y="3251"/>
                </a:cubicBezTo>
                <a:cubicBezTo>
                  <a:pt x="46859" y="3100"/>
                  <a:pt x="46807" y="2867"/>
                  <a:pt x="46606" y="2779"/>
                </a:cubicBezTo>
                <a:lnTo>
                  <a:pt x="46467" y="2718"/>
                </a:lnTo>
                <a:lnTo>
                  <a:pt x="46258" y="2628"/>
                </a:lnTo>
                <a:lnTo>
                  <a:pt x="45977" y="2511"/>
                </a:lnTo>
                <a:cubicBezTo>
                  <a:pt x="45623" y="2370"/>
                  <a:pt x="45319" y="2764"/>
                  <a:pt x="45589" y="3005"/>
                </a:cubicBezTo>
                <a:cubicBezTo>
                  <a:pt x="45618" y="3030"/>
                  <a:pt x="45652" y="3049"/>
                  <a:pt x="45688" y="3064"/>
                </a:cubicBezTo>
                <a:lnTo>
                  <a:pt x="45958" y="3179"/>
                </a:lnTo>
                <a:lnTo>
                  <a:pt x="46163" y="3267"/>
                </a:lnTo>
                <a:lnTo>
                  <a:pt x="46300" y="3328"/>
                </a:lnTo>
                <a:close/>
                <a:moveTo>
                  <a:pt x="43806" y="2351"/>
                </a:moveTo>
                <a:cubicBezTo>
                  <a:pt x="44126" y="2465"/>
                  <a:pt x="44420" y="2123"/>
                  <a:pt x="44200" y="1876"/>
                </a:cubicBezTo>
                <a:cubicBezTo>
                  <a:pt x="44162" y="1834"/>
                  <a:pt x="44112" y="1800"/>
                  <a:pt x="44055" y="1781"/>
                </a:cubicBezTo>
                <a:lnTo>
                  <a:pt x="43780" y="1689"/>
                </a:lnTo>
                <a:cubicBezTo>
                  <a:pt x="43655" y="1647"/>
                  <a:pt x="43529" y="1605"/>
                  <a:pt x="43403" y="1563"/>
                </a:cubicBezTo>
                <a:cubicBezTo>
                  <a:pt x="43057" y="1450"/>
                  <a:pt x="42775" y="1842"/>
                  <a:pt x="43051" y="2075"/>
                </a:cubicBezTo>
                <a:cubicBezTo>
                  <a:pt x="43085" y="2102"/>
                  <a:pt x="43125" y="2125"/>
                  <a:pt x="43169" y="2138"/>
                </a:cubicBezTo>
                <a:cubicBezTo>
                  <a:pt x="43290" y="2178"/>
                  <a:pt x="43414" y="2219"/>
                  <a:pt x="43535" y="2259"/>
                </a:cubicBezTo>
                <a:close/>
                <a:moveTo>
                  <a:pt x="41224" y="1574"/>
                </a:moveTo>
                <a:cubicBezTo>
                  <a:pt x="41559" y="1662"/>
                  <a:pt x="41811" y="1295"/>
                  <a:pt x="41567" y="1071"/>
                </a:cubicBezTo>
                <a:cubicBezTo>
                  <a:pt x="41523" y="1031"/>
                  <a:pt x="41471" y="1002"/>
                  <a:pt x="41414" y="987"/>
                </a:cubicBezTo>
                <a:cubicBezTo>
                  <a:pt x="41190" y="931"/>
                  <a:pt x="40966" y="878"/>
                  <a:pt x="40742" y="826"/>
                </a:cubicBezTo>
                <a:cubicBezTo>
                  <a:pt x="40369" y="740"/>
                  <a:pt x="40134" y="1184"/>
                  <a:pt x="40473" y="1381"/>
                </a:cubicBezTo>
                <a:cubicBezTo>
                  <a:pt x="40503" y="1396"/>
                  <a:pt x="40534" y="1408"/>
                  <a:pt x="40568" y="1417"/>
                </a:cubicBezTo>
                <a:cubicBezTo>
                  <a:pt x="40788" y="1467"/>
                  <a:pt x="41006" y="1519"/>
                  <a:pt x="41224" y="1576"/>
                </a:cubicBezTo>
                <a:close/>
                <a:moveTo>
                  <a:pt x="38573" y="1019"/>
                </a:moveTo>
                <a:cubicBezTo>
                  <a:pt x="38740" y="1048"/>
                  <a:pt x="38908" y="960"/>
                  <a:pt x="38962" y="815"/>
                </a:cubicBezTo>
                <a:cubicBezTo>
                  <a:pt x="39027" y="639"/>
                  <a:pt x="38904" y="453"/>
                  <a:pt x="38698" y="419"/>
                </a:cubicBezTo>
                <a:cubicBezTo>
                  <a:pt x="38468" y="381"/>
                  <a:pt x="38239" y="346"/>
                  <a:pt x="38009" y="312"/>
                </a:cubicBezTo>
                <a:cubicBezTo>
                  <a:pt x="37638" y="262"/>
                  <a:pt x="37449" y="704"/>
                  <a:pt x="37787" y="880"/>
                </a:cubicBezTo>
                <a:cubicBezTo>
                  <a:pt x="37822" y="899"/>
                  <a:pt x="37862" y="910"/>
                  <a:pt x="37902" y="916"/>
                </a:cubicBezTo>
                <a:cubicBezTo>
                  <a:pt x="38126" y="949"/>
                  <a:pt x="38348" y="983"/>
                  <a:pt x="38573" y="1019"/>
                </a:cubicBezTo>
                <a:close/>
                <a:moveTo>
                  <a:pt x="35873" y="694"/>
                </a:moveTo>
                <a:cubicBezTo>
                  <a:pt x="36022" y="706"/>
                  <a:pt x="36171" y="625"/>
                  <a:pt x="36223" y="501"/>
                </a:cubicBezTo>
                <a:cubicBezTo>
                  <a:pt x="36307" y="308"/>
                  <a:pt x="36163" y="105"/>
                  <a:pt x="35930" y="86"/>
                </a:cubicBezTo>
                <a:cubicBezTo>
                  <a:pt x="35699" y="67"/>
                  <a:pt x="35467" y="52"/>
                  <a:pt x="35234" y="40"/>
                </a:cubicBezTo>
                <a:cubicBezTo>
                  <a:pt x="35104" y="31"/>
                  <a:pt x="34981" y="92"/>
                  <a:pt x="34909" y="203"/>
                </a:cubicBezTo>
                <a:cubicBezTo>
                  <a:pt x="34794" y="400"/>
                  <a:pt x="34943" y="635"/>
                  <a:pt x="35194" y="650"/>
                </a:cubicBezTo>
                <a:cubicBezTo>
                  <a:pt x="35421" y="662"/>
                  <a:pt x="35647" y="677"/>
                  <a:pt x="35873" y="694"/>
                </a:cubicBezTo>
                <a:close/>
                <a:moveTo>
                  <a:pt x="33153" y="612"/>
                </a:moveTo>
                <a:cubicBezTo>
                  <a:pt x="33526" y="602"/>
                  <a:pt x="33620" y="153"/>
                  <a:pt x="33281" y="23"/>
                </a:cubicBezTo>
                <a:cubicBezTo>
                  <a:pt x="33235" y="6"/>
                  <a:pt x="33187" y="0"/>
                  <a:pt x="33140" y="0"/>
                </a:cubicBezTo>
                <a:cubicBezTo>
                  <a:pt x="32906" y="4"/>
                  <a:pt x="32673" y="11"/>
                  <a:pt x="32441" y="19"/>
                </a:cubicBezTo>
                <a:cubicBezTo>
                  <a:pt x="32044" y="42"/>
                  <a:pt x="31990" y="530"/>
                  <a:pt x="32373" y="622"/>
                </a:cubicBezTo>
                <a:cubicBezTo>
                  <a:pt x="32405" y="629"/>
                  <a:pt x="32438" y="631"/>
                  <a:pt x="32472" y="631"/>
                </a:cubicBezTo>
                <a:cubicBezTo>
                  <a:pt x="32700" y="622"/>
                  <a:pt x="32927" y="616"/>
                  <a:pt x="33153" y="612"/>
                </a:cubicBezTo>
                <a:close/>
                <a:moveTo>
                  <a:pt x="30441" y="786"/>
                </a:moveTo>
                <a:cubicBezTo>
                  <a:pt x="30795" y="746"/>
                  <a:pt x="30856" y="300"/>
                  <a:pt x="30504" y="193"/>
                </a:cubicBezTo>
                <a:cubicBezTo>
                  <a:pt x="30454" y="178"/>
                  <a:pt x="30401" y="174"/>
                  <a:pt x="30351" y="180"/>
                </a:cubicBezTo>
                <a:cubicBezTo>
                  <a:pt x="30118" y="205"/>
                  <a:pt x="29888" y="237"/>
                  <a:pt x="29657" y="268"/>
                </a:cubicBezTo>
                <a:cubicBezTo>
                  <a:pt x="29561" y="281"/>
                  <a:pt x="29475" y="333"/>
                  <a:pt x="29418" y="413"/>
                </a:cubicBezTo>
                <a:cubicBezTo>
                  <a:pt x="29268" y="635"/>
                  <a:pt x="29477" y="912"/>
                  <a:pt x="29768" y="872"/>
                </a:cubicBezTo>
                <a:cubicBezTo>
                  <a:pt x="29993" y="840"/>
                  <a:pt x="30217" y="811"/>
                  <a:pt x="30441" y="786"/>
                </a:cubicBezTo>
                <a:close/>
                <a:moveTo>
                  <a:pt x="27775" y="1241"/>
                </a:moveTo>
                <a:cubicBezTo>
                  <a:pt x="28130" y="1161"/>
                  <a:pt x="28117" y="700"/>
                  <a:pt x="27738" y="643"/>
                </a:cubicBezTo>
                <a:cubicBezTo>
                  <a:pt x="27692" y="639"/>
                  <a:pt x="27646" y="641"/>
                  <a:pt x="27601" y="652"/>
                </a:cubicBezTo>
                <a:cubicBezTo>
                  <a:pt x="27375" y="702"/>
                  <a:pt x="27147" y="761"/>
                  <a:pt x="26925" y="819"/>
                </a:cubicBezTo>
                <a:cubicBezTo>
                  <a:pt x="26837" y="840"/>
                  <a:pt x="26761" y="897"/>
                  <a:pt x="26715" y="977"/>
                </a:cubicBezTo>
                <a:cubicBezTo>
                  <a:pt x="26583" y="1220"/>
                  <a:pt x="26832" y="1480"/>
                  <a:pt x="27124" y="1404"/>
                </a:cubicBezTo>
                <a:cubicBezTo>
                  <a:pt x="27340" y="1348"/>
                  <a:pt x="27557" y="1293"/>
                  <a:pt x="27775" y="1243"/>
                </a:cubicBezTo>
                <a:close/>
                <a:moveTo>
                  <a:pt x="25223" y="2022"/>
                </a:moveTo>
                <a:cubicBezTo>
                  <a:pt x="25541" y="1899"/>
                  <a:pt x="25474" y="1471"/>
                  <a:pt x="25110" y="1438"/>
                </a:cubicBezTo>
                <a:cubicBezTo>
                  <a:pt x="25053" y="1434"/>
                  <a:pt x="24997" y="1444"/>
                  <a:pt x="24942" y="1465"/>
                </a:cubicBezTo>
                <a:cubicBezTo>
                  <a:pt x="24726" y="1549"/>
                  <a:pt x="24517" y="1639"/>
                  <a:pt x="24303" y="1731"/>
                </a:cubicBezTo>
                <a:cubicBezTo>
                  <a:pt x="23953" y="1890"/>
                  <a:pt x="24127" y="2362"/>
                  <a:pt x="24521" y="2303"/>
                </a:cubicBezTo>
                <a:cubicBezTo>
                  <a:pt x="24552" y="2297"/>
                  <a:pt x="24584" y="2289"/>
                  <a:pt x="24613" y="2276"/>
                </a:cubicBezTo>
                <a:cubicBezTo>
                  <a:pt x="24816" y="2194"/>
                  <a:pt x="25015" y="2104"/>
                  <a:pt x="25223" y="2022"/>
                </a:cubicBezTo>
                <a:close/>
                <a:moveTo>
                  <a:pt x="24944" y="1463"/>
                </a:moveTo>
                <a:lnTo>
                  <a:pt x="24615" y="2276"/>
                </a:lnTo>
                <a:lnTo>
                  <a:pt x="24305" y="1731"/>
                </a:lnTo>
                <a:lnTo>
                  <a:pt x="24944" y="1465"/>
                </a:lnTo>
                <a:close/>
                <a:moveTo>
                  <a:pt x="22901" y="3198"/>
                </a:moveTo>
                <a:cubicBezTo>
                  <a:pt x="23209" y="2989"/>
                  <a:pt x="22953" y="2551"/>
                  <a:pt x="22572" y="2668"/>
                </a:cubicBezTo>
                <a:cubicBezTo>
                  <a:pt x="22540" y="2678"/>
                  <a:pt x="22511" y="2693"/>
                  <a:pt x="22486" y="2710"/>
                </a:cubicBezTo>
                <a:cubicBezTo>
                  <a:pt x="22293" y="2838"/>
                  <a:pt x="22109" y="2970"/>
                  <a:pt x="21928" y="3108"/>
                </a:cubicBezTo>
                <a:cubicBezTo>
                  <a:pt x="21654" y="3322"/>
                  <a:pt x="21899" y="3728"/>
                  <a:pt x="22264" y="3628"/>
                </a:cubicBezTo>
                <a:cubicBezTo>
                  <a:pt x="22308" y="3615"/>
                  <a:pt x="22348" y="3594"/>
                  <a:pt x="22385" y="3567"/>
                </a:cubicBezTo>
                <a:cubicBezTo>
                  <a:pt x="22551" y="3437"/>
                  <a:pt x="22725" y="3315"/>
                  <a:pt x="22901" y="3198"/>
                </a:cubicBezTo>
                <a:close/>
                <a:moveTo>
                  <a:pt x="21031" y="4864"/>
                </a:moveTo>
                <a:cubicBezTo>
                  <a:pt x="21128" y="4755"/>
                  <a:pt x="21122" y="4590"/>
                  <a:pt x="21019" y="4487"/>
                </a:cubicBezTo>
                <a:cubicBezTo>
                  <a:pt x="20878" y="4336"/>
                  <a:pt x="20610" y="4342"/>
                  <a:pt x="20478" y="4500"/>
                </a:cubicBezTo>
                <a:cubicBezTo>
                  <a:pt x="20336" y="4667"/>
                  <a:pt x="20197" y="4845"/>
                  <a:pt x="20072" y="5024"/>
                </a:cubicBezTo>
                <a:cubicBezTo>
                  <a:pt x="19872" y="5302"/>
                  <a:pt x="20254" y="5631"/>
                  <a:pt x="20572" y="5428"/>
                </a:cubicBezTo>
                <a:cubicBezTo>
                  <a:pt x="20604" y="5407"/>
                  <a:pt x="20633" y="5380"/>
                  <a:pt x="20656" y="5346"/>
                </a:cubicBezTo>
                <a:cubicBezTo>
                  <a:pt x="20774" y="5183"/>
                  <a:pt x="20899" y="5019"/>
                  <a:pt x="21031" y="4864"/>
                </a:cubicBezTo>
                <a:close/>
                <a:moveTo>
                  <a:pt x="19814" y="6929"/>
                </a:moveTo>
                <a:cubicBezTo>
                  <a:pt x="19921" y="6604"/>
                  <a:pt x="19453" y="6382"/>
                  <a:pt x="19206" y="6656"/>
                </a:cubicBezTo>
                <a:cubicBezTo>
                  <a:pt x="19185" y="6683"/>
                  <a:pt x="19166" y="6715"/>
                  <a:pt x="19154" y="6748"/>
                </a:cubicBezTo>
                <a:cubicBezTo>
                  <a:pt x="19082" y="6952"/>
                  <a:pt x="19022" y="7159"/>
                  <a:pt x="18971" y="7371"/>
                </a:cubicBezTo>
                <a:cubicBezTo>
                  <a:pt x="18900" y="7704"/>
                  <a:pt x="19401" y="7880"/>
                  <a:pt x="19606" y="7584"/>
                </a:cubicBezTo>
                <a:cubicBezTo>
                  <a:pt x="19625" y="7555"/>
                  <a:pt x="19640" y="7522"/>
                  <a:pt x="19648" y="7488"/>
                </a:cubicBezTo>
                <a:cubicBezTo>
                  <a:pt x="19692" y="7299"/>
                  <a:pt x="19747" y="7111"/>
                  <a:pt x="19812" y="6929"/>
                </a:cubicBezTo>
                <a:close/>
                <a:moveTo>
                  <a:pt x="19608" y="9192"/>
                </a:moveTo>
                <a:cubicBezTo>
                  <a:pt x="19541" y="8880"/>
                  <a:pt x="19034" y="8852"/>
                  <a:pt x="18936" y="9173"/>
                </a:cubicBezTo>
                <a:cubicBezTo>
                  <a:pt x="18923" y="9217"/>
                  <a:pt x="18921" y="9263"/>
                  <a:pt x="18931" y="9307"/>
                </a:cubicBezTo>
                <a:cubicBezTo>
                  <a:pt x="18978" y="9527"/>
                  <a:pt x="19047" y="9743"/>
                  <a:pt x="19137" y="9948"/>
                </a:cubicBezTo>
                <a:cubicBezTo>
                  <a:pt x="19281" y="10271"/>
                  <a:pt x="19826" y="10164"/>
                  <a:pt x="19801" y="9812"/>
                </a:cubicBezTo>
                <a:cubicBezTo>
                  <a:pt x="19799" y="9783"/>
                  <a:pt x="19791" y="9754"/>
                  <a:pt x="19778" y="9726"/>
                </a:cubicBezTo>
                <a:cubicBezTo>
                  <a:pt x="19703" y="9554"/>
                  <a:pt x="19646" y="9374"/>
                  <a:pt x="19608" y="9192"/>
                </a:cubicBezTo>
                <a:close/>
                <a:moveTo>
                  <a:pt x="20945" y="10866"/>
                </a:moveTo>
                <a:cubicBezTo>
                  <a:pt x="20610" y="10747"/>
                  <a:pt x="20313" y="11112"/>
                  <a:pt x="20568" y="11361"/>
                </a:cubicBezTo>
                <a:cubicBezTo>
                  <a:pt x="20604" y="11392"/>
                  <a:pt x="20644" y="11418"/>
                  <a:pt x="20688" y="11432"/>
                </a:cubicBezTo>
                <a:cubicBezTo>
                  <a:pt x="20937" y="11520"/>
                  <a:pt x="21197" y="11573"/>
                  <a:pt x="21461" y="11589"/>
                </a:cubicBezTo>
                <a:cubicBezTo>
                  <a:pt x="21842" y="11610"/>
                  <a:pt x="21979" y="11151"/>
                  <a:pt x="21624" y="11007"/>
                </a:cubicBezTo>
                <a:cubicBezTo>
                  <a:pt x="21589" y="10992"/>
                  <a:pt x="21551" y="10982"/>
                  <a:pt x="21511" y="10980"/>
                </a:cubicBezTo>
                <a:cubicBezTo>
                  <a:pt x="21319" y="10967"/>
                  <a:pt x="21128" y="10929"/>
                  <a:pt x="20945" y="10864"/>
                </a:cubicBezTo>
                <a:close/>
                <a:moveTo>
                  <a:pt x="23280" y="10552"/>
                </a:moveTo>
                <a:cubicBezTo>
                  <a:pt x="22980" y="10703"/>
                  <a:pt x="23098" y="11120"/>
                  <a:pt x="23462" y="11120"/>
                </a:cubicBezTo>
                <a:cubicBezTo>
                  <a:pt x="23519" y="11120"/>
                  <a:pt x="23578" y="11105"/>
                  <a:pt x="23628" y="11078"/>
                </a:cubicBezTo>
                <a:cubicBezTo>
                  <a:pt x="23693" y="11047"/>
                  <a:pt x="23756" y="11013"/>
                  <a:pt x="23819" y="10977"/>
                </a:cubicBezTo>
                <a:lnTo>
                  <a:pt x="23890" y="10938"/>
                </a:lnTo>
                <a:lnTo>
                  <a:pt x="23959" y="10896"/>
                </a:lnTo>
                <a:lnTo>
                  <a:pt x="24026" y="10854"/>
                </a:lnTo>
                <a:lnTo>
                  <a:pt x="24093" y="10812"/>
                </a:lnTo>
                <a:lnTo>
                  <a:pt x="24156" y="10770"/>
                </a:lnTo>
                <a:lnTo>
                  <a:pt x="24246" y="10707"/>
                </a:lnTo>
                <a:cubicBezTo>
                  <a:pt x="24521" y="10500"/>
                  <a:pt x="24301" y="10101"/>
                  <a:pt x="23942" y="10175"/>
                </a:cubicBezTo>
                <a:cubicBezTo>
                  <a:pt x="23892" y="10187"/>
                  <a:pt x="23844" y="10208"/>
                  <a:pt x="23802" y="10238"/>
                </a:cubicBezTo>
                <a:lnTo>
                  <a:pt x="23735" y="10286"/>
                </a:lnTo>
                <a:cubicBezTo>
                  <a:pt x="23590" y="10384"/>
                  <a:pt x="23437" y="10472"/>
                  <a:pt x="23280" y="10552"/>
                </a:cubicBezTo>
                <a:close/>
                <a:moveTo>
                  <a:pt x="24711" y="8894"/>
                </a:moveTo>
                <a:cubicBezTo>
                  <a:pt x="24665" y="9217"/>
                  <a:pt x="25152" y="9372"/>
                  <a:pt x="25349" y="9089"/>
                </a:cubicBezTo>
                <a:cubicBezTo>
                  <a:pt x="25374" y="9054"/>
                  <a:pt x="25388" y="9014"/>
                  <a:pt x="25395" y="8970"/>
                </a:cubicBezTo>
                <a:lnTo>
                  <a:pt x="25407" y="8880"/>
                </a:lnTo>
                <a:lnTo>
                  <a:pt x="25414" y="8817"/>
                </a:lnTo>
                <a:lnTo>
                  <a:pt x="25418" y="8756"/>
                </a:lnTo>
                <a:lnTo>
                  <a:pt x="25422" y="8693"/>
                </a:lnTo>
                <a:lnTo>
                  <a:pt x="25422" y="8630"/>
                </a:lnTo>
                <a:lnTo>
                  <a:pt x="25422" y="8569"/>
                </a:lnTo>
                <a:lnTo>
                  <a:pt x="25420" y="8507"/>
                </a:lnTo>
                <a:lnTo>
                  <a:pt x="25416" y="8444"/>
                </a:lnTo>
                <a:lnTo>
                  <a:pt x="25411" y="8381"/>
                </a:lnTo>
                <a:lnTo>
                  <a:pt x="25401" y="8284"/>
                </a:lnTo>
                <a:cubicBezTo>
                  <a:pt x="25355" y="7962"/>
                  <a:pt x="24839" y="7916"/>
                  <a:pt x="24726" y="8236"/>
                </a:cubicBezTo>
                <a:cubicBezTo>
                  <a:pt x="24714" y="8276"/>
                  <a:pt x="24709" y="8318"/>
                  <a:pt x="24716" y="8360"/>
                </a:cubicBezTo>
                <a:cubicBezTo>
                  <a:pt x="24739" y="8538"/>
                  <a:pt x="24737" y="8716"/>
                  <a:pt x="24709" y="8892"/>
                </a:cubicBezTo>
                <a:close/>
                <a:moveTo>
                  <a:pt x="24001" y="6824"/>
                </a:moveTo>
                <a:cubicBezTo>
                  <a:pt x="24211" y="7077"/>
                  <a:pt x="24661" y="6924"/>
                  <a:pt x="24626" y="6614"/>
                </a:cubicBezTo>
                <a:cubicBezTo>
                  <a:pt x="24619" y="6562"/>
                  <a:pt x="24596" y="6511"/>
                  <a:pt x="24563" y="6470"/>
                </a:cubicBezTo>
                <a:cubicBezTo>
                  <a:pt x="24422" y="6294"/>
                  <a:pt x="24273" y="6124"/>
                  <a:pt x="24116" y="5964"/>
                </a:cubicBezTo>
                <a:cubicBezTo>
                  <a:pt x="23875" y="5721"/>
                  <a:pt x="23416" y="5939"/>
                  <a:pt x="23530" y="6264"/>
                </a:cubicBezTo>
                <a:cubicBezTo>
                  <a:pt x="23544" y="6302"/>
                  <a:pt x="23567" y="6338"/>
                  <a:pt x="23599" y="6369"/>
                </a:cubicBezTo>
                <a:cubicBezTo>
                  <a:pt x="23741" y="6511"/>
                  <a:pt x="23875" y="6664"/>
                  <a:pt x="24001" y="6824"/>
                </a:cubicBezTo>
                <a:close/>
                <a:moveTo>
                  <a:pt x="22119" y="5195"/>
                </a:moveTo>
                <a:cubicBezTo>
                  <a:pt x="22209" y="5250"/>
                  <a:pt x="22318" y="5267"/>
                  <a:pt x="22419" y="5237"/>
                </a:cubicBezTo>
                <a:cubicBezTo>
                  <a:pt x="22693" y="5160"/>
                  <a:pt x="22750" y="4847"/>
                  <a:pt x="22517" y="4697"/>
                </a:cubicBezTo>
                <a:cubicBezTo>
                  <a:pt x="22324" y="4575"/>
                  <a:pt x="22130" y="4458"/>
                  <a:pt x="21930" y="4347"/>
                </a:cubicBezTo>
                <a:cubicBezTo>
                  <a:pt x="21610" y="4168"/>
                  <a:pt x="21239" y="4514"/>
                  <a:pt x="21474" y="4791"/>
                </a:cubicBezTo>
                <a:cubicBezTo>
                  <a:pt x="21499" y="4820"/>
                  <a:pt x="21530" y="4843"/>
                  <a:pt x="21564" y="4862"/>
                </a:cubicBezTo>
                <a:cubicBezTo>
                  <a:pt x="21752" y="4969"/>
                  <a:pt x="21937" y="5080"/>
                  <a:pt x="22119" y="5195"/>
                </a:cubicBezTo>
                <a:close/>
                <a:moveTo>
                  <a:pt x="19780" y="4030"/>
                </a:moveTo>
                <a:cubicBezTo>
                  <a:pt x="20067" y="4139"/>
                  <a:pt x="20359" y="3883"/>
                  <a:pt x="20235" y="3630"/>
                </a:cubicBezTo>
                <a:cubicBezTo>
                  <a:pt x="20197" y="3554"/>
                  <a:pt x="20134" y="3498"/>
                  <a:pt x="20057" y="3468"/>
                </a:cubicBezTo>
                <a:cubicBezTo>
                  <a:pt x="19841" y="3385"/>
                  <a:pt x="19623" y="3305"/>
                  <a:pt x="19405" y="3230"/>
                </a:cubicBezTo>
                <a:cubicBezTo>
                  <a:pt x="19038" y="3110"/>
                  <a:pt x="18764" y="3531"/>
                  <a:pt x="19064" y="3754"/>
                </a:cubicBezTo>
                <a:cubicBezTo>
                  <a:pt x="19093" y="3774"/>
                  <a:pt x="19124" y="3789"/>
                  <a:pt x="19158" y="3802"/>
                </a:cubicBezTo>
                <a:cubicBezTo>
                  <a:pt x="19367" y="3873"/>
                  <a:pt x="19575" y="3951"/>
                  <a:pt x="19780" y="4030"/>
                </a:cubicBezTo>
                <a:close/>
                <a:moveTo>
                  <a:pt x="17228" y="3244"/>
                </a:moveTo>
                <a:cubicBezTo>
                  <a:pt x="17599" y="3330"/>
                  <a:pt x="17829" y="2890"/>
                  <a:pt x="17504" y="2695"/>
                </a:cubicBezTo>
                <a:cubicBezTo>
                  <a:pt x="17473" y="2676"/>
                  <a:pt x="17437" y="2662"/>
                  <a:pt x="17402" y="2655"/>
                </a:cubicBezTo>
                <a:cubicBezTo>
                  <a:pt x="17175" y="2603"/>
                  <a:pt x="16949" y="2553"/>
                  <a:pt x="16720" y="2507"/>
                </a:cubicBezTo>
                <a:cubicBezTo>
                  <a:pt x="16366" y="2437"/>
                  <a:pt x="16140" y="2840"/>
                  <a:pt x="16440" y="3049"/>
                </a:cubicBezTo>
                <a:cubicBezTo>
                  <a:pt x="16479" y="3074"/>
                  <a:pt x="16523" y="3093"/>
                  <a:pt x="16570" y="3102"/>
                </a:cubicBezTo>
                <a:cubicBezTo>
                  <a:pt x="16790" y="3146"/>
                  <a:pt x="17010" y="3194"/>
                  <a:pt x="17228" y="3246"/>
                </a:cubicBezTo>
                <a:close/>
                <a:moveTo>
                  <a:pt x="14566" y="2783"/>
                </a:moveTo>
                <a:cubicBezTo>
                  <a:pt x="14935" y="2825"/>
                  <a:pt x="15107" y="2383"/>
                  <a:pt x="14778" y="2215"/>
                </a:cubicBezTo>
                <a:cubicBezTo>
                  <a:pt x="14738" y="2194"/>
                  <a:pt x="14696" y="2182"/>
                  <a:pt x="14652" y="2178"/>
                </a:cubicBezTo>
                <a:cubicBezTo>
                  <a:pt x="14419" y="2152"/>
                  <a:pt x="14189" y="2127"/>
                  <a:pt x="13956" y="2106"/>
                </a:cubicBezTo>
                <a:cubicBezTo>
                  <a:pt x="13797" y="2092"/>
                  <a:pt x="13650" y="2178"/>
                  <a:pt x="13596" y="2312"/>
                </a:cubicBezTo>
                <a:cubicBezTo>
                  <a:pt x="13525" y="2496"/>
                  <a:pt x="13669" y="2695"/>
                  <a:pt x="13889" y="2714"/>
                </a:cubicBezTo>
                <a:cubicBezTo>
                  <a:pt x="14116" y="2735"/>
                  <a:pt x="14340" y="2758"/>
                  <a:pt x="14566" y="2783"/>
                </a:cubicBezTo>
                <a:close/>
                <a:moveTo>
                  <a:pt x="11852" y="2603"/>
                </a:moveTo>
                <a:cubicBezTo>
                  <a:pt x="11921" y="2605"/>
                  <a:pt x="11988" y="2588"/>
                  <a:pt x="12049" y="2553"/>
                </a:cubicBezTo>
                <a:cubicBezTo>
                  <a:pt x="12328" y="2385"/>
                  <a:pt x="12202" y="2004"/>
                  <a:pt x="11865" y="1993"/>
                </a:cubicBezTo>
                <a:cubicBezTo>
                  <a:pt x="11632" y="1989"/>
                  <a:pt x="11399" y="1987"/>
                  <a:pt x="11167" y="1989"/>
                </a:cubicBezTo>
                <a:cubicBezTo>
                  <a:pt x="11022" y="1989"/>
                  <a:pt x="10890" y="2071"/>
                  <a:pt x="10844" y="2192"/>
                </a:cubicBezTo>
                <a:cubicBezTo>
                  <a:pt x="10764" y="2393"/>
                  <a:pt x="10930" y="2599"/>
                  <a:pt x="11171" y="2599"/>
                </a:cubicBezTo>
                <a:cubicBezTo>
                  <a:pt x="11397" y="2599"/>
                  <a:pt x="11624" y="2599"/>
                  <a:pt x="11852" y="2603"/>
                </a:cubicBezTo>
                <a:close/>
                <a:moveTo>
                  <a:pt x="9128" y="2672"/>
                </a:moveTo>
                <a:cubicBezTo>
                  <a:pt x="9513" y="2641"/>
                  <a:pt x="9566" y="2161"/>
                  <a:pt x="9180" y="2071"/>
                </a:cubicBezTo>
                <a:cubicBezTo>
                  <a:pt x="9144" y="2062"/>
                  <a:pt x="9109" y="2060"/>
                  <a:pt x="9073" y="2062"/>
                </a:cubicBezTo>
                <a:cubicBezTo>
                  <a:pt x="8843" y="2079"/>
                  <a:pt x="8612" y="2096"/>
                  <a:pt x="8380" y="2115"/>
                </a:cubicBezTo>
                <a:cubicBezTo>
                  <a:pt x="8229" y="2127"/>
                  <a:pt x="8105" y="2228"/>
                  <a:pt x="8076" y="2358"/>
                </a:cubicBezTo>
                <a:cubicBezTo>
                  <a:pt x="8032" y="2561"/>
                  <a:pt x="8216" y="2743"/>
                  <a:pt x="8449" y="2722"/>
                </a:cubicBezTo>
                <a:cubicBezTo>
                  <a:pt x="8675" y="2704"/>
                  <a:pt x="8901" y="2687"/>
                  <a:pt x="9130" y="2670"/>
                </a:cubicBezTo>
                <a:close/>
                <a:moveTo>
                  <a:pt x="6420" y="2961"/>
                </a:moveTo>
                <a:cubicBezTo>
                  <a:pt x="6764" y="2913"/>
                  <a:pt x="6816" y="2479"/>
                  <a:pt x="6474" y="2370"/>
                </a:cubicBezTo>
                <a:cubicBezTo>
                  <a:pt x="6420" y="2354"/>
                  <a:pt x="6363" y="2349"/>
                  <a:pt x="6307" y="2358"/>
                </a:cubicBezTo>
                <a:cubicBezTo>
                  <a:pt x="6076" y="2391"/>
                  <a:pt x="5848" y="2427"/>
                  <a:pt x="5619" y="2463"/>
                </a:cubicBezTo>
                <a:cubicBezTo>
                  <a:pt x="5492" y="2483"/>
                  <a:pt x="5385" y="2567"/>
                  <a:pt x="5351" y="2680"/>
                </a:cubicBezTo>
                <a:cubicBezTo>
                  <a:pt x="5282" y="2898"/>
                  <a:pt x="5496" y="3104"/>
                  <a:pt x="5745" y="3062"/>
                </a:cubicBezTo>
                <a:cubicBezTo>
                  <a:pt x="5969" y="3026"/>
                  <a:pt x="6194" y="2993"/>
                  <a:pt x="6420" y="2959"/>
                </a:cubicBezTo>
                <a:close/>
                <a:moveTo>
                  <a:pt x="3742" y="3443"/>
                </a:moveTo>
                <a:cubicBezTo>
                  <a:pt x="4039" y="3374"/>
                  <a:pt x="4100" y="3033"/>
                  <a:pt x="3842" y="2888"/>
                </a:cubicBezTo>
                <a:cubicBezTo>
                  <a:pt x="3761" y="2844"/>
                  <a:pt x="3666" y="2829"/>
                  <a:pt x="3578" y="2850"/>
                </a:cubicBezTo>
                <a:cubicBezTo>
                  <a:pt x="3352" y="2898"/>
                  <a:pt x="3128" y="2949"/>
                  <a:pt x="2903" y="3001"/>
                </a:cubicBezTo>
                <a:cubicBezTo>
                  <a:pt x="2549" y="3081"/>
                  <a:pt x="2562" y="3542"/>
                  <a:pt x="2941" y="3598"/>
                </a:cubicBezTo>
                <a:cubicBezTo>
                  <a:pt x="2987" y="3605"/>
                  <a:pt x="3033" y="3603"/>
                  <a:pt x="3079" y="3592"/>
                </a:cubicBezTo>
                <a:cubicBezTo>
                  <a:pt x="3299" y="3540"/>
                  <a:pt x="3520" y="3489"/>
                  <a:pt x="3742" y="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8" name="Google Shape;3228;p92"/>
          <p:cNvSpPr/>
          <p:nvPr/>
        </p:nvSpPr>
        <p:spPr>
          <a:xfrm rot="2469294" flipH="1">
            <a:off x="867177" y="1788733"/>
            <a:ext cx="117371" cy="117411"/>
          </a:xfrm>
          <a:custGeom>
            <a:avLst/>
            <a:gdLst/>
            <a:ahLst/>
            <a:cxnLst/>
            <a:rect l="l" t="t" r="r" b="b"/>
            <a:pathLst>
              <a:path w="2845" h="2846" extrusionOk="0">
                <a:moveTo>
                  <a:pt x="1432" y="1"/>
                </a:moveTo>
                <a:cubicBezTo>
                  <a:pt x="656" y="1"/>
                  <a:pt x="0" y="618"/>
                  <a:pt x="0" y="1413"/>
                </a:cubicBezTo>
                <a:cubicBezTo>
                  <a:pt x="0" y="2189"/>
                  <a:pt x="637" y="2846"/>
                  <a:pt x="1432" y="2846"/>
                </a:cubicBezTo>
                <a:cubicBezTo>
                  <a:pt x="2188" y="2846"/>
                  <a:pt x="2845" y="2209"/>
                  <a:pt x="2845" y="1413"/>
                </a:cubicBezTo>
                <a:cubicBezTo>
                  <a:pt x="2845" y="618"/>
                  <a:pt x="2188" y="1"/>
                  <a:pt x="1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9" name="Google Shape;3229;p92"/>
          <p:cNvGrpSpPr/>
          <p:nvPr/>
        </p:nvGrpSpPr>
        <p:grpSpPr>
          <a:xfrm rot="5399747" flipH="1">
            <a:off x="8039219" y="493203"/>
            <a:ext cx="306766" cy="476340"/>
            <a:chOff x="4452729" y="352000"/>
            <a:chExt cx="225596" cy="350302"/>
          </a:xfrm>
        </p:grpSpPr>
        <p:sp>
          <p:nvSpPr>
            <p:cNvPr id="3230" name="Google Shape;3230;p92"/>
            <p:cNvSpPr/>
            <p:nvPr/>
          </p:nvSpPr>
          <p:spPr>
            <a:xfrm>
              <a:off x="4624575" y="352000"/>
              <a:ext cx="53750" cy="53225"/>
            </a:xfrm>
            <a:custGeom>
              <a:avLst/>
              <a:gdLst/>
              <a:ahLst/>
              <a:cxnLst/>
              <a:rect l="l" t="t" r="r" b="b"/>
              <a:pathLst>
                <a:path w="2150" h="2129" extrusionOk="0">
                  <a:moveTo>
                    <a:pt x="1075" y="0"/>
                  </a:moveTo>
                  <a:cubicBezTo>
                    <a:pt x="478" y="0"/>
                    <a:pt x="1" y="478"/>
                    <a:pt x="1" y="1075"/>
                  </a:cubicBezTo>
                  <a:cubicBezTo>
                    <a:pt x="1" y="1671"/>
                    <a:pt x="478" y="2129"/>
                    <a:pt x="1075" y="2129"/>
                  </a:cubicBezTo>
                  <a:cubicBezTo>
                    <a:pt x="1672" y="2129"/>
                    <a:pt x="2149" y="1671"/>
                    <a:pt x="2149" y="1075"/>
                  </a:cubicBezTo>
                  <a:cubicBezTo>
                    <a:pt x="2149" y="478"/>
                    <a:pt x="1672" y="0"/>
                    <a:pt x="10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92"/>
            <p:cNvSpPr/>
            <p:nvPr/>
          </p:nvSpPr>
          <p:spPr>
            <a:xfrm>
              <a:off x="4452729" y="426046"/>
              <a:ext cx="62200" cy="62700"/>
            </a:xfrm>
            <a:custGeom>
              <a:avLst/>
              <a:gdLst/>
              <a:ahLst/>
              <a:cxnLst/>
              <a:rect l="l" t="t" r="r" b="b"/>
              <a:pathLst>
                <a:path w="2488" h="2508" extrusionOk="0">
                  <a:moveTo>
                    <a:pt x="1254" y="1"/>
                  </a:moveTo>
                  <a:cubicBezTo>
                    <a:pt x="557" y="1"/>
                    <a:pt x="0" y="558"/>
                    <a:pt x="0" y="1254"/>
                  </a:cubicBezTo>
                  <a:cubicBezTo>
                    <a:pt x="0" y="1950"/>
                    <a:pt x="557" y="2507"/>
                    <a:pt x="1254" y="2507"/>
                  </a:cubicBezTo>
                  <a:cubicBezTo>
                    <a:pt x="1950" y="2507"/>
                    <a:pt x="2487" y="1950"/>
                    <a:pt x="2487" y="1254"/>
                  </a:cubicBezTo>
                  <a:cubicBezTo>
                    <a:pt x="2487" y="558"/>
                    <a:pt x="1950" y="1"/>
                    <a:pt x="12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92"/>
            <p:cNvSpPr/>
            <p:nvPr/>
          </p:nvSpPr>
          <p:spPr>
            <a:xfrm>
              <a:off x="4503927" y="572104"/>
              <a:ext cx="130152" cy="130197"/>
            </a:xfrm>
            <a:custGeom>
              <a:avLst/>
              <a:gdLst/>
              <a:ahLst/>
              <a:cxnLst/>
              <a:rect l="l" t="t" r="r" b="b"/>
              <a:pathLst>
                <a:path w="2845" h="2846" extrusionOk="0">
                  <a:moveTo>
                    <a:pt x="1432" y="1"/>
                  </a:moveTo>
                  <a:cubicBezTo>
                    <a:pt x="656" y="1"/>
                    <a:pt x="0" y="618"/>
                    <a:pt x="0" y="1413"/>
                  </a:cubicBezTo>
                  <a:cubicBezTo>
                    <a:pt x="0" y="2189"/>
                    <a:pt x="637" y="2846"/>
                    <a:pt x="1432" y="2846"/>
                  </a:cubicBezTo>
                  <a:cubicBezTo>
                    <a:pt x="2188" y="2846"/>
                    <a:pt x="2845" y="2209"/>
                    <a:pt x="2845" y="1413"/>
                  </a:cubicBezTo>
                  <a:cubicBezTo>
                    <a:pt x="2845" y="618"/>
                    <a:pt x="2188" y="1"/>
                    <a:pt x="1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3" name="Google Shape;3233;p92"/>
          <p:cNvSpPr/>
          <p:nvPr/>
        </p:nvSpPr>
        <p:spPr>
          <a:xfrm rot="5399724" flipH="1">
            <a:off x="1683487" y="3593463"/>
            <a:ext cx="176980" cy="177043"/>
          </a:xfrm>
          <a:custGeom>
            <a:avLst/>
            <a:gdLst/>
            <a:ahLst/>
            <a:cxnLst/>
            <a:rect l="l" t="t" r="r" b="b"/>
            <a:pathLst>
              <a:path w="2845" h="2846" extrusionOk="0">
                <a:moveTo>
                  <a:pt x="1432" y="1"/>
                </a:moveTo>
                <a:cubicBezTo>
                  <a:pt x="656" y="1"/>
                  <a:pt x="0" y="618"/>
                  <a:pt x="0" y="1413"/>
                </a:cubicBezTo>
                <a:cubicBezTo>
                  <a:pt x="0" y="2189"/>
                  <a:pt x="637" y="2846"/>
                  <a:pt x="1432" y="2846"/>
                </a:cubicBezTo>
                <a:cubicBezTo>
                  <a:pt x="2188" y="2846"/>
                  <a:pt x="2845" y="2209"/>
                  <a:pt x="2845" y="1413"/>
                </a:cubicBezTo>
                <a:cubicBezTo>
                  <a:pt x="2845" y="618"/>
                  <a:pt x="2188" y="1"/>
                  <a:pt x="14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3D3F68-4C5F-7A13-5FDA-6A7DA45BFA16}"/>
              </a:ext>
            </a:extLst>
          </p:cNvPr>
          <p:cNvSpPr txBox="1"/>
          <p:nvPr/>
        </p:nvSpPr>
        <p:spPr>
          <a:xfrm>
            <a:off x="2613456" y="1498213"/>
            <a:ext cx="4127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</a:p>
          <a:p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Cuvantul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educatie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este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de origine</a:t>
            </a:r>
          </a:p>
          <a:p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latina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,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deriva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din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substantivul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„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educatio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” care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inseamna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crestere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,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hranire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, </a:t>
            </a:r>
            <a:r>
              <a:rPr lang="en-US" sz="1800" b="1" dirty="0" err="1">
                <a:solidFill>
                  <a:schemeClr val="dk2"/>
                </a:solidFill>
                <a:latin typeface="Gaegu"/>
                <a:ea typeface="Gaegu"/>
                <a:sym typeface="Gaegu"/>
              </a:rPr>
              <a:t>cultivare</a:t>
            </a:r>
            <a:r>
              <a:rPr lang="en-US" sz="1800" b="1" dirty="0">
                <a:solidFill>
                  <a:schemeClr val="dk2"/>
                </a:solidFill>
                <a:latin typeface="Gaegu"/>
                <a:ea typeface="Gaegu"/>
                <a:sym typeface="Gaegu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5603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p82"/>
          <p:cNvSpPr txBox="1">
            <a:spLocks noGrp="1"/>
          </p:cNvSpPr>
          <p:nvPr>
            <p:ph type="title"/>
          </p:nvPr>
        </p:nvSpPr>
        <p:spPr>
          <a:xfrm>
            <a:off x="2901490" y="1620230"/>
            <a:ext cx="32034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PLANTA</a:t>
            </a:r>
            <a:endParaRPr dirty="0"/>
          </a:p>
        </p:txBody>
      </p:sp>
      <p:sp>
        <p:nvSpPr>
          <p:cNvPr id="2795" name="Google Shape;2795;p82"/>
          <p:cNvSpPr txBox="1">
            <a:spLocks noGrp="1"/>
          </p:cNvSpPr>
          <p:nvPr>
            <p:ph type="subTitle" idx="1"/>
          </p:nvPr>
        </p:nvSpPr>
        <p:spPr>
          <a:xfrm>
            <a:off x="3174750" y="3488875"/>
            <a:ext cx="2794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Exemplul</a:t>
            </a:r>
            <a:r>
              <a:rPr lang="en-US" dirty="0"/>
              <a:t> de </a:t>
            </a:r>
            <a:r>
              <a:rPr lang="en-US" dirty="0" err="1"/>
              <a:t>astazi</a:t>
            </a:r>
            <a:r>
              <a:rPr lang="en-US" dirty="0"/>
              <a:t>!</a:t>
            </a:r>
            <a:endParaRPr dirty="0"/>
          </a:p>
        </p:txBody>
      </p:sp>
      <p:grpSp>
        <p:nvGrpSpPr>
          <p:cNvPr id="2797" name="Google Shape;2797;p82"/>
          <p:cNvGrpSpPr/>
          <p:nvPr/>
        </p:nvGrpSpPr>
        <p:grpSpPr>
          <a:xfrm rot="1124905">
            <a:off x="7795240" y="4089608"/>
            <a:ext cx="482705" cy="502429"/>
            <a:chOff x="5196600" y="2162225"/>
            <a:chExt cx="482725" cy="502450"/>
          </a:xfrm>
        </p:grpSpPr>
        <p:sp>
          <p:nvSpPr>
            <p:cNvPr id="2798" name="Google Shape;2798;p82"/>
            <p:cNvSpPr/>
            <p:nvPr/>
          </p:nvSpPr>
          <p:spPr>
            <a:xfrm>
              <a:off x="5224600" y="2326350"/>
              <a:ext cx="454275" cy="338325"/>
            </a:xfrm>
            <a:custGeom>
              <a:avLst/>
              <a:gdLst/>
              <a:ahLst/>
              <a:cxnLst/>
              <a:rect l="l" t="t" r="r" b="b"/>
              <a:pathLst>
                <a:path w="18171" h="13533" extrusionOk="0">
                  <a:moveTo>
                    <a:pt x="305" y="0"/>
                  </a:moveTo>
                  <a:cubicBezTo>
                    <a:pt x="146" y="0"/>
                    <a:pt x="0" y="208"/>
                    <a:pt x="129" y="354"/>
                  </a:cubicBezTo>
                  <a:cubicBezTo>
                    <a:pt x="3310" y="4434"/>
                    <a:pt x="7578" y="7447"/>
                    <a:pt x="11219" y="11067"/>
                  </a:cubicBezTo>
                  <a:cubicBezTo>
                    <a:pt x="12126" y="11993"/>
                    <a:pt x="13125" y="13533"/>
                    <a:pt x="14550" y="13533"/>
                  </a:cubicBezTo>
                  <a:cubicBezTo>
                    <a:pt x="14638" y="13533"/>
                    <a:pt x="14727" y="13527"/>
                    <a:pt x="14818" y="13515"/>
                  </a:cubicBezTo>
                  <a:cubicBezTo>
                    <a:pt x="16366" y="13305"/>
                    <a:pt x="17768" y="12155"/>
                    <a:pt x="18145" y="10648"/>
                  </a:cubicBezTo>
                  <a:cubicBezTo>
                    <a:pt x="18170" y="10508"/>
                    <a:pt x="18049" y="10415"/>
                    <a:pt x="17935" y="10415"/>
                  </a:cubicBezTo>
                  <a:cubicBezTo>
                    <a:pt x="17862" y="10415"/>
                    <a:pt x="17793" y="10453"/>
                    <a:pt x="17768" y="10544"/>
                  </a:cubicBezTo>
                  <a:cubicBezTo>
                    <a:pt x="17454" y="11799"/>
                    <a:pt x="16471" y="12636"/>
                    <a:pt x="15257" y="13013"/>
                  </a:cubicBezTo>
                  <a:cubicBezTo>
                    <a:pt x="15022" y="13083"/>
                    <a:pt x="14807" y="13115"/>
                    <a:pt x="14605" y="13115"/>
                  </a:cubicBezTo>
                  <a:cubicBezTo>
                    <a:pt x="13908" y="13115"/>
                    <a:pt x="13382" y="12727"/>
                    <a:pt x="12830" y="12176"/>
                  </a:cubicBezTo>
                  <a:cubicBezTo>
                    <a:pt x="11491" y="10837"/>
                    <a:pt x="10215" y="9539"/>
                    <a:pt x="8834" y="8284"/>
                  </a:cubicBezTo>
                  <a:cubicBezTo>
                    <a:pt x="5904" y="5668"/>
                    <a:pt x="2870" y="3178"/>
                    <a:pt x="443" y="61"/>
                  </a:cubicBezTo>
                  <a:cubicBezTo>
                    <a:pt x="401" y="18"/>
                    <a:pt x="352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82"/>
            <p:cNvSpPr/>
            <p:nvPr/>
          </p:nvSpPr>
          <p:spPr>
            <a:xfrm>
              <a:off x="5196600" y="2162225"/>
              <a:ext cx="154450" cy="174500"/>
            </a:xfrm>
            <a:custGeom>
              <a:avLst/>
              <a:gdLst/>
              <a:ahLst/>
              <a:cxnLst/>
              <a:rect l="l" t="t" r="r" b="b"/>
              <a:pathLst>
                <a:path w="6178" h="6980" extrusionOk="0">
                  <a:moveTo>
                    <a:pt x="209" y="0"/>
                  </a:moveTo>
                  <a:cubicBezTo>
                    <a:pt x="101" y="0"/>
                    <a:pt x="0" y="137"/>
                    <a:pt x="36" y="244"/>
                  </a:cubicBezTo>
                  <a:cubicBezTo>
                    <a:pt x="768" y="2378"/>
                    <a:pt x="1187" y="4533"/>
                    <a:pt x="1187" y="6772"/>
                  </a:cubicBezTo>
                  <a:cubicBezTo>
                    <a:pt x="1187" y="6911"/>
                    <a:pt x="1290" y="6979"/>
                    <a:pt x="1391" y="6979"/>
                  </a:cubicBezTo>
                  <a:cubicBezTo>
                    <a:pt x="1489" y="6979"/>
                    <a:pt x="1584" y="6916"/>
                    <a:pt x="1584" y="6793"/>
                  </a:cubicBezTo>
                  <a:cubicBezTo>
                    <a:pt x="1584" y="4609"/>
                    <a:pt x="1214" y="2573"/>
                    <a:pt x="543" y="528"/>
                  </a:cubicBezTo>
                  <a:lnTo>
                    <a:pt x="543" y="528"/>
                  </a:lnTo>
                  <a:cubicBezTo>
                    <a:pt x="2352" y="1286"/>
                    <a:pt x="4089" y="2154"/>
                    <a:pt x="5790" y="3132"/>
                  </a:cubicBezTo>
                  <a:cubicBezTo>
                    <a:pt x="5820" y="3150"/>
                    <a:pt x="5851" y="3158"/>
                    <a:pt x="5880" y="3158"/>
                  </a:cubicBezTo>
                  <a:cubicBezTo>
                    <a:pt x="6051" y="3158"/>
                    <a:pt x="6178" y="2883"/>
                    <a:pt x="5999" y="2776"/>
                  </a:cubicBezTo>
                  <a:cubicBezTo>
                    <a:pt x="4137" y="1730"/>
                    <a:pt x="2254" y="809"/>
                    <a:pt x="266" y="14"/>
                  </a:cubicBezTo>
                  <a:cubicBezTo>
                    <a:pt x="247" y="5"/>
                    <a:pt x="228" y="0"/>
                    <a:pt x="2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82"/>
            <p:cNvSpPr/>
            <p:nvPr/>
          </p:nvSpPr>
          <p:spPr>
            <a:xfrm>
              <a:off x="5345375" y="2235850"/>
              <a:ext cx="333950" cy="355150"/>
            </a:xfrm>
            <a:custGeom>
              <a:avLst/>
              <a:gdLst/>
              <a:ahLst/>
              <a:cxnLst/>
              <a:rect l="l" t="t" r="r" b="b"/>
              <a:pathLst>
                <a:path w="13358" h="14206" extrusionOk="0">
                  <a:moveTo>
                    <a:pt x="330" y="0"/>
                  </a:moveTo>
                  <a:cubicBezTo>
                    <a:pt x="163" y="0"/>
                    <a:pt x="0" y="215"/>
                    <a:pt x="153" y="333"/>
                  </a:cubicBezTo>
                  <a:cubicBezTo>
                    <a:pt x="4840" y="4518"/>
                    <a:pt x="8731" y="9519"/>
                    <a:pt x="12937" y="14143"/>
                  </a:cubicBezTo>
                  <a:cubicBezTo>
                    <a:pt x="12977" y="14187"/>
                    <a:pt x="13023" y="14206"/>
                    <a:pt x="13069" y="14206"/>
                  </a:cubicBezTo>
                  <a:cubicBezTo>
                    <a:pt x="13217" y="14206"/>
                    <a:pt x="13358" y="14010"/>
                    <a:pt x="13230" y="13850"/>
                  </a:cubicBezTo>
                  <a:cubicBezTo>
                    <a:pt x="9045" y="9205"/>
                    <a:pt x="5133" y="4204"/>
                    <a:pt x="446" y="40"/>
                  </a:cubicBezTo>
                  <a:cubicBezTo>
                    <a:pt x="410" y="12"/>
                    <a:pt x="370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82"/>
            <p:cNvSpPr/>
            <p:nvPr/>
          </p:nvSpPr>
          <p:spPr>
            <a:xfrm>
              <a:off x="5527550" y="2551050"/>
              <a:ext cx="122875" cy="79175"/>
            </a:xfrm>
            <a:custGeom>
              <a:avLst/>
              <a:gdLst/>
              <a:ahLst/>
              <a:cxnLst/>
              <a:rect l="l" t="t" r="r" b="b"/>
              <a:pathLst>
                <a:path w="4915" h="3167" extrusionOk="0">
                  <a:moveTo>
                    <a:pt x="4636" y="0"/>
                  </a:moveTo>
                  <a:cubicBezTo>
                    <a:pt x="4576" y="0"/>
                    <a:pt x="4517" y="27"/>
                    <a:pt x="4478" y="91"/>
                  </a:cubicBezTo>
                  <a:cubicBezTo>
                    <a:pt x="3641" y="1702"/>
                    <a:pt x="2072" y="2685"/>
                    <a:pt x="273" y="2769"/>
                  </a:cubicBezTo>
                  <a:cubicBezTo>
                    <a:pt x="1" y="2769"/>
                    <a:pt x="1" y="3167"/>
                    <a:pt x="273" y="3167"/>
                  </a:cubicBezTo>
                  <a:cubicBezTo>
                    <a:pt x="2198" y="3083"/>
                    <a:pt x="3913" y="2016"/>
                    <a:pt x="4813" y="300"/>
                  </a:cubicBezTo>
                  <a:cubicBezTo>
                    <a:pt x="4915" y="140"/>
                    <a:pt x="4774" y="0"/>
                    <a:pt x="4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82"/>
            <p:cNvSpPr/>
            <p:nvPr/>
          </p:nvSpPr>
          <p:spPr>
            <a:xfrm>
              <a:off x="5504600" y="2522075"/>
              <a:ext cx="116975" cy="83325"/>
            </a:xfrm>
            <a:custGeom>
              <a:avLst/>
              <a:gdLst/>
              <a:ahLst/>
              <a:cxnLst/>
              <a:rect l="l" t="t" r="r" b="b"/>
              <a:pathLst>
                <a:path w="4679" h="3333" extrusionOk="0">
                  <a:moveTo>
                    <a:pt x="4387" y="1"/>
                  </a:moveTo>
                  <a:cubicBezTo>
                    <a:pt x="4327" y="1"/>
                    <a:pt x="4267" y="24"/>
                    <a:pt x="4225" y="78"/>
                  </a:cubicBezTo>
                  <a:cubicBezTo>
                    <a:pt x="3199" y="1522"/>
                    <a:pt x="1860" y="2359"/>
                    <a:pt x="228" y="2924"/>
                  </a:cubicBezTo>
                  <a:cubicBezTo>
                    <a:pt x="1" y="3000"/>
                    <a:pt x="65" y="3333"/>
                    <a:pt x="266" y="3333"/>
                  </a:cubicBezTo>
                  <a:cubicBezTo>
                    <a:pt x="287" y="3333"/>
                    <a:pt x="309" y="3329"/>
                    <a:pt x="333" y="3321"/>
                  </a:cubicBezTo>
                  <a:cubicBezTo>
                    <a:pt x="2069" y="2694"/>
                    <a:pt x="3492" y="1836"/>
                    <a:pt x="4559" y="287"/>
                  </a:cubicBezTo>
                  <a:cubicBezTo>
                    <a:pt x="4678" y="139"/>
                    <a:pt x="4533" y="1"/>
                    <a:pt x="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82"/>
            <p:cNvSpPr/>
            <p:nvPr/>
          </p:nvSpPr>
          <p:spPr>
            <a:xfrm>
              <a:off x="5226150" y="2234500"/>
              <a:ext cx="135600" cy="112925"/>
            </a:xfrm>
            <a:custGeom>
              <a:avLst/>
              <a:gdLst/>
              <a:ahLst/>
              <a:cxnLst/>
              <a:rect l="l" t="t" r="r" b="b"/>
              <a:pathLst>
                <a:path w="5424" h="4517" extrusionOk="0">
                  <a:moveTo>
                    <a:pt x="4873" y="0"/>
                  </a:moveTo>
                  <a:cubicBezTo>
                    <a:pt x="4712" y="0"/>
                    <a:pt x="4565" y="198"/>
                    <a:pt x="4713" y="345"/>
                  </a:cubicBezTo>
                  <a:cubicBezTo>
                    <a:pt x="5110" y="680"/>
                    <a:pt x="4901" y="1308"/>
                    <a:pt x="4566" y="1496"/>
                  </a:cubicBezTo>
                  <a:cubicBezTo>
                    <a:pt x="4461" y="1551"/>
                    <a:pt x="4351" y="1574"/>
                    <a:pt x="4239" y="1574"/>
                  </a:cubicBezTo>
                  <a:cubicBezTo>
                    <a:pt x="3926" y="1574"/>
                    <a:pt x="3605" y="1394"/>
                    <a:pt x="3373" y="1224"/>
                  </a:cubicBezTo>
                  <a:cubicBezTo>
                    <a:pt x="3340" y="1199"/>
                    <a:pt x="3306" y="1188"/>
                    <a:pt x="3275" y="1188"/>
                  </a:cubicBezTo>
                  <a:cubicBezTo>
                    <a:pt x="3149" y="1188"/>
                    <a:pt x="3055" y="1362"/>
                    <a:pt x="3122" y="1496"/>
                  </a:cubicBezTo>
                  <a:cubicBezTo>
                    <a:pt x="3368" y="2068"/>
                    <a:pt x="3573" y="2920"/>
                    <a:pt x="2665" y="2920"/>
                  </a:cubicBezTo>
                  <a:cubicBezTo>
                    <a:pt x="2644" y="2920"/>
                    <a:pt x="2622" y="2920"/>
                    <a:pt x="2599" y="2919"/>
                  </a:cubicBezTo>
                  <a:cubicBezTo>
                    <a:pt x="2202" y="2898"/>
                    <a:pt x="1783" y="2689"/>
                    <a:pt x="1469" y="2479"/>
                  </a:cubicBezTo>
                  <a:cubicBezTo>
                    <a:pt x="1437" y="2458"/>
                    <a:pt x="1405" y="2449"/>
                    <a:pt x="1374" y="2449"/>
                  </a:cubicBezTo>
                  <a:cubicBezTo>
                    <a:pt x="1221" y="2449"/>
                    <a:pt x="1100" y="2672"/>
                    <a:pt x="1239" y="2793"/>
                  </a:cubicBezTo>
                  <a:cubicBezTo>
                    <a:pt x="1428" y="2982"/>
                    <a:pt x="1553" y="3212"/>
                    <a:pt x="1595" y="3484"/>
                  </a:cubicBezTo>
                  <a:cubicBezTo>
                    <a:pt x="1315" y="3857"/>
                    <a:pt x="1043" y="4052"/>
                    <a:pt x="791" y="4052"/>
                  </a:cubicBezTo>
                  <a:cubicBezTo>
                    <a:pt x="647" y="4052"/>
                    <a:pt x="510" y="3989"/>
                    <a:pt x="381" y="3860"/>
                  </a:cubicBezTo>
                  <a:cubicBezTo>
                    <a:pt x="335" y="3823"/>
                    <a:pt x="290" y="3807"/>
                    <a:pt x="250" y="3807"/>
                  </a:cubicBezTo>
                  <a:cubicBezTo>
                    <a:pt x="91" y="3807"/>
                    <a:pt x="1" y="4057"/>
                    <a:pt x="151" y="4174"/>
                  </a:cubicBezTo>
                  <a:cubicBezTo>
                    <a:pt x="412" y="4367"/>
                    <a:pt x="784" y="4517"/>
                    <a:pt x="1133" y="4517"/>
                  </a:cubicBezTo>
                  <a:cubicBezTo>
                    <a:pt x="1427" y="4517"/>
                    <a:pt x="1706" y="4410"/>
                    <a:pt x="1888" y="4132"/>
                  </a:cubicBezTo>
                  <a:cubicBezTo>
                    <a:pt x="2076" y="3850"/>
                    <a:pt x="2046" y="3496"/>
                    <a:pt x="1917" y="3168"/>
                  </a:cubicBezTo>
                  <a:lnTo>
                    <a:pt x="1917" y="3168"/>
                  </a:lnTo>
                  <a:cubicBezTo>
                    <a:pt x="2198" y="3286"/>
                    <a:pt x="2504" y="3371"/>
                    <a:pt x="2785" y="3371"/>
                  </a:cubicBezTo>
                  <a:cubicBezTo>
                    <a:pt x="3005" y="3371"/>
                    <a:pt x="3209" y="3319"/>
                    <a:pt x="3373" y="3191"/>
                  </a:cubicBezTo>
                  <a:cubicBezTo>
                    <a:pt x="3811" y="2874"/>
                    <a:pt x="3759" y="2307"/>
                    <a:pt x="3617" y="1819"/>
                  </a:cubicBezTo>
                  <a:lnTo>
                    <a:pt x="3617" y="1819"/>
                  </a:lnTo>
                  <a:cubicBezTo>
                    <a:pt x="3855" y="1924"/>
                    <a:pt x="4119" y="1997"/>
                    <a:pt x="4367" y="1997"/>
                  </a:cubicBezTo>
                  <a:cubicBezTo>
                    <a:pt x="4619" y="1997"/>
                    <a:pt x="4855" y="1921"/>
                    <a:pt x="5026" y="1726"/>
                  </a:cubicBezTo>
                  <a:cubicBezTo>
                    <a:pt x="5403" y="1308"/>
                    <a:pt x="5424" y="408"/>
                    <a:pt x="5005" y="52"/>
                  </a:cubicBezTo>
                  <a:cubicBezTo>
                    <a:pt x="4964" y="16"/>
                    <a:pt x="4918" y="0"/>
                    <a:pt x="48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82"/>
            <p:cNvSpPr/>
            <p:nvPr/>
          </p:nvSpPr>
          <p:spPr>
            <a:xfrm>
              <a:off x="5253400" y="2295375"/>
              <a:ext cx="292575" cy="292275"/>
            </a:xfrm>
            <a:custGeom>
              <a:avLst/>
              <a:gdLst/>
              <a:ahLst/>
              <a:cxnLst/>
              <a:rect l="l" t="t" r="r" b="b"/>
              <a:pathLst>
                <a:path w="11703" h="11691" extrusionOk="0">
                  <a:moveTo>
                    <a:pt x="315" y="0"/>
                  </a:moveTo>
                  <a:cubicBezTo>
                    <a:pt x="152" y="0"/>
                    <a:pt x="0" y="189"/>
                    <a:pt x="149" y="337"/>
                  </a:cubicBezTo>
                  <a:cubicBezTo>
                    <a:pt x="1907" y="2367"/>
                    <a:pt x="3748" y="4313"/>
                    <a:pt x="5694" y="6175"/>
                  </a:cubicBezTo>
                  <a:cubicBezTo>
                    <a:pt x="7577" y="7974"/>
                    <a:pt x="9586" y="9627"/>
                    <a:pt x="11281" y="11636"/>
                  </a:cubicBezTo>
                  <a:cubicBezTo>
                    <a:pt x="11319" y="11674"/>
                    <a:pt x="11364" y="11691"/>
                    <a:pt x="11408" y="11691"/>
                  </a:cubicBezTo>
                  <a:cubicBezTo>
                    <a:pt x="11558" y="11691"/>
                    <a:pt x="11703" y="11505"/>
                    <a:pt x="11573" y="11343"/>
                  </a:cubicBezTo>
                  <a:cubicBezTo>
                    <a:pt x="9900" y="9335"/>
                    <a:pt x="7891" y="7682"/>
                    <a:pt x="5987" y="5882"/>
                  </a:cubicBezTo>
                  <a:cubicBezTo>
                    <a:pt x="4041" y="4020"/>
                    <a:pt x="2179" y="2053"/>
                    <a:pt x="442" y="44"/>
                  </a:cubicBezTo>
                  <a:cubicBezTo>
                    <a:pt x="403" y="14"/>
                    <a:pt x="359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82"/>
            <p:cNvSpPr/>
            <p:nvPr/>
          </p:nvSpPr>
          <p:spPr>
            <a:xfrm>
              <a:off x="5298425" y="2263775"/>
              <a:ext cx="298825" cy="285025"/>
            </a:xfrm>
            <a:custGeom>
              <a:avLst/>
              <a:gdLst/>
              <a:ahLst/>
              <a:cxnLst/>
              <a:rect l="l" t="t" r="r" b="b"/>
              <a:pathLst>
                <a:path w="11953" h="11401" extrusionOk="0">
                  <a:moveTo>
                    <a:pt x="288" y="1"/>
                  </a:moveTo>
                  <a:cubicBezTo>
                    <a:pt x="147" y="1"/>
                    <a:pt x="1" y="199"/>
                    <a:pt x="148" y="346"/>
                  </a:cubicBezTo>
                  <a:cubicBezTo>
                    <a:pt x="2219" y="2145"/>
                    <a:pt x="4228" y="4008"/>
                    <a:pt x="6215" y="5891"/>
                  </a:cubicBezTo>
                  <a:cubicBezTo>
                    <a:pt x="7178" y="6811"/>
                    <a:pt x="8120" y="7711"/>
                    <a:pt x="9061" y="8653"/>
                  </a:cubicBezTo>
                  <a:cubicBezTo>
                    <a:pt x="9940" y="9490"/>
                    <a:pt x="10902" y="10264"/>
                    <a:pt x="11530" y="11310"/>
                  </a:cubicBezTo>
                  <a:cubicBezTo>
                    <a:pt x="11568" y="11374"/>
                    <a:pt x="11626" y="11401"/>
                    <a:pt x="11684" y="11401"/>
                  </a:cubicBezTo>
                  <a:cubicBezTo>
                    <a:pt x="11817" y="11401"/>
                    <a:pt x="11952" y="11261"/>
                    <a:pt x="11865" y="11101"/>
                  </a:cubicBezTo>
                  <a:cubicBezTo>
                    <a:pt x="11363" y="10222"/>
                    <a:pt x="10630" y="9594"/>
                    <a:pt x="9898" y="8925"/>
                  </a:cubicBezTo>
                  <a:cubicBezTo>
                    <a:pt x="8852" y="7962"/>
                    <a:pt x="7868" y="6937"/>
                    <a:pt x="6843" y="5933"/>
                  </a:cubicBezTo>
                  <a:cubicBezTo>
                    <a:pt x="4751" y="3924"/>
                    <a:pt x="2596" y="1957"/>
                    <a:pt x="399" y="53"/>
                  </a:cubicBezTo>
                  <a:cubicBezTo>
                    <a:pt x="367" y="16"/>
                    <a:pt x="328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82"/>
            <p:cNvSpPr/>
            <p:nvPr/>
          </p:nvSpPr>
          <p:spPr>
            <a:xfrm>
              <a:off x="5216350" y="2198125"/>
              <a:ext cx="58175" cy="39500"/>
            </a:xfrm>
            <a:custGeom>
              <a:avLst/>
              <a:gdLst/>
              <a:ahLst/>
              <a:cxnLst/>
              <a:rect l="l" t="t" r="r" b="b"/>
              <a:pathLst>
                <a:path w="2327" h="1580" extrusionOk="0">
                  <a:moveTo>
                    <a:pt x="2083" y="0"/>
                  </a:moveTo>
                  <a:cubicBezTo>
                    <a:pt x="2014" y="0"/>
                    <a:pt x="1953" y="43"/>
                    <a:pt x="1945" y="147"/>
                  </a:cubicBezTo>
                  <a:cubicBezTo>
                    <a:pt x="1839" y="857"/>
                    <a:pt x="1325" y="1206"/>
                    <a:pt x="700" y="1206"/>
                  </a:cubicBezTo>
                  <a:cubicBezTo>
                    <a:pt x="588" y="1206"/>
                    <a:pt x="472" y="1195"/>
                    <a:pt x="355" y="1173"/>
                  </a:cubicBezTo>
                  <a:cubicBezTo>
                    <a:pt x="333" y="1167"/>
                    <a:pt x="312" y="1165"/>
                    <a:pt x="293" y="1165"/>
                  </a:cubicBezTo>
                  <a:cubicBezTo>
                    <a:pt x="68" y="1165"/>
                    <a:pt x="0" y="1470"/>
                    <a:pt x="250" y="1528"/>
                  </a:cubicBezTo>
                  <a:cubicBezTo>
                    <a:pt x="410" y="1562"/>
                    <a:pt x="567" y="1579"/>
                    <a:pt x="721" y="1579"/>
                  </a:cubicBezTo>
                  <a:cubicBezTo>
                    <a:pt x="1512" y="1579"/>
                    <a:pt x="2178" y="1128"/>
                    <a:pt x="2301" y="252"/>
                  </a:cubicBezTo>
                  <a:cubicBezTo>
                    <a:pt x="2327" y="110"/>
                    <a:pt x="2193" y="0"/>
                    <a:pt x="20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7" name="Google Shape;2807;p82"/>
          <p:cNvGrpSpPr/>
          <p:nvPr/>
        </p:nvGrpSpPr>
        <p:grpSpPr>
          <a:xfrm>
            <a:off x="323700" y="751388"/>
            <a:ext cx="763750" cy="723975"/>
            <a:chOff x="3919050" y="4070275"/>
            <a:chExt cx="763750" cy="723975"/>
          </a:xfrm>
        </p:grpSpPr>
        <p:sp>
          <p:nvSpPr>
            <p:cNvPr id="2808" name="Google Shape;2808;p82"/>
            <p:cNvSpPr/>
            <p:nvPr/>
          </p:nvSpPr>
          <p:spPr>
            <a:xfrm>
              <a:off x="3919050" y="4070275"/>
              <a:ext cx="763750" cy="723975"/>
            </a:xfrm>
            <a:custGeom>
              <a:avLst/>
              <a:gdLst/>
              <a:ahLst/>
              <a:cxnLst/>
              <a:rect l="l" t="t" r="r" b="b"/>
              <a:pathLst>
                <a:path w="30550" h="28959" fill="none" extrusionOk="0">
                  <a:moveTo>
                    <a:pt x="19857" y="12659"/>
                  </a:moveTo>
                  <a:cubicBezTo>
                    <a:pt x="19146" y="11132"/>
                    <a:pt x="22954" y="11153"/>
                    <a:pt x="23916" y="11090"/>
                  </a:cubicBezTo>
                  <a:cubicBezTo>
                    <a:pt x="25820" y="11027"/>
                    <a:pt x="28959" y="10630"/>
                    <a:pt x="29607" y="8516"/>
                  </a:cubicBezTo>
                  <a:cubicBezTo>
                    <a:pt x="30549" y="5420"/>
                    <a:pt x="26009" y="2469"/>
                    <a:pt x="23707" y="1612"/>
                  </a:cubicBezTo>
                  <a:cubicBezTo>
                    <a:pt x="19418" y="0"/>
                    <a:pt x="12450" y="816"/>
                    <a:pt x="8496" y="3181"/>
                  </a:cubicBezTo>
                  <a:cubicBezTo>
                    <a:pt x="4583" y="5524"/>
                    <a:pt x="1842" y="10316"/>
                    <a:pt x="921" y="14626"/>
                  </a:cubicBezTo>
                  <a:cubicBezTo>
                    <a:pt x="1" y="18894"/>
                    <a:pt x="2156" y="23309"/>
                    <a:pt x="5859" y="25695"/>
                  </a:cubicBezTo>
                  <a:cubicBezTo>
                    <a:pt x="10588" y="28749"/>
                    <a:pt x="18392" y="28959"/>
                    <a:pt x="21468" y="23602"/>
                  </a:cubicBezTo>
                  <a:cubicBezTo>
                    <a:pt x="22619" y="21573"/>
                    <a:pt x="23079" y="19187"/>
                    <a:pt x="22305" y="17011"/>
                  </a:cubicBezTo>
                  <a:cubicBezTo>
                    <a:pt x="21866" y="15714"/>
                    <a:pt x="19376" y="13559"/>
                    <a:pt x="20045" y="12324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82"/>
            <p:cNvSpPr/>
            <p:nvPr/>
          </p:nvSpPr>
          <p:spPr>
            <a:xfrm>
              <a:off x="3978675" y="4453700"/>
              <a:ext cx="112500" cy="102025"/>
            </a:xfrm>
            <a:custGeom>
              <a:avLst/>
              <a:gdLst/>
              <a:ahLst/>
              <a:cxnLst/>
              <a:rect l="l" t="t" r="r" b="b"/>
              <a:pathLst>
                <a:path w="4500" h="4081" fill="none" extrusionOk="0">
                  <a:moveTo>
                    <a:pt x="2805" y="272"/>
                  </a:moveTo>
                  <a:cubicBezTo>
                    <a:pt x="1424" y="754"/>
                    <a:pt x="1" y="3767"/>
                    <a:pt x="2093" y="3913"/>
                  </a:cubicBezTo>
                  <a:cubicBezTo>
                    <a:pt x="3872" y="4081"/>
                    <a:pt x="4416" y="1612"/>
                    <a:pt x="4499" y="314"/>
                  </a:cubicBezTo>
                  <a:cubicBezTo>
                    <a:pt x="3830" y="0"/>
                    <a:pt x="3056" y="0"/>
                    <a:pt x="2428" y="440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82"/>
            <p:cNvSpPr/>
            <p:nvPr/>
          </p:nvSpPr>
          <p:spPr>
            <a:xfrm>
              <a:off x="4029950" y="4258050"/>
              <a:ext cx="124525" cy="151200"/>
            </a:xfrm>
            <a:custGeom>
              <a:avLst/>
              <a:gdLst/>
              <a:ahLst/>
              <a:cxnLst/>
              <a:rect l="l" t="t" r="r" b="b"/>
              <a:pathLst>
                <a:path w="4981" h="6048" fill="none" extrusionOk="0">
                  <a:moveTo>
                    <a:pt x="1800" y="817"/>
                  </a:moveTo>
                  <a:cubicBezTo>
                    <a:pt x="0" y="1633"/>
                    <a:pt x="105" y="6048"/>
                    <a:pt x="2846" y="4813"/>
                  </a:cubicBezTo>
                  <a:cubicBezTo>
                    <a:pt x="4980" y="3851"/>
                    <a:pt x="4562" y="1"/>
                    <a:pt x="1800" y="1173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82"/>
            <p:cNvSpPr/>
            <p:nvPr/>
          </p:nvSpPr>
          <p:spPr>
            <a:xfrm>
              <a:off x="4141375" y="4158150"/>
              <a:ext cx="208200" cy="109875"/>
            </a:xfrm>
            <a:custGeom>
              <a:avLst/>
              <a:gdLst/>
              <a:ahLst/>
              <a:cxnLst/>
              <a:rect l="l" t="t" r="r" b="b"/>
              <a:pathLst>
                <a:path w="8328" h="4395" fill="none" extrusionOk="0">
                  <a:moveTo>
                    <a:pt x="4854" y="838"/>
                  </a:moveTo>
                  <a:cubicBezTo>
                    <a:pt x="3201" y="1"/>
                    <a:pt x="0" y="4395"/>
                    <a:pt x="5064" y="3955"/>
                  </a:cubicBezTo>
                  <a:cubicBezTo>
                    <a:pt x="8328" y="3662"/>
                    <a:pt x="7909" y="628"/>
                    <a:pt x="4666" y="984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82"/>
            <p:cNvSpPr/>
            <p:nvPr/>
          </p:nvSpPr>
          <p:spPr>
            <a:xfrm>
              <a:off x="4428550" y="4150825"/>
              <a:ext cx="159550" cy="102550"/>
            </a:xfrm>
            <a:custGeom>
              <a:avLst/>
              <a:gdLst/>
              <a:ahLst/>
              <a:cxnLst/>
              <a:rect l="l" t="t" r="r" b="b"/>
              <a:pathLst>
                <a:path w="6382" h="4102" fill="none" extrusionOk="0">
                  <a:moveTo>
                    <a:pt x="2637" y="607"/>
                  </a:moveTo>
                  <a:cubicBezTo>
                    <a:pt x="0" y="587"/>
                    <a:pt x="1235" y="4102"/>
                    <a:pt x="3871" y="3369"/>
                  </a:cubicBezTo>
                  <a:cubicBezTo>
                    <a:pt x="6382" y="2679"/>
                    <a:pt x="4792" y="1"/>
                    <a:pt x="2490" y="273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82"/>
            <p:cNvSpPr/>
            <p:nvPr/>
          </p:nvSpPr>
          <p:spPr>
            <a:xfrm>
              <a:off x="4096900" y="4637300"/>
              <a:ext cx="208225" cy="80575"/>
            </a:xfrm>
            <a:custGeom>
              <a:avLst/>
              <a:gdLst/>
              <a:ahLst/>
              <a:cxnLst/>
              <a:rect l="l" t="t" r="r" b="b"/>
              <a:pathLst>
                <a:path w="8329" h="3223" fill="none" extrusionOk="0">
                  <a:moveTo>
                    <a:pt x="1549" y="586"/>
                  </a:moveTo>
                  <a:cubicBezTo>
                    <a:pt x="1" y="294"/>
                    <a:pt x="398" y="1486"/>
                    <a:pt x="1026" y="2093"/>
                  </a:cubicBezTo>
                  <a:cubicBezTo>
                    <a:pt x="1633" y="2700"/>
                    <a:pt x="3871" y="3223"/>
                    <a:pt x="4708" y="3014"/>
                  </a:cubicBezTo>
                  <a:cubicBezTo>
                    <a:pt x="8328" y="2072"/>
                    <a:pt x="3516" y="1"/>
                    <a:pt x="1549" y="586"/>
                  </a:cubicBezTo>
                  <a:close/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82"/>
            <p:cNvSpPr/>
            <p:nvPr/>
          </p:nvSpPr>
          <p:spPr>
            <a:xfrm>
              <a:off x="4315025" y="4487700"/>
              <a:ext cx="128700" cy="182575"/>
            </a:xfrm>
            <a:custGeom>
              <a:avLst/>
              <a:gdLst/>
              <a:ahLst/>
              <a:cxnLst/>
              <a:rect l="l" t="t" r="r" b="b"/>
              <a:pathLst>
                <a:path w="5148" h="7303" fill="none" extrusionOk="0">
                  <a:moveTo>
                    <a:pt x="2449" y="1863"/>
                  </a:moveTo>
                  <a:cubicBezTo>
                    <a:pt x="1" y="3495"/>
                    <a:pt x="2533" y="7303"/>
                    <a:pt x="4081" y="4625"/>
                  </a:cubicBezTo>
                  <a:cubicBezTo>
                    <a:pt x="5148" y="2762"/>
                    <a:pt x="3725" y="0"/>
                    <a:pt x="1737" y="2197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82"/>
            <p:cNvSpPr/>
            <p:nvPr/>
          </p:nvSpPr>
          <p:spPr>
            <a:xfrm>
              <a:off x="3930550" y="4527975"/>
              <a:ext cx="515800" cy="265750"/>
            </a:xfrm>
            <a:custGeom>
              <a:avLst/>
              <a:gdLst/>
              <a:ahLst/>
              <a:cxnLst/>
              <a:rect l="l" t="t" r="r" b="b"/>
              <a:pathLst>
                <a:path w="20632" h="10630" fill="none" extrusionOk="0">
                  <a:moveTo>
                    <a:pt x="273" y="1"/>
                  </a:moveTo>
                  <a:cubicBezTo>
                    <a:pt x="1" y="503"/>
                    <a:pt x="754" y="1549"/>
                    <a:pt x="963" y="2093"/>
                  </a:cubicBezTo>
                  <a:cubicBezTo>
                    <a:pt x="1194" y="2721"/>
                    <a:pt x="1298" y="3348"/>
                    <a:pt x="1466" y="3976"/>
                  </a:cubicBezTo>
                  <a:cubicBezTo>
                    <a:pt x="1800" y="5273"/>
                    <a:pt x="2658" y="6466"/>
                    <a:pt x="3683" y="7303"/>
                  </a:cubicBezTo>
                  <a:cubicBezTo>
                    <a:pt x="6090" y="9249"/>
                    <a:pt x="9103" y="10190"/>
                    <a:pt x="12137" y="10462"/>
                  </a:cubicBezTo>
                  <a:cubicBezTo>
                    <a:pt x="13852" y="10630"/>
                    <a:pt x="15735" y="10002"/>
                    <a:pt x="17326" y="9374"/>
                  </a:cubicBezTo>
                  <a:cubicBezTo>
                    <a:pt x="18330" y="8977"/>
                    <a:pt x="20632" y="7366"/>
                    <a:pt x="20464" y="6215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82"/>
            <p:cNvSpPr/>
            <p:nvPr/>
          </p:nvSpPr>
          <p:spPr>
            <a:xfrm>
              <a:off x="4423300" y="4287350"/>
              <a:ext cx="247450" cy="125050"/>
            </a:xfrm>
            <a:custGeom>
              <a:avLst/>
              <a:gdLst/>
              <a:ahLst/>
              <a:cxnLst/>
              <a:rect l="l" t="t" r="r" b="b"/>
              <a:pathLst>
                <a:path w="9898" h="5002" fill="none" extrusionOk="0">
                  <a:moveTo>
                    <a:pt x="106" y="5001"/>
                  </a:moveTo>
                  <a:cubicBezTo>
                    <a:pt x="1" y="3955"/>
                    <a:pt x="1110" y="3704"/>
                    <a:pt x="1884" y="3641"/>
                  </a:cubicBezTo>
                  <a:cubicBezTo>
                    <a:pt x="3223" y="3537"/>
                    <a:pt x="4604" y="3516"/>
                    <a:pt x="5922" y="3307"/>
                  </a:cubicBezTo>
                  <a:cubicBezTo>
                    <a:pt x="7659" y="3014"/>
                    <a:pt x="9898" y="1947"/>
                    <a:pt x="9437" y="1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82"/>
            <p:cNvSpPr/>
            <p:nvPr/>
          </p:nvSpPr>
          <p:spPr>
            <a:xfrm>
              <a:off x="4007975" y="4483000"/>
              <a:ext cx="28275" cy="54425"/>
            </a:xfrm>
            <a:custGeom>
              <a:avLst/>
              <a:gdLst/>
              <a:ahLst/>
              <a:cxnLst/>
              <a:rect l="l" t="t" r="r" b="b"/>
              <a:pathLst>
                <a:path w="1131" h="2177" fill="none" extrusionOk="0">
                  <a:moveTo>
                    <a:pt x="1" y="2176"/>
                  </a:moveTo>
                  <a:cubicBezTo>
                    <a:pt x="273" y="1653"/>
                    <a:pt x="586" y="230"/>
                    <a:pt x="1130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82"/>
            <p:cNvSpPr/>
            <p:nvPr/>
          </p:nvSpPr>
          <p:spPr>
            <a:xfrm>
              <a:off x="4019475" y="4500775"/>
              <a:ext cx="19900" cy="44500"/>
            </a:xfrm>
            <a:custGeom>
              <a:avLst/>
              <a:gdLst/>
              <a:ahLst/>
              <a:cxnLst/>
              <a:rect l="l" t="t" r="r" b="b"/>
              <a:pathLst>
                <a:path w="796" h="1780" fill="none" extrusionOk="0">
                  <a:moveTo>
                    <a:pt x="22" y="1779"/>
                  </a:moveTo>
                  <a:cubicBezTo>
                    <a:pt x="1" y="1695"/>
                    <a:pt x="587" y="189"/>
                    <a:pt x="796" y="1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82"/>
            <p:cNvSpPr/>
            <p:nvPr/>
          </p:nvSpPr>
          <p:spPr>
            <a:xfrm>
              <a:off x="4041975" y="4503925"/>
              <a:ext cx="18325" cy="43425"/>
            </a:xfrm>
            <a:custGeom>
              <a:avLst/>
              <a:gdLst/>
              <a:ahLst/>
              <a:cxnLst/>
              <a:rect l="l" t="t" r="r" b="b"/>
              <a:pathLst>
                <a:path w="733" h="1737" fill="none" extrusionOk="0">
                  <a:moveTo>
                    <a:pt x="1" y="1737"/>
                  </a:moveTo>
                  <a:cubicBezTo>
                    <a:pt x="273" y="1151"/>
                    <a:pt x="482" y="544"/>
                    <a:pt x="733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82"/>
            <p:cNvSpPr/>
            <p:nvPr/>
          </p:nvSpPr>
          <p:spPr>
            <a:xfrm>
              <a:off x="4122525" y="4665550"/>
              <a:ext cx="16250" cy="21475"/>
            </a:xfrm>
            <a:custGeom>
              <a:avLst/>
              <a:gdLst/>
              <a:ahLst/>
              <a:cxnLst/>
              <a:rect l="l" t="t" r="r" b="b"/>
              <a:pathLst>
                <a:path w="650" h="859" fill="none" extrusionOk="0">
                  <a:moveTo>
                    <a:pt x="1" y="858"/>
                  </a:moveTo>
                  <a:cubicBezTo>
                    <a:pt x="336" y="670"/>
                    <a:pt x="294" y="105"/>
                    <a:pt x="649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82"/>
            <p:cNvSpPr/>
            <p:nvPr/>
          </p:nvSpPr>
          <p:spPr>
            <a:xfrm>
              <a:off x="4142925" y="4674450"/>
              <a:ext cx="11550" cy="23550"/>
            </a:xfrm>
            <a:custGeom>
              <a:avLst/>
              <a:gdLst/>
              <a:ahLst/>
              <a:cxnLst/>
              <a:rect l="l" t="t" r="r" b="b"/>
              <a:pathLst>
                <a:path w="462" h="942" fill="none" extrusionOk="0">
                  <a:moveTo>
                    <a:pt x="1" y="942"/>
                  </a:moveTo>
                  <a:cubicBezTo>
                    <a:pt x="210" y="691"/>
                    <a:pt x="294" y="293"/>
                    <a:pt x="461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82"/>
            <p:cNvSpPr/>
            <p:nvPr/>
          </p:nvSpPr>
          <p:spPr>
            <a:xfrm>
              <a:off x="4163325" y="4679150"/>
              <a:ext cx="11025" cy="29325"/>
            </a:xfrm>
            <a:custGeom>
              <a:avLst/>
              <a:gdLst/>
              <a:ahLst/>
              <a:cxnLst/>
              <a:rect l="l" t="t" r="r" b="b"/>
              <a:pathLst>
                <a:path w="441" h="1173" fill="none" extrusionOk="0">
                  <a:moveTo>
                    <a:pt x="1" y="1172"/>
                  </a:moveTo>
                  <a:cubicBezTo>
                    <a:pt x="126" y="796"/>
                    <a:pt x="273" y="398"/>
                    <a:pt x="440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82"/>
            <p:cNvSpPr/>
            <p:nvPr/>
          </p:nvSpPr>
          <p:spPr>
            <a:xfrm>
              <a:off x="4361075" y="4566675"/>
              <a:ext cx="19900" cy="41350"/>
            </a:xfrm>
            <a:custGeom>
              <a:avLst/>
              <a:gdLst/>
              <a:ahLst/>
              <a:cxnLst/>
              <a:rect l="l" t="t" r="r" b="b"/>
              <a:pathLst>
                <a:path w="796" h="1654" fill="none" extrusionOk="0">
                  <a:moveTo>
                    <a:pt x="209" y="1654"/>
                  </a:moveTo>
                  <a:cubicBezTo>
                    <a:pt x="0" y="1277"/>
                    <a:pt x="565" y="336"/>
                    <a:pt x="774" y="1"/>
                  </a:cubicBezTo>
                  <a:cubicBezTo>
                    <a:pt x="795" y="64"/>
                    <a:pt x="795" y="85"/>
                    <a:pt x="774" y="126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82"/>
            <p:cNvSpPr/>
            <p:nvPr/>
          </p:nvSpPr>
          <p:spPr>
            <a:xfrm>
              <a:off x="4377800" y="4581850"/>
              <a:ext cx="11525" cy="36125"/>
            </a:xfrm>
            <a:custGeom>
              <a:avLst/>
              <a:gdLst/>
              <a:ahLst/>
              <a:cxnLst/>
              <a:rect l="l" t="t" r="r" b="b"/>
              <a:pathLst>
                <a:path w="461" h="1445" fill="none" extrusionOk="0">
                  <a:moveTo>
                    <a:pt x="1" y="1444"/>
                  </a:moveTo>
                  <a:cubicBezTo>
                    <a:pt x="273" y="1235"/>
                    <a:pt x="356" y="398"/>
                    <a:pt x="461" y="1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82"/>
            <p:cNvSpPr/>
            <p:nvPr/>
          </p:nvSpPr>
          <p:spPr>
            <a:xfrm>
              <a:off x="4395075" y="4593375"/>
              <a:ext cx="8900" cy="29825"/>
            </a:xfrm>
            <a:custGeom>
              <a:avLst/>
              <a:gdLst/>
              <a:ahLst/>
              <a:cxnLst/>
              <a:rect l="l" t="t" r="r" b="b"/>
              <a:pathLst>
                <a:path w="356" h="1193" fill="none" extrusionOk="0">
                  <a:moveTo>
                    <a:pt x="0" y="1193"/>
                  </a:moveTo>
                  <a:cubicBezTo>
                    <a:pt x="251" y="879"/>
                    <a:pt x="356" y="398"/>
                    <a:pt x="314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82"/>
            <p:cNvSpPr/>
            <p:nvPr/>
          </p:nvSpPr>
          <p:spPr>
            <a:xfrm>
              <a:off x="4051925" y="4318225"/>
              <a:ext cx="13100" cy="42375"/>
            </a:xfrm>
            <a:custGeom>
              <a:avLst/>
              <a:gdLst/>
              <a:ahLst/>
              <a:cxnLst/>
              <a:rect l="l" t="t" r="r" b="b"/>
              <a:pathLst>
                <a:path w="524" h="1695" fill="none" extrusionOk="0">
                  <a:moveTo>
                    <a:pt x="0" y="1695"/>
                  </a:moveTo>
                  <a:cubicBezTo>
                    <a:pt x="105" y="1381"/>
                    <a:pt x="314" y="0"/>
                    <a:pt x="523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82"/>
            <p:cNvSpPr/>
            <p:nvPr/>
          </p:nvSpPr>
          <p:spPr>
            <a:xfrm>
              <a:off x="4070225" y="4337050"/>
              <a:ext cx="14675" cy="40300"/>
            </a:xfrm>
            <a:custGeom>
              <a:avLst/>
              <a:gdLst/>
              <a:ahLst/>
              <a:cxnLst/>
              <a:rect l="l" t="t" r="r" b="b"/>
              <a:pathLst>
                <a:path w="587" h="1612" fill="none" extrusionOk="0">
                  <a:moveTo>
                    <a:pt x="1" y="1612"/>
                  </a:moveTo>
                  <a:cubicBezTo>
                    <a:pt x="273" y="1465"/>
                    <a:pt x="335" y="377"/>
                    <a:pt x="586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82"/>
            <p:cNvSpPr/>
            <p:nvPr/>
          </p:nvSpPr>
          <p:spPr>
            <a:xfrm>
              <a:off x="4099525" y="4323975"/>
              <a:ext cx="17800" cy="59650"/>
            </a:xfrm>
            <a:custGeom>
              <a:avLst/>
              <a:gdLst/>
              <a:ahLst/>
              <a:cxnLst/>
              <a:rect l="l" t="t" r="r" b="b"/>
              <a:pathLst>
                <a:path w="712" h="2386" fill="none" extrusionOk="0">
                  <a:moveTo>
                    <a:pt x="0" y="2386"/>
                  </a:moveTo>
                  <a:cubicBezTo>
                    <a:pt x="293" y="1611"/>
                    <a:pt x="481" y="795"/>
                    <a:pt x="712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82"/>
            <p:cNvSpPr/>
            <p:nvPr/>
          </p:nvSpPr>
          <p:spPr>
            <a:xfrm>
              <a:off x="4213025" y="4212025"/>
              <a:ext cx="16250" cy="40300"/>
            </a:xfrm>
            <a:custGeom>
              <a:avLst/>
              <a:gdLst/>
              <a:ahLst/>
              <a:cxnLst/>
              <a:rect l="l" t="t" r="r" b="b"/>
              <a:pathLst>
                <a:path w="650" h="1612" fill="none" extrusionOk="0">
                  <a:moveTo>
                    <a:pt x="1" y="1612"/>
                  </a:moveTo>
                  <a:cubicBezTo>
                    <a:pt x="231" y="1089"/>
                    <a:pt x="461" y="566"/>
                    <a:pt x="649" y="1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82"/>
            <p:cNvSpPr/>
            <p:nvPr/>
          </p:nvSpPr>
          <p:spPr>
            <a:xfrm>
              <a:off x="4242325" y="4220925"/>
              <a:ext cx="15200" cy="34550"/>
            </a:xfrm>
            <a:custGeom>
              <a:avLst/>
              <a:gdLst/>
              <a:ahLst/>
              <a:cxnLst/>
              <a:rect l="l" t="t" r="r" b="b"/>
              <a:pathLst>
                <a:path w="608" h="1382" fill="none" extrusionOk="0">
                  <a:moveTo>
                    <a:pt x="0" y="1381"/>
                  </a:moveTo>
                  <a:cubicBezTo>
                    <a:pt x="42" y="942"/>
                    <a:pt x="293" y="314"/>
                    <a:pt x="607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82"/>
            <p:cNvSpPr/>
            <p:nvPr/>
          </p:nvSpPr>
          <p:spPr>
            <a:xfrm>
              <a:off x="4265350" y="4221975"/>
              <a:ext cx="11000" cy="33500"/>
            </a:xfrm>
            <a:custGeom>
              <a:avLst/>
              <a:gdLst/>
              <a:ahLst/>
              <a:cxnLst/>
              <a:rect l="l" t="t" r="r" b="b"/>
              <a:pathLst>
                <a:path w="440" h="1340" fill="none" extrusionOk="0">
                  <a:moveTo>
                    <a:pt x="0" y="1339"/>
                  </a:moveTo>
                  <a:cubicBezTo>
                    <a:pt x="126" y="900"/>
                    <a:pt x="251" y="419"/>
                    <a:pt x="439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82"/>
            <p:cNvSpPr/>
            <p:nvPr/>
          </p:nvSpPr>
          <p:spPr>
            <a:xfrm>
              <a:off x="4286250" y="4230350"/>
              <a:ext cx="11025" cy="20925"/>
            </a:xfrm>
            <a:custGeom>
              <a:avLst/>
              <a:gdLst/>
              <a:ahLst/>
              <a:cxnLst/>
              <a:rect l="l" t="t" r="r" b="b"/>
              <a:pathLst>
                <a:path w="441" h="837" fill="none" extrusionOk="0">
                  <a:moveTo>
                    <a:pt x="1" y="837"/>
                  </a:moveTo>
                  <a:cubicBezTo>
                    <a:pt x="168" y="607"/>
                    <a:pt x="357" y="293"/>
                    <a:pt x="440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82"/>
            <p:cNvSpPr/>
            <p:nvPr/>
          </p:nvSpPr>
          <p:spPr>
            <a:xfrm>
              <a:off x="4473525" y="4183775"/>
              <a:ext cx="14675" cy="36650"/>
            </a:xfrm>
            <a:custGeom>
              <a:avLst/>
              <a:gdLst/>
              <a:ahLst/>
              <a:cxnLst/>
              <a:rect l="l" t="t" r="r" b="b"/>
              <a:pathLst>
                <a:path w="587" h="1466" fill="none" extrusionOk="0">
                  <a:moveTo>
                    <a:pt x="147" y="1465"/>
                  </a:moveTo>
                  <a:cubicBezTo>
                    <a:pt x="1" y="1173"/>
                    <a:pt x="377" y="147"/>
                    <a:pt x="586" y="1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82"/>
            <p:cNvSpPr/>
            <p:nvPr/>
          </p:nvSpPr>
          <p:spPr>
            <a:xfrm>
              <a:off x="4495500" y="4200525"/>
              <a:ext cx="14150" cy="34550"/>
            </a:xfrm>
            <a:custGeom>
              <a:avLst/>
              <a:gdLst/>
              <a:ahLst/>
              <a:cxnLst/>
              <a:rect l="l" t="t" r="r" b="b"/>
              <a:pathLst>
                <a:path w="566" h="1382" fill="none" extrusionOk="0">
                  <a:moveTo>
                    <a:pt x="0" y="1381"/>
                  </a:moveTo>
                  <a:cubicBezTo>
                    <a:pt x="126" y="921"/>
                    <a:pt x="377" y="440"/>
                    <a:pt x="565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82"/>
            <p:cNvSpPr/>
            <p:nvPr/>
          </p:nvSpPr>
          <p:spPr>
            <a:xfrm>
              <a:off x="4519550" y="4198425"/>
              <a:ext cx="16250" cy="33500"/>
            </a:xfrm>
            <a:custGeom>
              <a:avLst/>
              <a:gdLst/>
              <a:ahLst/>
              <a:cxnLst/>
              <a:rect l="l" t="t" r="r" b="b"/>
              <a:pathLst>
                <a:path w="650" h="1340" fill="none" extrusionOk="0">
                  <a:moveTo>
                    <a:pt x="1" y="1340"/>
                  </a:moveTo>
                  <a:cubicBezTo>
                    <a:pt x="252" y="1047"/>
                    <a:pt x="650" y="398"/>
                    <a:pt x="608" y="1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6" name="Google Shape;2836;p82"/>
          <p:cNvGrpSpPr/>
          <p:nvPr/>
        </p:nvGrpSpPr>
        <p:grpSpPr>
          <a:xfrm>
            <a:off x="1008850" y="1152975"/>
            <a:ext cx="219700" cy="716650"/>
            <a:chOff x="4771700" y="4284750"/>
            <a:chExt cx="219700" cy="716650"/>
          </a:xfrm>
        </p:grpSpPr>
        <p:sp>
          <p:nvSpPr>
            <p:cNvPr id="2837" name="Google Shape;2837;p82"/>
            <p:cNvSpPr/>
            <p:nvPr/>
          </p:nvSpPr>
          <p:spPr>
            <a:xfrm>
              <a:off x="4771700" y="4284750"/>
              <a:ext cx="90500" cy="161125"/>
            </a:xfrm>
            <a:custGeom>
              <a:avLst/>
              <a:gdLst/>
              <a:ahLst/>
              <a:cxnLst/>
              <a:rect l="l" t="t" r="r" b="b"/>
              <a:pathLst>
                <a:path w="3620" h="6445" fill="none" extrusionOk="0">
                  <a:moveTo>
                    <a:pt x="1402" y="6152"/>
                  </a:moveTo>
                  <a:cubicBezTo>
                    <a:pt x="0" y="4373"/>
                    <a:pt x="84" y="1193"/>
                    <a:pt x="2260" y="0"/>
                  </a:cubicBezTo>
                  <a:cubicBezTo>
                    <a:pt x="2406" y="628"/>
                    <a:pt x="2992" y="1151"/>
                    <a:pt x="3243" y="1779"/>
                  </a:cubicBezTo>
                  <a:cubicBezTo>
                    <a:pt x="3536" y="2469"/>
                    <a:pt x="3620" y="3285"/>
                    <a:pt x="3578" y="3997"/>
                  </a:cubicBezTo>
                  <a:cubicBezTo>
                    <a:pt x="3578" y="4624"/>
                    <a:pt x="3452" y="5231"/>
                    <a:pt x="2950" y="5712"/>
                  </a:cubicBezTo>
                  <a:cubicBezTo>
                    <a:pt x="2678" y="5963"/>
                    <a:pt x="1674" y="6445"/>
                    <a:pt x="1444" y="6089"/>
                  </a:cubicBezTo>
                </a:path>
              </a:pathLst>
            </a:custGeom>
            <a:noFill/>
            <a:ln w="130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82"/>
            <p:cNvSpPr/>
            <p:nvPr/>
          </p:nvSpPr>
          <p:spPr>
            <a:xfrm>
              <a:off x="4779025" y="4302525"/>
              <a:ext cx="25125" cy="99925"/>
            </a:xfrm>
            <a:custGeom>
              <a:avLst/>
              <a:gdLst/>
              <a:ahLst/>
              <a:cxnLst/>
              <a:rect l="l" t="t" r="r" b="b"/>
              <a:pathLst>
                <a:path w="1005" h="3997" fill="none" extrusionOk="0">
                  <a:moveTo>
                    <a:pt x="1004" y="0"/>
                  </a:moveTo>
                  <a:cubicBezTo>
                    <a:pt x="837" y="1026"/>
                    <a:pt x="0" y="3139"/>
                    <a:pt x="816" y="3997"/>
                  </a:cubicBezTo>
                  <a:cubicBezTo>
                    <a:pt x="837" y="3955"/>
                    <a:pt x="837" y="3892"/>
                    <a:pt x="816" y="385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82"/>
            <p:cNvSpPr/>
            <p:nvPr/>
          </p:nvSpPr>
          <p:spPr>
            <a:xfrm>
              <a:off x="4802550" y="4298875"/>
              <a:ext cx="17300" cy="112475"/>
            </a:xfrm>
            <a:custGeom>
              <a:avLst/>
              <a:gdLst/>
              <a:ahLst/>
              <a:cxnLst/>
              <a:rect l="l" t="t" r="r" b="b"/>
              <a:pathLst>
                <a:path w="692" h="4499" fill="none" extrusionOk="0">
                  <a:moveTo>
                    <a:pt x="398" y="0"/>
                  </a:moveTo>
                  <a:cubicBezTo>
                    <a:pt x="440" y="1507"/>
                    <a:pt x="1" y="3034"/>
                    <a:pt x="628" y="4499"/>
                  </a:cubicBezTo>
                  <a:cubicBezTo>
                    <a:pt x="691" y="4394"/>
                    <a:pt x="691" y="4289"/>
                    <a:pt x="691" y="4143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82"/>
            <p:cNvSpPr/>
            <p:nvPr/>
          </p:nvSpPr>
          <p:spPr>
            <a:xfrm>
              <a:off x="4811975" y="4292575"/>
              <a:ext cx="25125" cy="116675"/>
            </a:xfrm>
            <a:custGeom>
              <a:avLst/>
              <a:gdLst/>
              <a:ahLst/>
              <a:cxnLst/>
              <a:rect l="l" t="t" r="r" b="b"/>
              <a:pathLst>
                <a:path w="1005" h="4667" fill="none" extrusionOk="0">
                  <a:moveTo>
                    <a:pt x="481" y="1"/>
                  </a:moveTo>
                  <a:cubicBezTo>
                    <a:pt x="0" y="1528"/>
                    <a:pt x="774" y="3181"/>
                    <a:pt x="1005" y="4667"/>
                  </a:cubicBezTo>
                  <a:lnTo>
                    <a:pt x="1005" y="4395"/>
                  </a:ln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82"/>
            <p:cNvSpPr/>
            <p:nvPr/>
          </p:nvSpPr>
          <p:spPr>
            <a:xfrm>
              <a:off x="4830800" y="4307225"/>
              <a:ext cx="12050" cy="65950"/>
            </a:xfrm>
            <a:custGeom>
              <a:avLst/>
              <a:gdLst/>
              <a:ahLst/>
              <a:cxnLst/>
              <a:rect l="l" t="t" r="r" b="b"/>
              <a:pathLst>
                <a:path w="482" h="2638" fill="none" extrusionOk="0">
                  <a:moveTo>
                    <a:pt x="21" y="1"/>
                  </a:moveTo>
                  <a:cubicBezTo>
                    <a:pt x="0" y="880"/>
                    <a:pt x="231" y="1717"/>
                    <a:pt x="482" y="2553"/>
                  </a:cubicBezTo>
                  <a:cubicBezTo>
                    <a:pt x="461" y="2616"/>
                    <a:pt x="440" y="2637"/>
                    <a:pt x="356" y="2616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82"/>
            <p:cNvSpPr/>
            <p:nvPr/>
          </p:nvSpPr>
          <p:spPr>
            <a:xfrm>
              <a:off x="4809875" y="4432775"/>
              <a:ext cx="111450" cy="218150"/>
            </a:xfrm>
            <a:custGeom>
              <a:avLst/>
              <a:gdLst/>
              <a:ahLst/>
              <a:cxnLst/>
              <a:rect l="l" t="t" r="r" b="b"/>
              <a:pathLst>
                <a:path w="4458" h="8726" fill="none" extrusionOk="0">
                  <a:moveTo>
                    <a:pt x="0" y="398"/>
                  </a:moveTo>
                  <a:cubicBezTo>
                    <a:pt x="0" y="2846"/>
                    <a:pt x="1026" y="6006"/>
                    <a:pt x="1151" y="8705"/>
                  </a:cubicBezTo>
                  <a:cubicBezTo>
                    <a:pt x="1988" y="8726"/>
                    <a:pt x="3034" y="8391"/>
                    <a:pt x="3830" y="8203"/>
                  </a:cubicBezTo>
                  <a:cubicBezTo>
                    <a:pt x="4394" y="8077"/>
                    <a:pt x="4457" y="7972"/>
                    <a:pt x="4332" y="7407"/>
                  </a:cubicBezTo>
                  <a:cubicBezTo>
                    <a:pt x="4206" y="6884"/>
                    <a:pt x="3976" y="6361"/>
                    <a:pt x="3704" y="5901"/>
                  </a:cubicBezTo>
                  <a:cubicBezTo>
                    <a:pt x="2616" y="4081"/>
                    <a:pt x="1842" y="2009"/>
                    <a:pt x="1256" y="0"/>
                  </a:cubicBezTo>
                </a:path>
              </a:pathLst>
            </a:custGeom>
            <a:noFill/>
            <a:ln w="130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82"/>
            <p:cNvSpPr/>
            <p:nvPr/>
          </p:nvSpPr>
          <p:spPr>
            <a:xfrm>
              <a:off x="4836550" y="4616375"/>
              <a:ext cx="154850" cy="385025"/>
            </a:xfrm>
            <a:custGeom>
              <a:avLst/>
              <a:gdLst/>
              <a:ahLst/>
              <a:cxnLst/>
              <a:rect l="l" t="t" r="r" b="b"/>
              <a:pathLst>
                <a:path w="6194" h="15401" fill="none" extrusionOk="0">
                  <a:moveTo>
                    <a:pt x="84" y="1444"/>
                  </a:moveTo>
                  <a:cubicBezTo>
                    <a:pt x="1" y="3014"/>
                    <a:pt x="607" y="4834"/>
                    <a:pt x="1026" y="6361"/>
                  </a:cubicBezTo>
                  <a:cubicBezTo>
                    <a:pt x="1444" y="7952"/>
                    <a:pt x="2386" y="9416"/>
                    <a:pt x="3181" y="10860"/>
                  </a:cubicBezTo>
                  <a:cubicBezTo>
                    <a:pt x="3746" y="11885"/>
                    <a:pt x="4395" y="12848"/>
                    <a:pt x="5001" y="13810"/>
                  </a:cubicBezTo>
                  <a:cubicBezTo>
                    <a:pt x="5315" y="14312"/>
                    <a:pt x="5587" y="15045"/>
                    <a:pt x="6006" y="15400"/>
                  </a:cubicBezTo>
                  <a:cubicBezTo>
                    <a:pt x="6194" y="14145"/>
                    <a:pt x="6068" y="12785"/>
                    <a:pt x="5901" y="11530"/>
                  </a:cubicBezTo>
                  <a:cubicBezTo>
                    <a:pt x="5713" y="10002"/>
                    <a:pt x="5524" y="8433"/>
                    <a:pt x="5190" y="6885"/>
                  </a:cubicBezTo>
                  <a:cubicBezTo>
                    <a:pt x="4667" y="4562"/>
                    <a:pt x="4834" y="2009"/>
                    <a:pt x="3453" y="1"/>
                  </a:cubicBezTo>
                  <a:cubicBezTo>
                    <a:pt x="3327" y="1"/>
                    <a:pt x="3244" y="84"/>
                    <a:pt x="3160" y="168"/>
                  </a:cubicBezTo>
                </a:path>
              </a:pathLst>
            </a:custGeom>
            <a:noFill/>
            <a:ln w="130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6905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57"/>
          <p:cNvSpPr txBox="1">
            <a:spLocks noGrp="1"/>
          </p:cNvSpPr>
          <p:nvPr>
            <p:ph type="title"/>
          </p:nvPr>
        </p:nvSpPr>
        <p:spPr>
          <a:xfrm>
            <a:off x="623400" y="445025"/>
            <a:ext cx="780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Cum am imparti noi dimensiunile:</a:t>
            </a:r>
            <a:endParaRPr dirty="0"/>
          </a:p>
        </p:txBody>
      </p:sp>
      <p:sp>
        <p:nvSpPr>
          <p:cNvPr id="950" name="Google Shape;950;p57"/>
          <p:cNvSpPr txBox="1">
            <a:spLocks noGrp="1"/>
          </p:cNvSpPr>
          <p:nvPr>
            <p:ph type="body" idx="1"/>
          </p:nvPr>
        </p:nvSpPr>
        <p:spPr>
          <a:xfrm>
            <a:off x="623400" y="1044866"/>
            <a:ext cx="7952700" cy="3902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</a:pPr>
            <a:r>
              <a:rPr lang="en-US" sz="3200" b="1" dirty="0" err="1">
                <a:latin typeface="Gaegu"/>
                <a:ea typeface="Gaegu"/>
                <a:sym typeface="Gaegu"/>
              </a:rPr>
              <a:t>Educatia</a:t>
            </a:r>
            <a:r>
              <a:rPr lang="en-US" sz="3200" b="1" dirty="0">
                <a:latin typeface="Gaegu"/>
                <a:ea typeface="Gaegu"/>
                <a:sym typeface="Gaegu"/>
              </a:rPr>
              <a:t> </a:t>
            </a:r>
            <a:r>
              <a:rPr lang="en-US" sz="3200" b="1" dirty="0" err="1">
                <a:latin typeface="Gaegu"/>
                <a:ea typeface="Gaegu"/>
                <a:sym typeface="Gaegu"/>
              </a:rPr>
              <a:t>morala</a:t>
            </a:r>
            <a:endParaRPr lang="en-US" sz="3200" b="1" dirty="0">
              <a:latin typeface="Gaegu"/>
              <a:ea typeface="Gaegu"/>
              <a:sym typeface="Gaegu"/>
            </a:endParaRPr>
          </a:p>
          <a:p>
            <a:pPr marL="171450" indent="-171450">
              <a:lnSpc>
                <a:spcPct val="150000"/>
              </a:lnSpc>
            </a:pPr>
            <a:r>
              <a:rPr lang="en-US" sz="3200" b="1" dirty="0" err="1">
                <a:latin typeface="Gaegu"/>
                <a:ea typeface="Gaegu"/>
                <a:sym typeface="Gaegu"/>
              </a:rPr>
              <a:t>Educatia</a:t>
            </a:r>
            <a:r>
              <a:rPr lang="en-US" sz="3200" b="1" dirty="0">
                <a:latin typeface="Gaegu"/>
                <a:ea typeface="Gaegu"/>
                <a:sym typeface="Gaegu"/>
              </a:rPr>
              <a:t> </a:t>
            </a:r>
            <a:r>
              <a:rPr lang="en-US" sz="3200" b="1" dirty="0" err="1">
                <a:latin typeface="Gaegu"/>
                <a:ea typeface="Gaegu"/>
                <a:sym typeface="Gaegu"/>
              </a:rPr>
              <a:t>intelectuala</a:t>
            </a:r>
            <a:endParaRPr lang="en-US" sz="3200" b="1" dirty="0">
              <a:latin typeface="Gaegu"/>
              <a:ea typeface="Gaegu"/>
              <a:sym typeface="Gaegu"/>
            </a:endParaRPr>
          </a:p>
          <a:p>
            <a:pPr marL="171450" indent="-171450">
              <a:lnSpc>
                <a:spcPct val="150000"/>
              </a:lnSpc>
            </a:pPr>
            <a:r>
              <a:rPr lang="en-US" sz="3200" b="1" dirty="0" err="1">
                <a:latin typeface="Gaegu"/>
                <a:ea typeface="Gaegu"/>
                <a:sym typeface="Gaegu"/>
              </a:rPr>
              <a:t>Educatia</a:t>
            </a:r>
            <a:r>
              <a:rPr lang="en-US" sz="3200" b="1" dirty="0">
                <a:latin typeface="Gaegu"/>
                <a:ea typeface="Gaegu"/>
                <a:sym typeface="Gaegu"/>
              </a:rPr>
              <a:t> </a:t>
            </a:r>
            <a:r>
              <a:rPr lang="en-US" sz="3200" b="1" dirty="0" err="1">
                <a:latin typeface="Gaegu"/>
                <a:ea typeface="Gaegu"/>
                <a:sym typeface="Gaegu"/>
              </a:rPr>
              <a:t>psihofizica</a:t>
            </a:r>
            <a:endParaRPr lang="en-US" sz="3200" b="1" dirty="0">
              <a:latin typeface="Gaegu"/>
              <a:ea typeface="Gaegu"/>
              <a:sym typeface="Gaegu"/>
            </a:endParaRPr>
          </a:p>
          <a:p>
            <a:pPr marL="171450" indent="-171450">
              <a:lnSpc>
                <a:spcPct val="150000"/>
              </a:lnSpc>
            </a:pPr>
            <a:r>
              <a:rPr lang="en-US" sz="3200" b="1" dirty="0" err="1">
                <a:latin typeface="Gaegu"/>
                <a:ea typeface="Gaegu"/>
                <a:sym typeface="Gaegu"/>
              </a:rPr>
              <a:t>Educatia</a:t>
            </a:r>
            <a:r>
              <a:rPr lang="en-US" sz="3200" b="1" dirty="0">
                <a:latin typeface="Gaegu"/>
                <a:ea typeface="Gaegu"/>
                <a:sym typeface="Gaegu"/>
              </a:rPr>
              <a:t> </a:t>
            </a:r>
            <a:r>
              <a:rPr lang="en-US" sz="3200" b="1" dirty="0" err="1">
                <a:latin typeface="Gaegu"/>
                <a:ea typeface="Gaegu"/>
                <a:sym typeface="Gaegu"/>
              </a:rPr>
              <a:t>estetica</a:t>
            </a:r>
            <a:endParaRPr lang="en-US" sz="3200" b="1" dirty="0">
              <a:latin typeface="Gaegu"/>
              <a:ea typeface="Gaegu"/>
              <a:sym typeface="Gaegu"/>
            </a:endParaRPr>
          </a:p>
          <a:p>
            <a:pPr marL="171450" indent="-171450">
              <a:lnSpc>
                <a:spcPct val="150000"/>
              </a:lnSpc>
            </a:pPr>
            <a:r>
              <a:rPr lang="en-US" sz="3200" b="1" dirty="0" err="1">
                <a:latin typeface="Gaegu"/>
                <a:ea typeface="Gaegu"/>
                <a:sym typeface="Gaegu"/>
              </a:rPr>
              <a:t>Educatia</a:t>
            </a:r>
            <a:r>
              <a:rPr lang="en-US" sz="3200" b="1" dirty="0">
                <a:latin typeface="Gaegu"/>
                <a:ea typeface="Gaegu"/>
                <a:sym typeface="Gaegu"/>
              </a:rPr>
              <a:t> </a:t>
            </a:r>
            <a:r>
              <a:rPr lang="en-US" sz="3200" b="1" dirty="0" err="1">
                <a:latin typeface="Gaegu"/>
                <a:ea typeface="Gaegu"/>
                <a:sym typeface="Gaegu"/>
              </a:rPr>
              <a:t>profesionala</a:t>
            </a:r>
            <a:endParaRPr lang="en-US" sz="3200" b="1" dirty="0">
              <a:latin typeface="Gaegu"/>
              <a:ea typeface="Gaegu"/>
              <a:sym typeface="Gaegu"/>
            </a:endParaRPr>
          </a:p>
          <a:p>
            <a:pPr marL="171450" indent="-171450">
              <a:lnSpc>
                <a:spcPct val="150000"/>
              </a:lnSpc>
            </a:pPr>
            <a:endParaRPr lang="en-US" sz="3200" b="1" dirty="0">
              <a:latin typeface="Gaegu"/>
              <a:ea typeface="Gaegu"/>
              <a:sym typeface="Gaegu"/>
            </a:endParaRPr>
          </a:p>
          <a:p>
            <a:pPr marL="171450" indent="-171450">
              <a:lnSpc>
                <a:spcPct val="150000"/>
              </a:lnSpc>
            </a:pPr>
            <a:endParaRPr lang="en-US" sz="3200" b="1" dirty="0">
              <a:latin typeface="Gaegu"/>
              <a:ea typeface="Gaegu"/>
              <a:sym typeface="Gaegu"/>
            </a:endParaRPr>
          </a:p>
        </p:txBody>
      </p:sp>
      <p:grpSp>
        <p:nvGrpSpPr>
          <p:cNvPr id="951" name="Google Shape;951;p57"/>
          <p:cNvGrpSpPr/>
          <p:nvPr/>
        </p:nvGrpSpPr>
        <p:grpSpPr>
          <a:xfrm>
            <a:off x="7055419" y="360481"/>
            <a:ext cx="734917" cy="808846"/>
            <a:chOff x="5571650" y="2059975"/>
            <a:chExt cx="445350" cy="490150"/>
          </a:xfrm>
        </p:grpSpPr>
        <p:sp>
          <p:nvSpPr>
            <p:cNvPr id="952" name="Google Shape;952;p57"/>
            <p:cNvSpPr/>
            <p:nvPr/>
          </p:nvSpPr>
          <p:spPr>
            <a:xfrm>
              <a:off x="5571650" y="2059975"/>
              <a:ext cx="445350" cy="490150"/>
            </a:xfrm>
            <a:custGeom>
              <a:avLst/>
              <a:gdLst/>
              <a:ahLst/>
              <a:cxnLst/>
              <a:rect l="l" t="t" r="r" b="b"/>
              <a:pathLst>
                <a:path w="17814" h="19606" extrusionOk="0">
                  <a:moveTo>
                    <a:pt x="11439" y="1"/>
                  </a:moveTo>
                  <a:cubicBezTo>
                    <a:pt x="9178" y="1"/>
                    <a:pt x="1533" y="1745"/>
                    <a:pt x="734" y="3214"/>
                  </a:cubicBezTo>
                  <a:cubicBezTo>
                    <a:pt x="201" y="4181"/>
                    <a:pt x="0" y="7884"/>
                    <a:pt x="701" y="8951"/>
                  </a:cubicBezTo>
                  <a:cubicBezTo>
                    <a:pt x="701" y="8951"/>
                    <a:pt x="990" y="8896"/>
                    <a:pt x="1415" y="8896"/>
                  </a:cubicBezTo>
                  <a:cubicBezTo>
                    <a:pt x="2352" y="8896"/>
                    <a:pt x="3951" y="9165"/>
                    <a:pt x="4570" y="10886"/>
                  </a:cubicBezTo>
                  <a:cubicBezTo>
                    <a:pt x="5871" y="14522"/>
                    <a:pt x="2836" y="15990"/>
                    <a:pt x="2836" y="15990"/>
                  </a:cubicBezTo>
                  <a:cubicBezTo>
                    <a:pt x="2669" y="17190"/>
                    <a:pt x="3403" y="19259"/>
                    <a:pt x="4404" y="19559"/>
                  </a:cubicBezTo>
                  <a:cubicBezTo>
                    <a:pt x="4525" y="19591"/>
                    <a:pt x="4688" y="19605"/>
                    <a:pt x="4881" y="19605"/>
                  </a:cubicBezTo>
                  <a:cubicBezTo>
                    <a:pt x="6278" y="19605"/>
                    <a:pt x="9240" y="18858"/>
                    <a:pt x="9240" y="18858"/>
                  </a:cubicBezTo>
                  <a:cubicBezTo>
                    <a:pt x="9240" y="18858"/>
                    <a:pt x="7839" y="10619"/>
                    <a:pt x="7072" y="7550"/>
                  </a:cubicBezTo>
                  <a:cubicBezTo>
                    <a:pt x="6443" y="4793"/>
                    <a:pt x="6217" y="2628"/>
                    <a:pt x="7412" y="2628"/>
                  </a:cubicBezTo>
                  <a:cubicBezTo>
                    <a:pt x="7547" y="2628"/>
                    <a:pt x="7700" y="2656"/>
                    <a:pt x="7873" y="2713"/>
                  </a:cubicBezTo>
                  <a:cubicBezTo>
                    <a:pt x="10141" y="3481"/>
                    <a:pt x="11375" y="10953"/>
                    <a:pt x="13010" y="17691"/>
                  </a:cubicBezTo>
                  <a:cubicBezTo>
                    <a:pt x="13051" y="17703"/>
                    <a:pt x="13110" y="17708"/>
                    <a:pt x="13185" y="17708"/>
                  </a:cubicBezTo>
                  <a:cubicBezTo>
                    <a:pt x="13964" y="17708"/>
                    <a:pt x="16410" y="17082"/>
                    <a:pt x="17079" y="15956"/>
                  </a:cubicBezTo>
                  <a:cubicBezTo>
                    <a:pt x="17813" y="14689"/>
                    <a:pt x="16846" y="11920"/>
                    <a:pt x="16179" y="11220"/>
                  </a:cubicBezTo>
                  <a:cubicBezTo>
                    <a:pt x="16179" y="11220"/>
                    <a:pt x="15802" y="11322"/>
                    <a:pt x="15286" y="11322"/>
                  </a:cubicBezTo>
                  <a:cubicBezTo>
                    <a:pt x="14362" y="11322"/>
                    <a:pt x="12992" y="10993"/>
                    <a:pt x="12543" y="9151"/>
                  </a:cubicBezTo>
                  <a:cubicBezTo>
                    <a:pt x="11842" y="6383"/>
                    <a:pt x="14711" y="4848"/>
                    <a:pt x="14711" y="4848"/>
                  </a:cubicBezTo>
                  <a:cubicBezTo>
                    <a:pt x="14578" y="3881"/>
                    <a:pt x="13377" y="145"/>
                    <a:pt x="11709" y="12"/>
                  </a:cubicBezTo>
                  <a:cubicBezTo>
                    <a:pt x="11630" y="4"/>
                    <a:pt x="11540" y="1"/>
                    <a:pt x="11439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7"/>
            <p:cNvSpPr/>
            <p:nvPr/>
          </p:nvSpPr>
          <p:spPr>
            <a:xfrm>
              <a:off x="5866850" y="2180325"/>
              <a:ext cx="109275" cy="162675"/>
            </a:xfrm>
            <a:custGeom>
              <a:avLst/>
              <a:gdLst/>
              <a:ahLst/>
              <a:cxnLst/>
              <a:rect l="l" t="t" r="r" b="b"/>
              <a:pathLst>
                <a:path w="4371" h="6507" extrusionOk="0">
                  <a:moveTo>
                    <a:pt x="2870" y="1"/>
                  </a:moveTo>
                  <a:lnTo>
                    <a:pt x="2870" y="1"/>
                  </a:lnTo>
                  <a:cubicBezTo>
                    <a:pt x="2869" y="1"/>
                    <a:pt x="1" y="1536"/>
                    <a:pt x="701" y="4304"/>
                  </a:cubicBezTo>
                  <a:cubicBezTo>
                    <a:pt x="1174" y="6174"/>
                    <a:pt x="2562" y="6507"/>
                    <a:pt x="3488" y="6507"/>
                  </a:cubicBezTo>
                  <a:cubicBezTo>
                    <a:pt x="4000" y="6507"/>
                    <a:pt x="4371" y="6406"/>
                    <a:pt x="4371" y="6406"/>
                  </a:cubicBezTo>
                  <a:cubicBezTo>
                    <a:pt x="3704" y="5738"/>
                    <a:pt x="2269" y="6172"/>
                    <a:pt x="2002" y="3704"/>
                  </a:cubicBezTo>
                  <a:cubicBezTo>
                    <a:pt x="1769" y="2069"/>
                    <a:pt x="2903" y="435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7"/>
            <p:cNvSpPr/>
            <p:nvPr/>
          </p:nvSpPr>
          <p:spPr>
            <a:xfrm>
              <a:off x="5726050" y="2125875"/>
              <a:ext cx="170025" cy="405575"/>
            </a:xfrm>
            <a:custGeom>
              <a:avLst/>
              <a:gdLst/>
              <a:ahLst/>
              <a:cxnLst/>
              <a:rect l="l" t="t" r="r" b="b"/>
              <a:pathLst>
                <a:path w="6801" h="16223" extrusionOk="0">
                  <a:moveTo>
                    <a:pt x="1218" y="0"/>
                  </a:moveTo>
                  <a:cubicBezTo>
                    <a:pt x="0" y="0"/>
                    <a:pt x="201" y="2145"/>
                    <a:pt x="863" y="4914"/>
                  </a:cubicBezTo>
                  <a:cubicBezTo>
                    <a:pt x="1563" y="7950"/>
                    <a:pt x="3031" y="16222"/>
                    <a:pt x="3031" y="16222"/>
                  </a:cubicBezTo>
                  <a:cubicBezTo>
                    <a:pt x="3031" y="16222"/>
                    <a:pt x="3365" y="15388"/>
                    <a:pt x="4132" y="15122"/>
                  </a:cubicBezTo>
                  <a:cubicBezTo>
                    <a:pt x="4397" y="15055"/>
                    <a:pt x="4939" y="14887"/>
                    <a:pt x="5634" y="14887"/>
                  </a:cubicBezTo>
                  <a:cubicBezTo>
                    <a:pt x="5989" y="14887"/>
                    <a:pt x="6383" y="14931"/>
                    <a:pt x="6800" y="15055"/>
                  </a:cubicBezTo>
                  <a:cubicBezTo>
                    <a:pt x="5166" y="8317"/>
                    <a:pt x="3965" y="845"/>
                    <a:pt x="1663" y="77"/>
                  </a:cubicBezTo>
                  <a:cubicBezTo>
                    <a:pt x="1497" y="25"/>
                    <a:pt x="1349" y="0"/>
                    <a:pt x="1218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7"/>
            <p:cNvSpPr/>
            <p:nvPr/>
          </p:nvSpPr>
          <p:spPr>
            <a:xfrm>
              <a:off x="5587500" y="2280575"/>
              <a:ext cx="130950" cy="178325"/>
            </a:xfrm>
            <a:custGeom>
              <a:avLst/>
              <a:gdLst/>
              <a:ahLst/>
              <a:cxnLst/>
              <a:rect l="l" t="t" r="r" b="b"/>
              <a:pathLst>
                <a:path w="5238" h="7133" extrusionOk="0">
                  <a:moveTo>
                    <a:pt x="617" y="1"/>
                  </a:moveTo>
                  <a:cubicBezTo>
                    <a:pt x="295" y="1"/>
                    <a:pt x="68" y="29"/>
                    <a:pt x="13" y="29"/>
                  </a:cubicBezTo>
                  <a:cubicBezTo>
                    <a:pt x="6" y="29"/>
                    <a:pt x="1" y="28"/>
                    <a:pt x="0" y="27"/>
                  </a:cubicBezTo>
                  <a:lnTo>
                    <a:pt x="0" y="27"/>
                  </a:lnTo>
                  <a:cubicBezTo>
                    <a:pt x="67" y="161"/>
                    <a:pt x="167" y="227"/>
                    <a:pt x="234" y="294"/>
                  </a:cubicBezTo>
                  <a:cubicBezTo>
                    <a:pt x="1234" y="794"/>
                    <a:pt x="1668" y="995"/>
                    <a:pt x="2402" y="2963"/>
                  </a:cubicBezTo>
                  <a:cubicBezTo>
                    <a:pt x="2936" y="4397"/>
                    <a:pt x="2335" y="5865"/>
                    <a:pt x="2168" y="7132"/>
                  </a:cubicBezTo>
                  <a:cubicBezTo>
                    <a:pt x="2168" y="7132"/>
                    <a:pt x="5237" y="5665"/>
                    <a:pt x="3903" y="2029"/>
                  </a:cubicBezTo>
                  <a:cubicBezTo>
                    <a:pt x="3256" y="232"/>
                    <a:pt x="1543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7"/>
            <p:cNvSpPr/>
            <p:nvPr/>
          </p:nvSpPr>
          <p:spPr>
            <a:xfrm>
              <a:off x="5808475" y="2290425"/>
              <a:ext cx="33400" cy="33375"/>
            </a:xfrm>
            <a:custGeom>
              <a:avLst/>
              <a:gdLst/>
              <a:ahLst/>
              <a:cxnLst/>
              <a:rect l="l" t="t" r="r" b="b"/>
              <a:pathLst>
                <a:path w="1336" h="1335" extrusionOk="0">
                  <a:moveTo>
                    <a:pt x="701" y="0"/>
                  </a:moveTo>
                  <a:cubicBezTo>
                    <a:pt x="601" y="0"/>
                    <a:pt x="535" y="0"/>
                    <a:pt x="435" y="33"/>
                  </a:cubicBezTo>
                  <a:cubicBezTo>
                    <a:pt x="368" y="100"/>
                    <a:pt x="268" y="134"/>
                    <a:pt x="234" y="167"/>
                  </a:cubicBezTo>
                  <a:cubicBezTo>
                    <a:pt x="168" y="200"/>
                    <a:pt x="101" y="300"/>
                    <a:pt x="68" y="400"/>
                  </a:cubicBezTo>
                  <a:cubicBezTo>
                    <a:pt x="34" y="467"/>
                    <a:pt x="1" y="567"/>
                    <a:pt x="1" y="634"/>
                  </a:cubicBezTo>
                  <a:lnTo>
                    <a:pt x="1" y="801"/>
                  </a:lnTo>
                  <a:cubicBezTo>
                    <a:pt x="34" y="934"/>
                    <a:pt x="68" y="1001"/>
                    <a:pt x="168" y="1101"/>
                  </a:cubicBezTo>
                  <a:lnTo>
                    <a:pt x="268" y="1234"/>
                  </a:lnTo>
                  <a:cubicBezTo>
                    <a:pt x="368" y="1301"/>
                    <a:pt x="501" y="1334"/>
                    <a:pt x="601" y="1334"/>
                  </a:cubicBezTo>
                  <a:cubicBezTo>
                    <a:pt x="701" y="1334"/>
                    <a:pt x="768" y="1334"/>
                    <a:pt x="868" y="1301"/>
                  </a:cubicBezTo>
                  <a:cubicBezTo>
                    <a:pt x="935" y="1268"/>
                    <a:pt x="1035" y="1234"/>
                    <a:pt x="1068" y="1168"/>
                  </a:cubicBezTo>
                  <a:cubicBezTo>
                    <a:pt x="1168" y="1134"/>
                    <a:pt x="1202" y="1034"/>
                    <a:pt x="1235" y="967"/>
                  </a:cubicBezTo>
                  <a:cubicBezTo>
                    <a:pt x="1268" y="901"/>
                    <a:pt x="1335" y="801"/>
                    <a:pt x="1335" y="734"/>
                  </a:cubicBezTo>
                  <a:lnTo>
                    <a:pt x="1335" y="567"/>
                  </a:lnTo>
                  <a:cubicBezTo>
                    <a:pt x="1268" y="434"/>
                    <a:pt x="1235" y="334"/>
                    <a:pt x="1168" y="267"/>
                  </a:cubicBezTo>
                  <a:lnTo>
                    <a:pt x="1035" y="134"/>
                  </a:lnTo>
                  <a:cubicBezTo>
                    <a:pt x="935" y="67"/>
                    <a:pt x="835" y="0"/>
                    <a:pt x="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7"/>
            <p:cNvSpPr/>
            <p:nvPr/>
          </p:nvSpPr>
          <p:spPr>
            <a:xfrm>
              <a:off x="5604180" y="2176896"/>
              <a:ext cx="20961" cy="22000"/>
            </a:xfrm>
            <a:custGeom>
              <a:avLst/>
              <a:gdLst/>
              <a:ahLst/>
              <a:cxnLst/>
              <a:rect l="l" t="t" r="r" b="b"/>
              <a:pathLst>
                <a:path w="768" h="806" extrusionOk="0">
                  <a:moveTo>
                    <a:pt x="350" y="0"/>
                  </a:moveTo>
                  <a:cubicBezTo>
                    <a:pt x="173" y="0"/>
                    <a:pt x="31" y="158"/>
                    <a:pt x="0" y="371"/>
                  </a:cubicBezTo>
                  <a:cubicBezTo>
                    <a:pt x="0" y="605"/>
                    <a:pt x="134" y="805"/>
                    <a:pt x="367" y="805"/>
                  </a:cubicBezTo>
                  <a:cubicBezTo>
                    <a:pt x="567" y="805"/>
                    <a:pt x="768" y="638"/>
                    <a:pt x="768" y="438"/>
                  </a:cubicBezTo>
                  <a:cubicBezTo>
                    <a:pt x="768" y="205"/>
                    <a:pt x="601" y="5"/>
                    <a:pt x="401" y="5"/>
                  </a:cubicBezTo>
                  <a:cubicBezTo>
                    <a:pt x="384" y="2"/>
                    <a:pt x="367" y="0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7"/>
            <p:cNvSpPr/>
            <p:nvPr/>
          </p:nvSpPr>
          <p:spPr>
            <a:xfrm>
              <a:off x="5691567" y="2181564"/>
              <a:ext cx="21889" cy="21863"/>
            </a:xfrm>
            <a:custGeom>
              <a:avLst/>
              <a:gdLst/>
              <a:ahLst/>
              <a:cxnLst/>
              <a:rect l="l" t="t" r="r" b="b"/>
              <a:pathLst>
                <a:path w="802" h="801" extrusionOk="0">
                  <a:moveTo>
                    <a:pt x="401" y="0"/>
                  </a:moveTo>
                  <a:cubicBezTo>
                    <a:pt x="201" y="0"/>
                    <a:pt x="34" y="167"/>
                    <a:pt x="1" y="367"/>
                  </a:cubicBezTo>
                  <a:cubicBezTo>
                    <a:pt x="1" y="601"/>
                    <a:pt x="167" y="801"/>
                    <a:pt x="368" y="801"/>
                  </a:cubicBezTo>
                  <a:cubicBezTo>
                    <a:pt x="568" y="801"/>
                    <a:pt x="801" y="634"/>
                    <a:pt x="801" y="434"/>
                  </a:cubicBezTo>
                  <a:cubicBezTo>
                    <a:pt x="801" y="200"/>
                    <a:pt x="634" y="0"/>
                    <a:pt x="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7"/>
            <p:cNvSpPr/>
            <p:nvPr/>
          </p:nvSpPr>
          <p:spPr>
            <a:xfrm>
              <a:off x="5633300" y="2210140"/>
              <a:ext cx="49208" cy="23337"/>
            </a:xfrm>
            <a:custGeom>
              <a:avLst/>
              <a:gdLst/>
              <a:ahLst/>
              <a:cxnLst/>
              <a:rect l="l" t="t" r="r" b="b"/>
              <a:pathLst>
                <a:path w="1803" h="855" extrusionOk="0">
                  <a:moveTo>
                    <a:pt x="187" y="1"/>
                  </a:moveTo>
                  <a:cubicBezTo>
                    <a:pt x="174" y="1"/>
                    <a:pt x="159" y="9"/>
                    <a:pt x="134" y="21"/>
                  </a:cubicBezTo>
                  <a:cubicBezTo>
                    <a:pt x="101" y="21"/>
                    <a:pt x="34" y="87"/>
                    <a:pt x="34" y="121"/>
                  </a:cubicBezTo>
                  <a:cubicBezTo>
                    <a:pt x="1" y="321"/>
                    <a:pt x="134" y="521"/>
                    <a:pt x="301" y="655"/>
                  </a:cubicBezTo>
                  <a:cubicBezTo>
                    <a:pt x="501" y="788"/>
                    <a:pt x="668" y="855"/>
                    <a:pt x="868" y="855"/>
                  </a:cubicBezTo>
                  <a:cubicBezTo>
                    <a:pt x="1035" y="855"/>
                    <a:pt x="1302" y="821"/>
                    <a:pt x="1469" y="688"/>
                  </a:cubicBezTo>
                  <a:cubicBezTo>
                    <a:pt x="1635" y="588"/>
                    <a:pt x="1769" y="421"/>
                    <a:pt x="1802" y="188"/>
                  </a:cubicBezTo>
                  <a:cubicBezTo>
                    <a:pt x="1802" y="154"/>
                    <a:pt x="1802" y="154"/>
                    <a:pt x="1769" y="121"/>
                  </a:cubicBezTo>
                  <a:cubicBezTo>
                    <a:pt x="1735" y="104"/>
                    <a:pt x="1710" y="96"/>
                    <a:pt x="1690" y="96"/>
                  </a:cubicBezTo>
                  <a:cubicBezTo>
                    <a:pt x="1669" y="96"/>
                    <a:pt x="1652" y="104"/>
                    <a:pt x="1635" y="121"/>
                  </a:cubicBezTo>
                  <a:cubicBezTo>
                    <a:pt x="1535" y="254"/>
                    <a:pt x="1435" y="321"/>
                    <a:pt x="1302" y="388"/>
                  </a:cubicBezTo>
                  <a:cubicBezTo>
                    <a:pt x="1168" y="421"/>
                    <a:pt x="1035" y="421"/>
                    <a:pt x="935" y="421"/>
                  </a:cubicBezTo>
                  <a:cubicBezTo>
                    <a:pt x="801" y="421"/>
                    <a:pt x="668" y="388"/>
                    <a:pt x="535" y="321"/>
                  </a:cubicBezTo>
                  <a:cubicBezTo>
                    <a:pt x="434" y="288"/>
                    <a:pt x="334" y="221"/>
                    <a:pt x="268" y="87"/>
                  </a:cubicBezTo>
                  <a:cubicBezTo>
                    <a:pt x="225" y="24"/>
                    <a:pt x="210" y="1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77"/>
          <p:cNvSpPr txBox="1">
            <a:spLocks noGrp="1"/>
          </p:cNvSpPr>
          <p:nvPr>
            <p:ph type="subTitle" idx="1"/>
          </p:nvPr>
        </p:nvSpPr>
        <p:spPr>
          <a:xfrm flipH="1">
            <a:off x="1694463" y="1788872"/>
            <a:ext cx="5908012" cy="17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Educatia</a:t>
            </a:r>
            <a:r>
              <a:rPr lang="en-US" dirty="0"/>
              <a:t> </a:t>
            </a:r>
            <a:r>
              <a:rPr lang="en-US" dirty="0" err="1"/>
              <a:t>morala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acea</a:t>
            </a:r>
            <a:r>
              <a:rPr lang="en-US" dirty="0"/>
              <a:t> </a:t>
            </a:r>
            <a:r>
              <a:rPr lang="en-US" dirty="0" err="1"/>
              <a:t>dimensiune</a:t>
            </a:r>
            <a:r>
              <a:rPr lang="en-US" dirty="0"/>
              <a:t> a </a:t>
            </a:r>
            <a:r>
              <a:rPr lang="en-US" dirty="0" err="1"/>
              <a:t>educatiei</a:t>
            </a:r>
            <a:r>
              <a:rPr lang="en-US" dirty="0"/>
              <a:t> care are ca </a:t>
            </a:r>
            <a:r>
              <a:rPr lang="en-US" dirty="0" err="1"/>
              <a:t>obiectiv</a:t>
            </a:r>
            <a:r>
              <a:rPr lang="en-US" dirty="0"/>
              <a:t> fundamental </a:t>
            </a:r>
            <a:r>
              <a:rPr lang="en-US" dirty="0" err="1"/>
              <a:t>formarea</a:t>
            </a:r>
            <a:r>
              <a:rPr lang="en-US" dirty="0"/>
              <a:t> </a:t>
            </a:r>
            <a:r>
              <a:rPr lang="en-US" dirty="0" err="1"/>
              <a:t>omului</a:t>
            </a:r>
            <a:r>
              <a:rPr lang="en-US" dirty="0"/>
              <a:t> ca </a:t>
            </a:r>
            <a:r>
              <a:rPr lang="en-US" dirty="0" err="1"/>
              <a:t>subiect</a:t>
            </a:r>
            <a:r>
              <a:rPr lang="en-US" dirty="0"/>
              <a:t> care </a:t>
            </a:r>
            <a:r>
              <a:rPr lang="en-US" dirty="0" err="1"/>
              <a:t>gandeste</a:t>
            </a:r>
            <a:r>
              <a:rPr lang="en-US" dirty="0"/>
              <a:t>, </a:t>
            </a:r>
            <a:r>
              <a:rPr lang="en-US" dirty="0" err="1"/>
              <a:t>simte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actioneaza</a:t>
            </a:r>
            <a:r>
              <a:rPr lang="en-US" dirty="0"/>
              <a:t> in </a:t>
            </a:r>
            <a:r>
              <a:rPr lang="en-US" dirty="0" err="1"/>
              <a:t>conformitate</a:t>
            </a:r>
            <a:r>
              <a:rPr lang="en-US" dirty="0"/>
              <a:t> cu </a:t>
            </a:r>
            <a:r>
              <a:rPr lang="en-US" dirty="0" err="1"/>
              <a:t>valorile</a:t>
            </a:r>
            <a:r>
              <a:rPr lang="en-US" dirty="0"/>
              <a:t> morale ale </a:t>
            </a:r>
            <a:r>
              <a:rPr lang="en-US" dirty="0" err="1"/>
              <a:t>societatii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94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p82"/>
          <p:cNvSpPr txBox="1">
            <a:spLocks noGrp="1"/>
          </p:cNvSpPr>
          <p:nvPr>
            <p:ph type="title"/>
          </p:nvPr>
        </p:nvSpPr>
        <p:spPr>
          <a:xfrm>
            <a:off x="2901490" y="1620230"/>
            <a:ext cx="32034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 </a:t>
            </a:r>
            <a:r>
              <a:rPr lang="en-US" dirty="0" err="1"/>
              <a:t>fertil</a:t>
            </a:r>
            <a:endParaRPr dirty="0"/>
          </a:p>
        </p:txBody>
      </p:sp>
      <p:sp>
        <p:nvSpPr>
          <p:cNvPr id="2795" name="Google Shape;2795;p82"/>
          <p:cNvSpPr txBox="1">
            <a:spLocks noGrp="1"/>
          </p:cNvSpPr>
          <p:nvPr>
            <p:ph type="subTitle" idx="1"/>
          </p:nvPr>
        </p:nvSpPr>
        <p:spPr>
          <a:xfrm>
            <a:off x="3174750" y="3488875"/>
            <a:ext cx="2794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Baza din care crestem</a:t>
            </a:r>
            <a:endParaRPr dirty="0"/>
          </a:p>
        </p:txBody>
      </p:sp>
      <p:grpSp>
        <p:nvGrpSpPr>
          <p:cNvPr id="2797" name="Google Shape;2797;p82"/>
          <p:cNvGrpSpPr/>
          <p:nvPr/>
        </p:nvGrpSpPr>
        <p:grpSpPr>
          <a:xfrm rot="1124905">
            <a:off x="7795240" y="4089608"/>
            <a:ext cx="482705" cy="502429"/>
            <a:chOff x="5196600" y="2162225"/>
            <a:chExt cx="482725" cy="502450"/>
          </a:xfrm>
        </p:grpSpPr>
        <p:sp>
          <p:nvSpPr>
            <p:cNvPr id="2798" name="Google Shape;2798;p82"/>
            <p:cNvSpPr/>
            <p:nvPr/>
          </p:nvSpPr>
          <p:spPr>
            <a:xfrm>
              <a:off x="5224600" y="2326350"/>
              <a:ext cx="454275" cy="338325"/>
            </a:xfrm>
            <a:custGeom>
              <a:avLst/>
              <a:gdLst/>
              <a:ahLst/>
              <a:cxnLst/>
              <a:rect l="l" t="t" r="r" b="b"/>
              <a:pathLst>
                <a:path w="18171" h="13533" extrusionOk="0">
                  <a:moveTo>
                    <a:pt x="305" y="0"/>
                  </a:moveTo>
                  <a:cubicBezTo>
                    <a:pt x="146" y="0"/>
                    <a:pt x="0" y="208"/>
                    <a:pt x="129" y="354"/>
                  </a:cubicBezTo>
                  <a:cubicBezTo>
                    <a:pt x="3310" y="4434"/>
                    <a:pt x="7578" y="7447"/>
                    <a:pt x="11219" y="11067"/>
                  </a:cubicBezTo>
                  <a:cubicBezTo>
                    <a:pt x="12126" y="11993"/>
                    <a:pt x="13125" y="13533"/>
                    <a:pt x="14550" y="13533"/>
                  </a:cubicBezTo>
                  <a:cubicBezTo>
                    <a:pt x="14638" y="13533"/>
                    <a:pt x="14727" y="13527"/>
                    <a:pt x="14818" y="13515"/>
                  </a:cubicBezTo>
                  <a:cubicBezTo>
                    <a:pt x="16366" y="13305"/>
                    <a:pt x="17768" y="12155"/>
                    <a:pt x="18145" y="10648"/>
                  </a:cubicBezTo>
                  <a:cubicBezTo>
                    <a:pt x="18170" y="10508"/>
                    <a:pt x="18049" y="10415"/>
                    <a:pt x="17935" y="10415"/>
                  </a:cubicBezTo>
                  <a:cubicBezTo>
                    <a:pt x="17862" y="10415"/>
                    <a:pt x="17793" y="10453"/>
                    <a:pt x="17768" y="10544"/>
                  </a:cubicBezTo>
                  <a:cubicBezTo>
                    <a:pt x="17454" y="11799"/>
                    <a:pt x="16471" y="12636"/>
                    <a:pt x="15257" y="13013"/>
                  </a:cubicBezTo>
                  <a:cubicBezTo>
                    <a:pt x="15022" y="13083"/>
                    <a:pt x="14807" y="13115"/>
                    <a:pt x="14605" y="13115"/>
                  </a:cubicBezTo>
                  <a:cubicBezTo>
                    <a:pt x="13908" y="13115"/>
                    <a:pt x="13382" y="12727"/>
                    <a:pt x="12830" y="12176"/>
                  </a:cubicBezTo>
                  <a:cubicBezTo>
                    <a:pt x="11491" y="10837"/>
                    <a:pt x="10215" y="9539"/>
                    <a:pt x="8834" y="8284"/>
                  </a:cubicBezTo>
                  <a:cubicBezTo>
                    <a:pt x="5904" y="5668"/>
                    <a:pt x="2870" y="3178"/>
                    <a:pt x="443" y="61"/>
                  </a:cubicBezTo>
                  <a:cubicBezTo>
                    <a:pt x="401" y="18"/>
                    <a:pt x="352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82"/>
            <p:cNvSpPr/>
            <p:nvPr/>
          </p:nvSpPr>
          <p:spPr>
            <a:xfrm>
              <a:off x="5196600" y="2162225"/>
              <a:ext cx="154450" cy="174500"/>
            </a:xfrm>
            <a:custGeom>
              <a:avLst/>
              <a:gdLst/>
              <a:ahLst/>
              <a:cxnLst/>
              <a:rect l="l" t="t" r="r" b="b"/>
              <a:pathLst>
                <a:path w="6178" h="6980" extrusionOk="0">
                  <a:moveTo>
                    <a:pt x="209" y="0"/>
                  </a:moveTo>
                  <a:cubicBezTo>
                    <a:pt x="101" y="0"/>
                    <a:pt x="0" y="137"/>
                    <a:pt x="36" y="244"/>
                  </a:cubicBezTo>
                  <a:cubicBezTo>
                    <a:pt x="768" y="2378"/>
                    <a:pt x="1187" y="4533"/>
                    <a:pt x="1187" y="6772"/>
                  </a:cubicBezTo>
                  <a:cubicBezTo>
                    <a:pt x="1187" y="6911"/>
                    <a:pt x="1290" y="6979"/>
                    <a:pt x="1391" y="6979"/>
                  </a:cubicBezTo>
                  <a:cubicBezTo>
                    <a:pt x="1489" y="6979"/>
                    <a:pt x="1584" y="6916"/>
                    <a:pt x="1584" y="6793"/>
                  </a:cubicBezTo>
                  <a:cubicBezTo>
                    <a:pt x="1584" y="4609"/>
                    <a:pt x="1214" y="2573"/>
                    <a:pt x="543" y="528"/>
                  </a:cubicBezTo>
                  <a:lnTo>
                    <a:pt x="543" y="528"/>
                  </a:lnTo>
                  <a:cubicBezTo>
                    <a:pt x="2352" y="1286"/>
                    <a:pt x="4089" y="2154"/>
                    <a:pt x="5790" y="3132"/>
                  </a:cubicBezTo>
                  <a:cubicBezTo>
                    <a:pt x="5820" y="3150"/>
                    <a:pt x="5851" y="3158"/>
                    <a:pt x="5880" y="3158"/>
                  </a:cubicBezTo>
                  <a:cubicBezTo>
                    <a:pt x="6051" y="3158"/>
                    <a:pt x="6178" y="2883"/>
                    <a:pt x="5999" y="2776"/>
                  </a:cubicBezTo>
                  <a:cubicBezTo>
                    <a:pt x="4137" y="1730"/>
                    <a:pt x="2254" y="809"/>
                    <a:pt x="266" y="14"/>
                  </a:cubicBezTo>
                  <a:cubicBezTo>
                    <a:pt x="247" y="5"/>
                    <a:pt x="228" y="0"/>
                    <a:pt x="2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82"/>
            <p:cNvSpPr/>
            <p:nvPr/>
          </p:nvSpPr>
          <p:spPr>
            <a:xfrm>
              <a:off x="5345375" y="2235850"/>
              <a:ext cx="333950" cy="355150"/>
            </a:xfrm>
            <a:custGeom>
              <a:avLst/>
              <a:gdLst/>
              <a:ahLst/>
              <a:cxnLst/>
              <a:rect l="l" t="t" r="r" b="b"/>
              <a:pathLst>
                <a:path w="13358" h="14206" extrusionOk="0">
                  <a:moveTo>
                    <a:pt x="330" y="0"/>
                  </a:moveTo>
                  <a:cubicBezTo>
                    <a:pt x="163" y="0"/>
                    <a:pt x="0" y="215"/>
                    <a:pt x="153" y="333"/>
                  </a:cubicBezTo>
                  <a:cubicBezTo>
                    <a:pt x="4840" y="4518"/>
                    <a:pt x="8731" y="9519"/>
                    <a:pt x="12937" y="14143"/>
                  </a:cubicBezTo>
                  <a:cubicBezTo>
                    <a:pt x="12977" y="14187"/>
                    <a:pt x="13023" y="14206"/>
                    <a:pt x="13069" y="14206"/>
                  </a:cubicBezTo>
                  <a:cubicBezTo>
                    <a:pt x="13217" y="14206"/>
                    <a:pt x="13358" y="14010"/>
                    <a:pt x="13230" y="13850"/>
                  </a:cubicBezTo>
                  <a:cubicBezTo>
                    <a:pt x="9045" y="9205"/>
                    <a:pt x="5133" y="4204"/>
                    <a:pt x="446" y="40"/>
                  </a:cubicBezTo>
                  <a:cubicBezTo>
                    <a:pt x="410" y="12"/>
                    <a:pt x="370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82"/>
            <p:cNvSpPr/>
            <p:nvPr/>
          </p:nvSpPr>
          <p:spPr>
            <a:xfrm>
              <a:off x="5527550" y="2551050"/>
              <a:ext cx="122875" cy="79175"/>
            </a:xfrm>
            <a:custGeom>
              <a:avLst/>
              <a:gdLst/>
              <a:ahLst/>
              <a:cxnLst/>
              <a:rect l="l" t="t" r="r" b="b"/>
              <a:pathLst>
                <a:path w="4915" h="3167" extrusionOk="0">
                  <a:moveTo>
                    <a:pt x="4636" y="0"/>
                  </a:moveTo>
                  <a:cubicBezTo>
                    <a:pt x="4576" y="0"/>
                    <a:pt x="4517" y="27"/>
                    <a:pt x="4478" y="91"/>
                  </a:cubicBezTo>
                  <a:cubicBezTo>
                    <a:pt x="3641" y="1702"/>
                    <a:pt x="2072" y="2685"/>
                    <a:pt x="273" y="2769"/>
                  </a:cubicBezTo>
                  <a:cubicBezTo>
                    <a:pt x="1" y="2769"/>
                    <a:pt x="1" y="3167"/>
                    <a:pt x="273" y="3167"/>
                  </a:cubicBezTo>
                  <a:cubicBezTo>
                    <a:pt x="2198" y="3083"/>
                    <a:pt x="3913" y="2016"/>
                    <a:pt x="4813" y="300"/>
                  </a:cubicBezTo>
                  <a:cubicBezTo>
                    <a:pt x="4915" y="140"/>
                    <a:pt x="4774" y="0"/>
                    <a:pt x="4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82"/>
            <p:cNvSpPr/>
            <p:nvPr/>
          </p:nvSpPr>
          <p:spPr>
            <a:xfrm>
              <a:off x="5504600" y="2522075"/>
              <a:ext cx="116975" cy="83325"/>
            </a:xfrm>
            <a:custGeom>
              <a:avLst/>
              <a:gdLst/>
              <a:ahLst/>
              <a:cxnLst/>
              <a:rect l="l" t="t" r="r" b="b"/>
              <a:pathLst>
                <a:path w="4679" h="3333" extrusionOk="0">
                  <a:moveTo>
                    <a:pt x="4387" y="1"/>
                  </a:moveTo>
                  <a:cubicBezTo>
                    <a:pt x="4327" y="1"/>
                    <a:pt x="4267" y="24"/>
                    <a:pt x="4225" y="78"/>
                  </a:cubicBezTo>
                  <a:cubicBezTo>
                    <a:pt x="3199" y="1522"/>
                    <a:pt x="1860" y="2359"/>
                    <a:pt x="228" y="2924"/>
                  </a:cubicBezTo>
                  <a:cubicBezTo>
                    <a:pt x="1" y="3000"/>
                    <a:pt x="65" y="3333"/>
                    <a:pt x="266" y="3333"/>
                  </a:cubicBezTo>
                  <a:cubicBezTo>
                    <a:pt x="287" y="3333"/>
                    <a:pt x="309" y="3329"/>
                    <a:pt x="333" y="3321"/>
                  </a:cubicBezTo>
                  <a:cubicBezTo>
                    <a:pt x="2069" y="2694"/>
                    <a:pt x="3492" y="1836"/>
                    <a:pt x="4559" y="287"/>
                  </a:cubicBezTo>
                  <a:cubicBezTo>
                    <a:pt x="4678" y="139"/>
                    <a:pt x="4533" y="1"/>
                    <a:pt x="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82"/>
            <p:cNvSpPr/>
            <p:nvPr/>
          </p:nvSpPr>
          <p:spPr>
            <a:xfrm>
              <a:off x="5226150" y="2234500"/>
              <a:ext cx="135600" cy="112925"/>
            </a:xfrm>
            <a:custGeom>
              <a:avLst/>
              <a:gdLst/>
              <a:ahLst/>
              <a:cxnLst/>
              <a:rect l="l" t="t" r="r" b="b"/>
              <a:pathLst>
                <a:path w="5424" h="4517" extrusionOk="0">
                  <a:moveTo>
                    <a:pt x="4873" y="0"/>
                  </a:moveTo>
                  <a:cubicBezTo>
                    <a:pt x="4712" y="0"/>
                    <a:pt x="4565" y="198"/>
                    <a:pt x="4713" y="345"/>
                  </a:cubicBezTo>
                  <a:cubicBezTo>
                    <a:pt x="5110" y="680"/>
                    <a:pt x="4901" y="1308"/>
                    <a:pt x="4566" y="1496"/>
                  </a:cubicBezTo>
                  <a:cubicBezTo>
                    <a:pt x="4461" y="1551"/>
                    <a:pt x="4351" y="1574"/>
                    <a:pt x="4239" y="1574"/>
                  </a:cubicBezTo>
                  <a:cubicBezTo>
                    <a:pt x="3926" y="1574"/>
                    <a:pt x="3605" y="1394"/>
                    <a:pt x="3373" y="1224"/>
                  </a:cubicBezTo>
                  <a:cubicBezTo>
                    <a:pt x="3340" y="1199"/>
                    <a:pt x="3306" y="1188"/>
                    <a:pt x="3275" y="1188"/>
                  </a:cubicBezTo>
                  <a:cubicBezTo>
                    <a:pt x="3149" y="1188"/>
                    <a:pt x="3055" y="1362"/>
                    <a:pt x="3122" y="1496"/>
                  </a:cubicBezTo>
                  <a:cubicBezTo>
                    <a:pt x="3368" y="2068"/>
                    <a:pt x="3573" y="2920"/>
                    <a:pt x="2665" y="2920"/>
                  </a:cubicBezTo>
                  <a:cubicBezTo>
                    <a:pt x="2644" y="2920"/>
                    <a:pt x="2622" y="2920"/>
                    <a:pt x="2599" y="2919"/>
                  </a:cubicBezTo>
                  <a:cubicBezTo>
                    <a:pt x="2202" y="2898"/>
                    <a:pt x="1783" y="2689"/>
                    <a:pt x="1469" y="2479"/>
                  </a:cubicBezTo>
                  <a:cubicBezTo>
                    <a:pt x="1437" y="2458"/>
                    <a:pt x="1405" y="2449"/>
                    <a:pt x="1374" y="2449"/>
                  </a:cubicBezTo>
                  <a:cubicBezTo>
                    <a:pt x="1221" y="2449"/>
                    <a:pt x="1100" y="2672"/>
                    <a:pt x="1239" y="2793"/>
                  </a:cubicBezTo>
                  <a:cubicBezTo>
                    <a:pt x="1428" y="2982"/>
                    <a:pt x="1553" y="3212"/>
                    <a:pt x="1595" y="3484"/>
                  </a:cubicBezTo>
                  <a:cubicBezTo>
                    <a:pt x="1315" y="3857"/>
                    <a:pt x="1043" y="4052"/>
                    <a:pt x="791" y="4052"/>
                  </a:cubicBezTo>
                  <a:cubicBezTo>
                    <a:pt x="647" y="4052"/>
                    <a:pt x="510" y="3989"/>
                    <a:pt x="381" y="3860"/>
                  </a:cubicBezTo>
                  <a:cubicBezTo>
                    <a:pt x="335" y="3823"/>
                    <a:pt x="290" y="3807"/>
                    <a:pt x="250" y="3807"/>
                  </a:cubicBezTo>
                  <a:cubicBezTo>
                    <a:pt x="91" y="3807"/>
                    <a:pt x="1" y="4057"/>
                    <a:pt x="151" y="4174"/>
                  </a:cubicBezTo>
                  <a:cubicBezTo>
                    <a:pt x="412" y="4367"/>
                    <a:pt x="784" y="4517"/>
                    <a:pt x="1133" y="4517"/>
                  </a:cubicBezTo>
                  <a:cubicBezTo>
                    <a:pt x="1427" y="4517"/>
                    <a:pt x="1706" y="4410"/>
                    <a:pt x="1888" y="4132"/>
                  </a:cubicBezTo>
                  <a:cubicBezTo>
                    <a:pt x="2076" y="3850"/>
                    <a:pt x="2046" y="3496"/>
                    <a:pt x="1917" y="3168"/>
                  </a:cubicBezTo>
                  <a:lnTo>
                    <a:pt x="1917" y="3168"/>
                  </a:lnTo>
                  <a:cubicBezTo>
                    <a:pt x="2198" y="3286"/>
                    <a:pt x="2504" y="3371"/>
                    <a:pt x="2785" y="3371"/>
                  </a:cubicBezTo>
                  <a:cubicBezTo>
                    <a:pt x="3005" y="3371"/>
                    <a:pt x="3209" y="3319"/>
                    <a:pt x="3373" y="3191"/>
                  </a:cubicBezTo>
                  <a:cubicBezTo>
                    <a:pt x="3811" y="2874"/>
                    <a:pt x="3759" y="2307"/>
                    <a:pt x="3617" y="1819"/>
                  </a:cubicBezTo>
                  <a:lnTo>
                    <a:pt x="3617" y="1819"/>
                  </a:lnTo>
                  <a:cubicBezTo>
                    <a:pt x="3855" y="1924"/>
                    <a:pt x="4119" y="1997"/>
                    <a:pt x="4367" y="1997"/>
                  </a:cubicBezTo>
                  <a:cubicBezTo>
                    <a:pt x="4619" y="1997"/>
                    <a:pt x="4855" y="1921"/>
                    <a:pt x="5026" y="1726"/>
                  </a:cubicBezTo>
                  <a:cubicBezTo>
                    <a:pt x="5403" y="1308"/>
                    <a:pt x="5424" y="408"/>
                    <a:pt x="5005" y="52"/>
                  </a:cubicBezTo>
                  <a:cubicBezTo>
                    <a:pt x="4964" y="16"/>
                    <a:pt x="4918" y="0"/>
                    <a:pt x="48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82"/>
            <p:cNvSpPr/>
            <p:nvPr/>
          </p:nvSpPr>
          <p:spPr>
            <a:xfrm>
              <a:off x="5253400" y="2295375"/>
              <a:ext cx="292575" cy="292275"/>
            </a:xfrm>
            <a:custGeom>
              <a:avLst/>
              <a:gdLst/>
              <a:ahLst/>
              <a:cxnLst/>
              <a:rect l="l" t="t" r="r" b="b"/>
              <a:pathLst>
                <a:path w="11703" h="11691" extrusionOk="0">
                  <a:moveTo>
                    <a:pt x="315" y="0"/>
                  </a:moveTo>
                  <a:cubicBezTo>
                    <a:pt x="152" y="0"/>
                    <a:pt x="0" y="189"/>
                    <a:pt x="149" y="337"/>
                  </a:cubicBezTo>
                  <a:cubicBezTo>
                    <a:pt x="1907" y="2367"/>
                    <a:pt x="3748" y="4313"/>
                    <a:pt x="5694" y="6175"/>
                  </a:cubicBezTo>
                  <a:cubicBezTo>
                    <a:pt x="7577" y="7974"/>
                    <a:pt x="9586" y="9627"/>
                    <a:pt x="11281" y="11636"/>
                  </a:cubicBezTo>
                  <a:cubicBezTo>
                    <a:pt x="11319" y="11674"/>
                    <a:pt x="11364" y="11691"/>
                    <a:pt x="11408" y="11691"/>
                  </a:cubicBezTo>
                  <a:cubicBezTo>
                    <a:pt x="11558" y="11691"/>
                    <a:pt x="11703" y="11505"/>
                    <a:pt x="11573" y="11343"/>
                  </a:cubicBezTo>
                  <a:cubicBezTo>
                    <a:pt x="9900" y="9335"/>
                    <a:pt x="7891" y="7682"/>
                    <a:pt x="5987" y="5882"/>
                  </a:cubicBezTo>
                  <a:cubicBezTo>
                    <a:pt x="4041" y="4020"/>
                    <a:pt x="2179" y="2053"/>
                    <a:pt x="442" y="44"/>
                  </a:cubicBezTo>
                  <a:cubicBezTo>
                    <a:pt x="403" y="14"/>
                    <a:pt x="359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82"/>
            <p:cNvSpPr/>
            <p:nvPr/>
          </p:nvSpPr>
          <p:spPr>
            <a:xfrm>
              <a:off x="5298425" y="2263775"/>
              <a:ext cx="298825" cy="285025"/>
            </a:xfrm>
            <a:custGeom>
              <a:avLst/>
              <a:gdLst/>
              <a:ahLst/>
              <a:cxnLst/>
              <a:rect l="l" t="t" r="r" b="b"/>
              <a:pathLst>
                <a:path w="11953" h="11401" extrusionOk="0">
                  <a:moveTo>
                    <a:pt x="288" y="1"/>
                  </a:moveTo>
                  <a:cubicBezTo>
                    <a:pt x="147" y="1"/>
                    <a:pt x="1" y="199"/>
                    <a:pt x="148" y="346"/>
                  </a:cubicBezTo>
                  <a:cubicBezTo>
                    <a:pt x="2219" y="2145"/>
                    <a:pt x="4228" y="4008"/>
                    <a:pt x="6215" y="5891"/>
                  </a:cubicBezTo>
                  <a:cubicBezTo>
                    <a:pt x="7178" y="6811"/>
                    <a:pt x="8120" y="7711"/>
                    <a:pt x="9061" y="8653"/>
                  </a:cubicBezTo>
                  <a:cubicBezTo>
                    <a:pt x="9940" y="9490"/>
                    <a:pt x="10902" y="10264"/>
                    <a:pt x="11530" y="11310"/>
                  </a:cubicBezTo>
                  <a:cubicBezTo>
                    <a:pt x="11568" y="11374"/>
                    <a:pt x="11626" y="11401"/>
                    <a:pt x="11684" y="11401"/>
                  </a:cubicBezTo>
                  <a:cubicBezTo>
                    <a:pt x="11817" y="11401"/>
                    <a:pt x="11952" y="11261"/>
                    <a:pt x="11865" y="11101"/>
                  </a:cubicBezTo>
                  <a:cubicBezTo>
                    <a:pt x="11363" y="10222"/>
                    <a:pt x="10630" y="9594"/>
                    <a:pt x="9898" y="8925"/>
                  </a:cubicBezTo>
                  <a:cubicBezTo>
                    <a:pt x="8852" y="7962"/>
                    <a:pt x="7868" y="6937"/>
                    <a:pt x="6843" y="5933"/>
                  </a:cubicBezTo>
                  <a:cubicBezTo>
                    <a:pt x="4751" y="3924"/>
                    <a:pt x="2596" y="1957"/>
                    <a:pt x="399" y="53"/>
                  </a:cubicBezTo>
                  <a:cubicBezTo>
                    <a:pt x="367" y="16"/>
                    <a:pt x="328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82"/>
            <p:cNvSpPr/>
            <p:nvPr/>
          </p:nvSpPr>
          <p:spPr>
            <a:xfrm>
              <a:off x="5216350" y="2198125"/>
              <a:ext cx="58175" cy="39500"/>
            </a:xfrm>
            <a:custGeom>
              <a:avLst/>
              <a:gdLst/>
              <a:ahLst/>
              <a:cxnLst/>
              <a:rect l="l" t="t" r="r" b="b"/>
              <a:pathLst>
                <a:path w="2327" h="1580" extrusionOk="0">
                  <a:moveTo>
                    <a:pt x="2083" y="0"/>
                  </a:moveTo>
                  <a:cubicBezTo>
                    <a:pt x="2014" y="0"/>
                    <a:pt x="1953" y="43"/>
                    <a:pt x="1945" y="147"/>
                  </a:cubicBezTo>
                  <a:cubicBezTo>
                    <a:pt x="1839" y="857"/>
                    <a:pt x="1325" y="1206"/>
                    <a:pt x="700" y="1206"/>
                  </a:cubicBezTo>
                  <a:cubicBezTo>
                    <a:pt x="588" y="1206"/>
                    <a:pt x="472" y="1195"/>
                    <a:pt x="355" y="1173"/>
                  </a:cubicBezTo>
                  <a:cubicBezTo>
                    <a:pt x="333" y="1167"/>
                    <a:pt x="312" y="1165"/>
                    <a:pt x="293" y="1165"/>
                  </a:cubicBezTo>
                  <a:cubicBezTo>
                    <a:pt x="68" y="1165"/>
                    <a:pt x="0" y="1470"/>
                    <a:pt x="250" y="1528"/>
                  </a:cubicBezTo>
                  <a:cubicBezTo>
                    <a:pt x="410" y="1562"/>
                    <a:pt x="567" y="1579"/>
                    <a:pt x="721" y="1579"/>
                  </a:cubicBezTo>
                  <a:cubicBezTo>
                    <a:pt x="1512" y="1579"/>
                    <a:pt x="2178" y="1128"/>
                    <a:pt x="2301" y="252"/>
                  </a:cubicBezTo>
                  <a:cubicBezTo>
                    <a:pt x="2327" y="110"/>
                    <a:pt x="2193" y="0"/>
                    <a:pt x="20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7" name="Google Shape;2807;p82"/>
          <p:cNvGrpSpPr/>
          <p:nvPr/>
        </p:nvGrpSpPr>
        <p:grpSpPr>
          <a:xfrm>
            <a:off x="323700" y="751388"/>
            <a:ext cx="763750" cy="723975"/>
            <a:chOff x="3919050" y="4070275"/>
            <a:chExt cx="763750" cy="723975"/>
          </a:xfrm>
        </p:grpSpPr>
        <p:sp>
          <p:nvSpPr>
            <p:cNvPr id="2808" name="Google Shape;2808;p82"/>
            <p:cNvSpPr/>
            <p:nvPr/>
          </p:nvSpPr>
          <p:spPr>
            <a:xfrm>
              <a:off x="3919050" y="4070275"/>
              <a:ext cx="763750" cy="723975"/>
            </a:xfrm>
            <a:custGeom>
              <a:avLst/>
              <a:gdLst/>
              <a:ahLst/>
              <a:cxnLst/>
              <a:rect l="l" t="t" r="r" b="b"/>
              <a:pathLst>
                <a:path w="30550" h="28959" fill="none" extrusionOk="0">
                  <a:moveTo>
                    <a:pt x="19857" y="12659"/>
                  </a:moveTo>
                  <a:cubicBezTo>
                    <a:pt x="19146" y="11132"/>
                    <a:pt x="22954" y="11153"/>
                    <a:pt x="23916" y="11090"/>
                  </a:cubicBezTo>
                  <a:cubicBezTo>
                    <a:pt x="25820" y="11027"/>
                    <a:pt x="28959" y="10630"/>
                    <a:pt x="29607" y="8516"/>
                  </a:cubicBezTo>
                  <a:cubicBezTo>
                    <a:pt x="30549" y="5420"/>
                    <a:pt x="26009" y="2469"/>
                    <a:pt x="23707" y="1612"/>
                  </a:cubicBezTo>
                  <a:cubicBezTo>
                    <a:pt x="19418" y="0"/>
                    <a:pt x="12450" y="816"/>
                    <a:pt x="8496" y="3181"/>
                  </a:cubicBezTo>
                  <a:cubicBezTo>
                    <a:pt x="4583" y="5524"/>
                    <a:pt x="1842" y="10316"/>
                    <a:pt x="921" y="14626"/>
                  </a:cubicBezTo>
                  <a:cubicBezTo>
                    <a:pt x="1" y="18894"/>
                    <a:pt x="2156" y="23309"/>
                    <a:pt x="5859" y="25695"/>
                  </a:cubicBezTo>
                  <a:cubicBezTo>
                    <a:pt x="10588" y="28749"/>
                    <a:pt x="18392" y="28959"/>
                    <a:pt x="21468" y="23602"/>
                  </a:cubicBezTo>
                  <a:cubicBezTo>
                    <a:pt x="22619" y="21573"/>
                    <a:pt x="23079" y="19187"/>
                    <a:pt x="22305" y="17011"/>
                  </a:cubicBezTo>
                  <a:cubicBezTo>
                    <a:pt x="21866" y="15714"/>
                    <a:pt x="19376" y="13559"/>
                    <a:pt x="20045" y="12324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82"/>
            <p:cNvSpPr/>
            <p:nvPr/>
          </p:nvSpPr>
          <p:spPr>
            <a:xfrm>
              <a:off x="3978675" y="4453700"/>
              <a:ext cx="112500" cy="102025"/>
            </a:xfrm>
            <a:custGeom>
              <a:avLst/>
              <a:gdLst/>
              <a:ahLst/>
              <a:cxnLst/>
              <a:rect l="l" t="t" r="r" b="b"/>
              <a:pathLst>
                <a:path w="4500" h="4081" fill="none" extrusionOk="0">
                  <a:moveTo>
                    <a:pt x="2805" y="272"/>
                  </a:moveTo>
                  <a:cubicBezTo>
                    <a:pt x="1424" y="754"/>
                    <a:pt x="1" y="3767"/>
                    <a:pt x="2093" y="3913"/>
                  </a:cubicBezTo>
                  <a:cubicBezTo>
                    <a:pt x="3872" y="4081"/>
                    <a:pt x="4416" y="1612"/>
                    <a:pt x="4499" y="314"/>
                  </a:cubicBezTo>
                  <a:cubicBezTo>
                    <a:pt x="3830" y="0"/>
                    <a:pt x="3056" y="0"/>
                    <a:pt x="2428" y="440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82"/>
            <p:cNvSpPr/>
            <p:nvPr/>
          </p:nvSpPr>
          <p:spPr>
            <a:xfrm>
              <a:off x="4029950" y="4258050"/>
              <a:ext cx="124525" cy="151200"/>
            </a:xfrm>
            <a:custGeom>
              <a:avLst/>
              <a:gdLst/>
              <a:ahLst/>
              <a:cxnLst/>
              <a:rect l="l" t="t" r="r" b="b"/>
              <a:pathLst>
                <a:path w="4981" h="6048" fill="none" extrusionOk="0">
                  <a:moveTo>
                    <a:pt x="1800" y="817"/>
                  </a:moveTo>
                  <a:cubicBezTo>
                    <a:pt x="0" y="1633"/>
                    <a:pt x="105" y="6048"/>
                    <a:pt x="2846" y="4813"/>
                  </a:cubicBezTo>
                  <a:cubicBezTo>
                    <a:pt x="4980" y="3851"/>
                    <a:pt x="4562" y="1"/>
                    <a:pt x="1800" y="1173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82"/>
            <p:cNvSpPr/>
            <p:nvPr/>
          </p:nvSpPr>
          <p:spPr>
            <a:xfrm>
              <a:off x="4141375" y="4158150"/>
              <a:ext cx="208200" cy="109875"/>
            </a:xfrm>
            <a:custGeom>
              <a:avLst/>
              <a:gdLst/>
              <a:ahLst/>
              <a:cxnLst/>
              <a:rect l="l" t="t" r="r" b="b"/>
              <a:pathLst>
                <a:path w="8328" h="4395" fill="none" extrusionOk="0">
                  <a:moveTo>
                    <a:pt x="4854" y="838"/>
                  </a:moveTo>
                  <a:cubicBezTo>
                    <a:pt x="3201" y="1"/>
                    <a:pt x="0" y="4395"/>
                    <a:pt x="5064" y="3955"/>
                  </a:cubicBezTo>
                  <a:cubicBezTo>
                    <a:pt x="8328" y="3662"/>
                    <a:pt x="7909" y="628"/>
                    <a:pt x="4666" y="984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82"/>
            <p:cNvSpPr/>
            <p:nvPr/>
          </p:nvSpPr>
          <p:spPr>
            <a:xfrm>
              <a:off x="4428550" y="4150825"/>
              <a:ext cx="159550" cy="102550"/>
            </a:xfrm>
            <a:custGeom>
              <a:avLst/>
              <a:gdLst/>
              <a:ahLst/>
              <a:cxnLst/>
              <a:rect l="l" t="t" r="r" b="b"/>
              <a:pathLst>
                <a:path w="6382" h="4102" fill="none" extrusionOk="0">
                  <a:moveTo>
                    <a:pt x="2637" y="607"/>
                  </a:moveTo>
                  <a:cubicBezTo>
                    <a:pt x="0" y="587"/>
                    <a:pt x="1235" y="4102"/>
                    <a:pt x="3871" y="3369"/>
                  </a:cubicBezTo>
                  <a:cubicBezTo>
                    <a:pt x="6382" y="2679"/>
                    <a:pt x="4792" y="1"/>
                    <a:pt x="2490" y="273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82"/>
            <p:cNvSpPr/>
            <p:nvPr/>
          </p:nvSpPr>
          <p:spPr>
            <a:xfrm>
              <a:off x="4096900" y="4637300"/>
              <a:ext cx="208225" cy="80575"/>
            </a:xfrm>
            <a:custGeom>
              <a:avLst/>
              <a:gdLst/>
              <a:ahLst/>
              <a:cxnLst/>
              <a:rect l="l" t="t" r="r" b="b"/>
              <a:pathLst>
                <a:path w="8329" h="3223" fill="none" extrusionOk="0">
                  <a:moveTo>
                    <a:pt x="1549" y="586"/>
                  </a:moveTo>
                  <a:cubicBezTo>
                    <a:pt x="1" y="294"/>
                    <a:pt x="398" y="1486"/>
                    <a:pt x="1026" y="2093"/>
                  </a:cubicBezTo>
                  <a:cubicBezTo>
                    <a:pt x="1633" y="2700"/>
                    <a:pt x="3871" y="3223"/>
                    <a:pt x="4708" y="3014"/>
                  </a:cubicBezTo>
                  <a:cubicBezTo>
                    <a:pt x="8328" y="2072"/>
                    <a:pt x="3516" y="1"/>
                    <a:pt x="1549" y="586"/>
                  </a:cubicBezTo>
                  <a:close/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82"/>
            <p:cNvSpPr/>
            <p:nvPr/>
          </p:nvSpPr>
          <p:spPr>
            <a:xfrm>
              <a:off x="4315025" y="4487700"/>
              <a:ext cx="128700" cy="182575"/>
            </a:xfrm>
            <a:custGeom>
              <a:avLst/>
              <a:gdLst/>
              <a:ahLst/>
              <a:cxnLst/>
              <a:rect l="l" t="t" r="r" b="b"/>
              <a:pathLst>
                <a:path w="5148" h="7303" fill="none" extrusionOk="0">
                  <a:moveTo>
                    <a:pt x="2449" y="1863"/>
                  </a:moveTo>
                  <a:cubicBezTo>
                    <a:pt x="1" y="3495"/>
                    <a:pt x="2533" y="7303"/>
                    <a:pt x="4081" y="4625"/>
                  </a:cubicBezTo>
                  <a:cubicBezTo>
                    <a:pt x="5148" y="2762"/>
                    <a:pt x="3725" y="0"/>
                    <a:pt x="1737" y="2197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82"/>
            <p:cNvSpPr/>
            <p:nvPr/>
          </p:nvSpPr>
          <p:spPr>
            <a:xfrm>
              <a:off x="3930550" y="4527975"/>
              <a:ext cx="515800" cy="265750"/>
            </a:xfrm>
            <a:custGeom>
              <a:avLst/>
              <a:gdLst/>
              <a:ahLst/>
              <a:cxnLst/>
              <a:rect l="l" t="t" r="r" b="b"/>
              <a:pathLst>
                <a:path w="20632" h="10630" fill="none" extrusionOk="0">
                  <a:moveTo>
                    <a:pt x="273" y="1"/>
                  </a:moveTo>
                  <a:cubicBezTo>
                    <a:pt x="1" y="503"/>
                    <a:pt x="754" y="1549"/>
                    <a:pt x="963" y="2093"/>
                  </a:cubicBezTo>
                  <a:cubicBezTo>
                    <a:pt x="1194" y="2721"/>
                    <a:pt x="1298" y="3348"/>
                    <a:pt x="1466" y="3976"/>
                  </a:cubicBezTo>
                  <a:cubicBezTo>
                    <a:pt x="1800" y="5273"/>
                    <a:pt x="2658" y="6466"/>
                    <a:pt x="3683" y="7303"/>
                  </a:cubicBezTo>
                  <a:cubicBezTo>
                    <a:pt x="6090" y="9249"/>
                    <a:pt x="9103" y="10190"/>
                    <a:pt x="12137" y="10462"/>
                  </a:cubicBezTo>
                  <a:cubicBezTo>
                    <a:pt x="13852" y="10630"/>
                    <a:pt x="15735" y="10002"/>
                    <a:pt x="17326" y="9374"/>
                  </a:cubicBezTo>
                  <a:cubicBezTo>
                    <a:pt x="18330" y="8977"/>
                    <a:pt x="20632" y="7366"/>
                    <a:pt x="20464" y="6215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82"/>
            <p:cNvSpPr/>
            <p:nvPr/>
          </p:nvSpPr>
          <p:spPr>
            <a:xfrm>
              <a:off x="4423300" y="4287350"/>
              <a:ext cx="247450" cy="125050"/>
            </a:xfrm>
            <a:custGeom>
              <a:avLst/>
              <a:gdLst/>
              <a:ahLst/>
              <a:cxnLst/>
              <a:rect l="l" t="t" r="r" b="b"/>
              <a:pathLst>
                <a:path w="9898" h="5002" fill="none" extrusionOk="0">
                  <a:moveTo>
                    <a:pt x="106" y="5001"/>
                  </a:moveTo>
                  <a:cubicBezTo>
                    <a:pt x="1" y="3955"/>
                    <a:pt x="1110" y="3704"/>
                    <a:pt x="1884" y="3641"/>
                  </a:cubicBezTo>
                  <a:cubicBezTo>
                    <a:pt x="3223" y="3537"/>
                    <a:pt x="4604" y="3516"/>
                    <a:pt x="5922" y="3307"/>
                  </a:cubicBezTo>
                  <a:cubicBezTo>
                    <a:pt x="7659" y="3014"/>
                    <a:pt x="9898" y="1947"/>
                    <a:pt x="9437" y="1"/>
                  </a:cubicBezTo>
                </a:path>
              </a:pathLst>
            </a:custGeom>
            <a:noFill/>
            <a:ln w="120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82"/>
            <p:cNvSpPr/>
            <p:nvPr/>
          </p:nvSpPr>
          <p:spPr>
            <a:xfrm>
              <a:off x="4007975" y="4483000"/>
              <a:ext cx="28275" cy="54425"/>
            </a:xfrm>
            <a:custGeom>
              <a:avLst/>
              <a:gdLst/>
              <a:ahLst/>
              <a:cxnLst/>
              <a:rect l="l" t="t" r="r" b="b"/>
              <a:pathLst>
                <a:path w="1131" h="2177" fill="none" extrusionOk="0">
                  <a:moveTo>
                    <a:pt x="1" y="2176"/>
                  </a:moveTo>
                  <a:cubicBezTo>
                    <a:pt x="273" y="1653"/>
                    <a:pt x="586" y="230"/>
                    <a:pt x="1130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82"/>
            <p:cNvSpPr/>
            <p:nvPr/>
          </p:nvSpPr>
          <p:spPr>
            <a:xfrm>
              <a:off x="4019475" y="4500775"/>
              <a:ext cx="19900" cy="44500"/>
            </a:xfrm>
            <a:custGeom>
              <a:avLst/>
              <a:gdLst/>
              <a:ahLst/>
              <a:cxnLst/>
              <a:rect l="l" t="t" r="r" b="b"/>
              <a:pathLst>
                <a:path w="796" h="1780" fill="none" extrusionOk="0">
                  <a:moveTo>
                    <a:pt x="22" y="1779"/>
                  </a:moveTo>
                  <a:cubicBezTo>
                    <a:pt x="1" y="1695"/>
                    <a:pt x="587" y="189"/>
                    <a:pt x="796" y="1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82"/>
            <p:cNvSpPr/>
            <p:nvPr/>
          </p:nvSpPr>
          <p:spPr>
            <a:xfrm>
              <a:off x="4041975" y="4503925"/>
              <a:ext cx="18325" cy="43425"/>
            </a:xfrm>
            <a:custGeom>
              <a:avLst/>
              <a:gdLst/>
              <a:ahLst/>
              <a:cxnLst/>
              <a:rect l="l" t="t" r="r" b="b"/>
              <a:pathLst>
                <a:path w="733" h="1737" fill="none" extrusionOk="0">
                  <a:moveTo>
                    <a:pt x="1" y="1737"/>
                  </a:moveTo>
                  <a:cubicBezTo>
                    <a:pt x="273" y="1151"/>
                    <a:pt x="482" y="544"/>
                    <a:pt x="733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82"/>
            <p:cNvSpPr/>
            <p:nvPr/>
          </p:nvSpPr>
          <p:spPr>
            <a:xfrm>
              <a:off x="4122525" y="4665550"/>
              <a:ext cx="16250" cy="21475"/>
            </a:xfrm>
            <a:custGeom>
              <a:avLst/>
              <a:gdLst/>
              <a:ahLst/>
              <a:cxnLst/>
              <a:rect l="l" t="t" r="r" b="b"/>
              <a:pathLst>
                <a:path w="650" h="859" fill="none" extrusionOk="0">
                  <a:moveTo>
                    <a:pt x="1" y="858"/>
                  </a:moveTo>
                  <a:cubicBezTo>
                    <a:pt x="336" y="670"/>
                    <a:pt x="294" y="105"/>
                    <a:pt x="649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82"/>
            <p:cNvSpPr/>
            <p:nvPr/>
          </p:nvSpPr>
          <p:spPr>
            <a:xfrm>
              <a:off x="4142925" y="4674450"/>
              <a:ext cx="11550" cy="23550"/>
            </a:xfrm>
            <a:custGeom>
              <a:avLst/>
              <a:gdLst/>
              <a:ahLst/>
              <a:cxnLst/>
              <a:rect l="l" t="t" r="r" b="b"/>
              <a:pathLst>
                <a:path w="462" h="942" fill="none" extrusionOk="0">
                  <a:moveTo>
                    <a:pt x="1" y="942"/>
                  </a:moveTo>
                  <a:cubicBezTo>
                    <a:pt x="210" y="691"/>
                    <a:pt x="294" y="293"/>
                    <a:pt x="461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82"/>
            <p:cNvSpPr/>
            <p:nvPr/>
          </p:nvSpPr>
          <p:spPr>
            <a:xfrm>
              <a:off x="4163325" y="4679150"/>
              <a:ext cx="11025" cy="29325"/>
            </a:xfrm>
            <a:custGeom>
              <a:avLst/>
              <a:gdLst/>
              <a:ahLst/>
              <a:cxnLst/>
              <a:rect l="l" t="t" r="r" b="b"/>
              <a:pathLst>
                <a:path w="441" h="1173" fill="none" extrusionOk="0">
                  <a:moveTo>
                    <a:pt x="1" y="1172"/>
                  </a:moveTo>
                  <a:cubicBezTo>
                    <a:pt x="126" y="796"/>
                    <a:pt x="273" y="398"/>
                    <a:pt x="440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82"/>
            <p:cNvSpPr/>
            <p:nvPr/>
          </p:nvSpPr>
          <p:spPr>
            <a:xfrm>
              <a:off x="4361075" y="4566675"/>
              <a:ext cx="19900" cy="41350"/>
            </a:xfrm>
            <a:custGeom>
              <a:avLst/>
              <a:gdLst/>
              <a:ahLst/>
              <a:cxnLst/>
              <a:rect l="l" t="t" r="r" b="b"/>
              <a:pathLst>
                <a:path w="796" h="1654" fill="none" extrusionOk="0">
                  <a:moveTo>
                    <a:pt x="209" y="1654"/>
                  </a:moveTo>
                  <a:cubicBezTo>
                    <a:pt x="0" y="1277"/>
                    <a:pt x="565" y="336"/>
                    <a:pt x="774" y="1"/>
                  </a:cubicBezTo>
                  <a:cubicBezTo>
                    <a:pt x="795" y="64"/>
                    <a:pt x="795" y="85"/>
                    <a:pt x="774" y="126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82"/>
            <p:cNvSpPr/>
            <p:nvPr/>
          </p:nvSpPr>
          <p:spPr>
            <a:xfrm>
              <a:off x="4377800" y="4581850"/>
              <a:ext cx="11525" cy="36125"/>
            </a:xfrm>
            <a:custGeom>
              <a:avLst/>
              <a:gdLst/>
              <a:ahLst/>
              <a:cxnLst/>
              <a:rect l="l" t="t" r="r" b="b"/>
              <a:pathLst>
                <a:path w="461" h="1445" fill="none" extrusionOk="0">
                  <a:moveTo>
                    <a:pt x="1" y="1444"/>
                  </a:moveTo>
                  <a:cubicBezTo>
                    <a:pt x="273" y="1235"/>
                    <a:pt x="356" y="398"/>
                    <a:pt x="461" y="1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82"/>
            <p:cNvSpPr/>
            <p:nvPr/>
          </p:nvSpPr>
          <p:spPr>
            <a:xfrm>
              <a:off x="4395075" y="4593375"/>
              <a:ext cx="8900" cy="29825"/>
            </a:xfrm>
            <a:custGeom>
              <a:avLst/>
              <a:gdLst/>
              <a:ahLst/>
              <a:cxnLst/>
              <a:rect l="l" t="t" r="r" b="b"/>
              <a:pathLst>
                <a:path w="356" h="1193" fill="none" extrusionOk="0">
                  <a:moveTo>
                    <a:pt x="0" y="1193"/>
                  </a:moveTo>
                  <a:cubicBezTo>
                    <a:pt x="251" y="879"/>
                    <a:pt x="356" y="398"/>
                    <a:pt x="314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82"/>
            <p:cNvSpPr/>
            <p:nvPr/>
          </p:nvSpPr>
          <p:spPr>
            <a:xfrm>
              <a:off x="4051925" y="4318225"/>
              <a:ext cx="13100" cy="42375"/>
            </a:xfrm>
            <a:custGeom>
              <a:avLst/>
              <a:gdLst/>
              <a:ahLst/>
              <a:cxnLst/>
              <a:rect l="l" t="t" r="r" b="b"/>
              <a:pathLst>
                <a:path w="524" h="1695" fill="none" extrusionOk="0">
                  <a:moveTo>
                    <a:pt x="0" y="1695"/>
                  </a:moveTo>
                  <a:cubicBezTo>
                    <a:pt x="105" y="1381"/>
                    <a:pt x="314" y="0"/>
                    <a:pt x="523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82"/>
            <p:cNvSpPr/>
            <p:nvPr/>
          </p:nvSpPr>
          <p:spPr>
            <a:xfrm>
              <a:off x="4070225" y="4337050"/>
              <a:ext cx="14675" cy="40300"/>
            </a:xfrm>
            <a:custGeom>
              <a:avLst/>
              <a:gdLst/>
              <a:ahLst/>
              <a:cxnLst/>
              <a:rect l="l" t="t" r="r" b="b"/>
              <a:pathLst>
                <a:path w="587" h="1612" fill="none" extrusionOk="0">
                  <a:moveTo>
                    <a:pt x="1" y="1612"/>
                  </a:moveTo>
                  <a:cubicBezTo>
                    <a:pt x="273" y="1465"/>
                    <a:pt x="335" y="377"/>
                    <a:pt x="586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82"/>
            <p:cNvSpPr/>
            <p:nvPr/>
          </p:nvSpPr>
          <p:spPr>
            <a:xfrm>
              <a:off x="4099525" y="4323975"/>
              <a:ext cx="17800" cy="59650"/>
            </a:xfrm>
            <a:custGeom>
              <a:avLst/>
              <a:gdLst/>
              <a:ahLst/>
              <a:cxnLst/>
              <a:rect l="l" t="t" r="r" b="b"/>
              <a:pathLst>
                <a:path w="712" h="2386" fill="none" extrusionOk="0">
                  <a:moveTo>
                    <a:pt x="0" y="2386"/>
                  </a:moveTo>
                  <a:cubicBezTo>
                    <a:pt x="293" y="1611"/>
                    <a:pt x="481" y="795"/>
                    <a:pt x="712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82"/>
            <p:cNvSpPr/>
            <p:nvPr/>
          </p:nvSpPr>
          <p:spPr>
            <a:xfrm>
              <a:off x="4213025" y="4212025"/>
              <a:ext cx="16250" cy="40300"/>
            </a:xfrm>
            <a:custGeom>
              <a:avLst/>
              <a:gdLst/>
              <a:ahLst/>
              <a:cxnLst/>
              <a:rect l="l" t="t" r="r" b="b"/>
              <a:pathLst>
                <a:path w="650" h="1612" fill="none" extrusionOk="0">
                  <a:moveTo>
                    <a:pt x="1" y="1612"/>
                  </a:moveTo>
                  <a:cubicBezTo>
                    <a:pt x="231" y="1089"/>
                    <a:pt x="461" y="566"/>
                    <a:pt x="649" y="1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82"/>
            <p:cNvSpPr/>
            <p:nvPr/>
          </p:nvSpPr>
          <p:spPr>
            <a:xfrm>
              <a:off x="4242325" y="4220925"/>
              <a:ext cx="15200" cy="34550"/>
            </a:xfrm>
            <a:custGeom>
              <a:avLst/>
              <a:gdLst/>
              <a:ahLst/>
              <a:cxnLst/>
              <a:rect l="l" t="t" r="r" b="b"/>
              <a:pathLst>
                <a:path w="608" h="1382" fill="none" extrusionOk="0">
                  <a:moveTo>
                    <a:pt x="0" y="1381"/>
                  </a:moveTo>
                  <a:cubicBezTo>
                    <a:pt x="42" y="942"/>
                    <a:pt x="293" y="314"/>
                    <a:pt x="607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82"/>
            <p:cNvSpPr/>
            <p:nvPr/>
          </p:nvSpPr>
          <p:spPr>
            <a:xfrm>
              <a:off x="4265350" y="4221975"/>
              <a:ext cx="11000" cy="33500"/>
            </a:xfrm>
            <a:custGeom>
              <a:avLst/>
              <a:gdLst/>
              <a:ahLst/>
              <a:cxnLst/>
              <a:rect l="l" t="t" r="r" b="b"/>
              <a:pathLst>
                <a:path w="440" h="1340" fill="none" extrusionOk="0">
                  <a:moveTo>
                    <a:pt x="0" y="1339"/>
                  </a:moveTo>
                  <a:cubicBezTo>
                    <a:pt x="126" y="900"/>
                    <a:pt x="251" y="419"/>
                    <a:pt x="439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82"/>
            <p:cNvSpPr/>
            <p:nvPr/>
          </p:nvSpPr>
          <p:spPr>
            <a:xfrm>
              <a:off x="4286250" y="4230350"/>
              <a:ext cx="11025" cy="20925"/>
            </a:xfrm>
            <a:custGeom>
              <a:avLst/>
              <a:gdLst/>
              <a:ahLst/>
              <a:cxnLst/>
              <a:rect l="l" t="t" r="r" b="b"/>
              <a:pathLst>
                <a:path w="441" h="837" fill="none" extrusionOk="0">
                  <a:moveTo>
                    <a:pt x="1" y="837"/>
                  </a:moveTo>
                  <a:cubicBezTo>
                    <a:pt x="168" y="607"/>
                    <a:pt x="357" y="293"/>
                    <a:pt x="440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82"/>
            <p:cNvSpPr/>
            <p:nvPr/>
          </p:nvSpPr>
          <p:spPr>
            <a:xfrm>
              <a:off x="4473525" y="4183775"/>
              <a:ext cx="14675" cy="36650"/>
            </a:xfrm>
            <a:custGeom>
              <a:avLst/>
              <a:gdLst/>
              <a:ahLst/>
              <a:cxnLst/>
              <a:rect l="l" t="t" r="r" b="b"/>
              <a:pathLst>
                <a:path w="587" h="1466" fill="none" extrusionOk="0">
                  <a:moveTo>
                    <a:pt x="147" y="1465"/>
                  </a:moveTo>
                  <a:cubicBezTo>
                    <a:pt x="1" y="1173"/>
                    <a:pt x="377" y="147"/>
                    <a:pt x="586" y="1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82"/>
            <p:cNvSpPr/>
            <p:nvPr/>
          </p:nvSpPr>
          <p:spPr>
            <a:xfrm>
              <a:off x="4495500" y="4200525"/>
              <a:ext cx="14150" cy="34550"/>
            </a:xfrm>
            <a:custGeom>
              <a:avLst/>
              <a:gdLst/>
              <a:ahLst/>
              <a:cxnLst/>
              <a:rect l="l" t="t" r="r" b="b"/>
              <a:pathLst>
                <a:path w="566" h="1382" fill="none" extrusionOk="0">
                  <a:moveTo>
                    <a:pt x="0" y="1381"/>
                  </a:moveTo>
                  <a:cubicBezTo>
                    <a:pt x="126" y="921"/>
                    <a:pt x="377" y="440"/>
                    <a:pt x="565" y="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82"/>
            <p:cNvSpPr/>
            <p:nvPr/>
          </p:nvSpPr>
          <p:spPr>
            <a:xfrm>
              <a:off x="4519550" y="4198425"/>
              <a:ext cx="16250" cy="33500"/>
            </a:xfrm>
            <a:custGeom>
              <a:avLst/>
              <a:gdLst/>
              <a:ahLst/>
              <a:cxnLst/>
              <a:rect l="l" t="t" r="r" b="b"/>
              <a:pathLst>
                <a:path w="650" h="1340" fill="none" extrusionOk="0">
                  <a:moveTo>
                    <a:pt x="1" y="1340"/>
                  </a:moveTo>
                  <a:cubicBezTo>
                    <a:pt x="252" y="1047"/>
                    <a:pt x="650" y="398"/>
                    <a:pt x="608" y="1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6" name="Google Shape;2836;p82"/>
          <p:cNvGrpSpPr/>
          <p:nvPr/>
        </p:nvGrpSpPr>
        <p:grpSpPr>
          <a:xfrm>
            <a:off x="1008850" y="1152975"/>
            <a:ext cx="219700" cy="716650"/>
            <a:chOff x="4771700" y="4284750"/>
            <a:chExt cx="219700" cy="716650"/>
          </a:xfrm>
        </p:grpSpPr>
        <p:sp>
          <p:nvSpPr>
            <p:cNvPr id="2837" name="Google Shape;2837;p82"/>
            <p:cNvSpPr/>
            <p:nvPr/>
          </p:nvSpPr>
          <p:spPr>
            <a:xfrm>
              <a:off x="4771700" y="4284750"/>
              <a:ext cx="90500" cy="161125"/>
            </a:xfrm>
            <a:custGeom>
              <a:avLst/>
              <a:gdLst/>
              <a:ahLst/>
              <a:cxnLst/>
              <a:rect l="l" t="t" r="r" b="b"/>
              <a:pathLst>
                <a:path w="3620" h="6445" fill="none" extrusionOk="0">
                  <a:moveTo>
                    <a:pt x="1402" y="6152"/>
                  </a:moveTo>
                  <a:cubicBezTo>
                    <a:pt x="0" y="4373"/>
                    <a:pt x="84" y="1193"/>
                    <a:pt x="2260" y="0"/>
                  </a:cubicBezTo>
                  <a:cubicBezTo>
                    <a:pt x="2406" y="628"/>
                    <a:pt x="2992" y="1151"/>
                    <a:pt x="3243" y="1779"/>
                  </a:cubicBezTo>
                  <a:cubicBezTo>
                    <a:pt x="3536" y="2469"/>
                    <a:pt x="3620" y="3285"/>
                    <a:pt x="3578" y="3997"/>
                  </a:cubicBezTo>
                  <a:cubicBezTo>
                    <a:pt x="3578" y="4624"/>
                    <a:pt x="3452" y="5231"/>
                    <a:pt x="2950" y="5712"/>
                  </a:cubicBezTo>
                  <a:cubicBezTo>
                    <a:pt x="2678" y="5963"/>
                    <a:pt x="1674" y="6445"/>
                    <a:pt x="1444" y="6089"/>
                  </a:cubicBezTo>
                </a:path>
              </a:pathLst>
            </a:custGeom>
            <a:noFill/>
            <a:ln w="130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82"/>
            <p:cNvSpPr/>
            <p:nvPr/>
          </p:nvSpPr>
          <p:spPr>
            <a:xfrm>
              <a:off x="4779025" y="4302525"/>
              <a:ext cx="25125" cy="99925"/>
            </a:xfrm>
            <a:custGeom>
              <a:avLst/>
              <a:gdLst/>
              <a:ahLst/>
              <a:cxnLst/>
              <a:rect l="l" t="t" r="r" b="b"/>
              <a:pathLst>
                <a:path w="1005" h="3997" fill="none" extrusionOk="0">
                  <a:moveTo>
                    <a:pt x="1004" y="0"/>
                  </a:moveTo>
                  <a:cubicBezTo>
                    <a:pt x="837" y="1026"/>
                    <a:pt x="0" y="3139"/>
                    <a:pt x="816" y="3997"/>
                  </a:cubicBezTo>
                  <a:cubicBezTo>
                    <a:pt x="837" y="3955"/>
                    <a:pt x="837" y="3892"/>
                    <a:pt x="816" y="3850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82"/>
            <p:cNvSpPr/>
            <p:nvPr/>
          </p:nvSpPr>
          <p:spPr>
            <a:xfrm>
              <a:off x="4802550" y="4298875"/>
              <a:ext cx="17300" cy="112475"/>
            </a:xfrm>
            <a:custGeom>
              <a:avLst/>
              <a:gdLst/>
              <a:ahLst/>
              <a:cxnLst/>
              <a:rect l="l" t="t" r="r" b="b"/>
              <a:pathLst>
                <a:path w="692" h="4499" fill="none" extrusionOk="0">
                  <a:moveTo>
                    <a:pt x="398" y="0"/>
                  </a:moveTo>
                  <a:cubicBezTo>
                    <a:pt x="440" y="1507"/>
                    <a:pt x="1" y="3034"/>
                    <a:pt x="628" y="4499"/>
                  </a:cubicBezTo>
                  <a:cubicBezTo>
                    <a:pt x="691" y="4394"/>
                    <a:pt x="691" y="4289"/>
                    <a:pt x="691" y="4143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82"/>
            <p:cNvSpPr/>
            <p:nvPr/>
          </p:nvSpPr>
          <p:spPr>
            <a:xfrm>
              <a:off x="4811975" y="4292575"/>
              <a:ext cx="25125" cy="116675"/>
            </a:xfrm>
            <a:custGeom>
              <a:avLst/>
              <a:gdLst/>
              <a:ahLst/>
              <a:cxnLst/>
              <a:rect l="l" t="t" r="r" b="b"/>
              <a:pathLst>
                <a:path w="1005" h="4667" fill="none" extrusionOk="0">
                  <a:moveTo>
                    <a:pt x="481" y="1"/>
                  </a:moveTo>
                  <a:cubicBezTo>
                    <a:pt x="0" y="1528"/>
                    <a:pt x="774" y="3181"/>
                    <a:pt x="1005" y="4667"/>
                  </a:cubicBezTo>
                  <a:lnTo>
                    <a:pt x="1005" y="4395"/>
                  </a:ln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82"/>
            <p:cNvSpPr/>
            <p:nvPr/>
          </p:nvSpPr>
          <p:spPr>
            <a:xfrm>
              <a:off x="4830800" y="4307225"/>
              <a:ext cx="12050" cy="65950"/>
            </a:xfrm>
            <a:custGeom>
              <a:avLst/>
              <a:gdLst/>
              <a:ahLst/>
              <a:cxnLst/>
              <a:rect l="l" t="t" r="r" b="b"/>
              <a:pathLst>
                <a:path w="482" h="2638" fill="none" extrusionOk="0">
                  <a:moveTo>
                    <a:pt x="21" y="1"/>
                  </a:moveTo>
                  <a:cubicBezTo>
                    <a:pt x="0" y="880"/>
                    <a:pt x="231" y="1717"/>
                    <a:pt x="482" y="2553"/>
                  </a:cubicBezTo>
                  <a:cubicBezTo>
                    <a:pt x="461" y="2616"/>
                    <a:pt x="440" y="2637"/>
                    <a:pt x="356" y="2616"/>
                  </a:cubicBezTo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82"/>
            <p:cNvSpPr/>
            <p:nvPr/>
          </p:nvSpPr>
          <p:spPr>
            <a:xfrm>
              <a:off x="4809875" y="4432775"/>
              <a:ext cx="111450" cy="218150"/>
            </a:xfrm>
            <a:custGeom>
              <a:avLst/>
              <a:gdLst/>
              <a:ahLst/>
              <a:cxnLst/>
              <a:rect l="l" t="t" r="r" b="b"/>
              <a:pathLst>
                <a:path w="4458" h="8726" fill="none" extrusionOk="0">
                  <a:moveTo>
                    <a:pt x="0" y="398"/>
                  </a:moveTo>
                  <a:cubicBezTo>
                    <a:pt x="0" y="2846"/>
                    <a:pt x="1026" y="6006"/>
                    <a:pt x="1151" y="8705"/>
                  </a:cubicBezTo>
                  <a:cubicBezTo>
                    <a:pt x="1988" y="8726"/>
                    <a:pt x="3034" y="8391"/>
                    <a:pt x="3830" y="8203"/>
                  </a:cubicBezTo>
                  <a:cubicBezTo>
                    <a:pt x="4394" y="8077"/>
                    <a:pt x="4457" y="7972"/>
                    <a:pt x="4332" y="7407"/>
                  </a:cubicBezTo>
                  <a:cubicBezTo>
                    <a:pt x="4206" y="6884"/>
                    <a:pt x="3976" y="6361"/>
                    <a:pt x="3704" y="5901"/>
                  </a:cubicBezTo>
                  <a:cubicBezTo>
                    <a:pt x="2616" y="4081"/>
                    <a:pt x="1842" y="2009"/>
                    <a:pt x="1256" y="0"/>
                  </a:cubicBezTo>
                </a:path>
              </a:pathLst>
            </a:custGeom>
            <a:noFill/>
            <a:ln w="130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82"/>
            <p:cNvSpPr/>
            <p:nvPr/>
          </p:nvSpPr>
          <p:spPr>
            <a:xfrm>
              <a:off x="4836550" y="4616375"/>
              <a:ext cx="154850" cy="385025"/>
            </a:xfrm>
            <a:custGeom>
              <a:avLst/>
              <a:gdLst/>
              <a:ahLst/>
              <a:cxnLst/>
              <a:rect l="l" t="t" r="r" b="b"/>
              <a:pathLst>
                <a:path w="6194" h="15401" fill="none" extrusionOk="0">
                  <a:moveTo>
                    <a:pt x="84" y="1444"/>
                  </a:moveTo>
                  <a:cubicBezTo>
                    <a:pt x="1" y="3014"/>
                    <a:pt x="607" y="4834"/>
                    <a:pt x="1026" y="6361"/>
                  </a:cubicBezTo>
                  <a:cubicBezTo>
                    <a:pt x="1444" y="7952"/>
                    <a:pt x="2386" y="9416"/>
                    <a:pt x="3181" y="10860"/>
                  </a:cubicBezTo>
                  <a:cubicBezTo>
                    <a:pt x="3746" y="11885"/>
                    <a:pt x="4395" y="12848"/>
                    <a:pt x="5001" y="13810"/>
                  </a:cubicBezTo>
                  <a:cubicBezTo>
                    <a:pt x="5315" y="14312"/>
                    <a:pt x="5587" y="15045"/>
                    <a:pt x="6006" y="15400"/>
                  </a:cubicBezTo>
                  <a:cubicBezTo>
                    <a:pt x="6194" y="14145"/>
                    <a:pt x="6068" y="12785"/>
                    <a:pt x="5901" y="11530"/>
                  </a:cubicBezTo>
                  <a:cubicBezTo>
                    <a:pt x="5713" y="10002"/>
                    <a:pt x="5524" y="8433"/>
                    <a:pt x="5190" y="6885"/>
                  </a:cubicBezTo>
                  <a:cubicBezTo>
                    <a:pt x="4667" y="4562"/>
                    <a:pt x="4834" y="2009"/>
                    <a:pt x="3453" y="1"/>
                  </a:cubicBezTo>
                  <a:cubicBezTo>
                    <a:pt x="3327" y="1"/>
                    <a:pt x="3244" y="84"/>
                    <a:pt x="3160" y="168"/>
                  </a:cubicBezTo>
                </a:path>
              </a:pathLst>
            </a:custGeom>
            <a:noFill/>
            <a:ln w="130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49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1167720-FDF5-5F99-4070-476FFF758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D50DF4-A33E-46F7-5C0B-F0A9D5C5FF5B}"/>
              </a:ext>
            </a:extLst>
          </p:cNvPr>
          <p:cNvSpPr txBox="1"/>
          <p:nvPr/>
        </p:nvSpPr>
        <p:spPr>
          <a:xfrm>
            <a:off x="1134979" y="930442"/>
            <a:ext cx="7034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 err="1">
                <a:solidFill>
                  <a:srgbClr val="ECECEC"/>
                </a:solidFill>
                <a:effectLst/>
                <a:latin typeface="Söhne"/>
              </a:rPr>
              <a:t>Educatia</a:t>
            </a: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1600" b="1" i="0" dirty="0" err="1">
                <a:solidFill>
                  <a:srgbClr val="ECECEC"/>
                </a:solidFill>
                <a:effectLst/>
                <a:latin typeface="Söhne"/>
              </a:rPr>
              <a:t>intelectuala</a:t>
            </a: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se </a:t>
            </a:r>
            <a:r>
              <a:rPr lang="en-US" sz="1600" b="0" i="0" dirty="0" err="1">
                <a:solidFill>
                  <a:srgbClr val="ECECEC"/>
                </a:solidFill>
                <a:effectLst/>
                <a:latin typeface="Söhne"/>
              </a:rPr>
              <a:t>concentreaza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pe </a:t>
            </a:r>
            <a:r>
              <a:rPr lang="en-US" sz="1600" b="0" i="0" dirty="0" err="1">
                <a:solidFill>
                  <a:srgbClr val="ECECEC"/>
                </a:solidFill>
                <a:effectLst/>
                <a:latin typeface="Söhne"/>
              </a:rPr>
              <a:t>dezvoltarea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ECECEC"/>
                </a:solidFill>
                <a:effectLst/>
                <a:latin typeface="Söhne"/>
              </a:rPr>
              <a:t>abilitatilor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cognitive </a:t>
            </a:r>
            <a:r>
              <a:rPr lang="en-US" sz="1600" b="0" i="0" dirty="0" err="1">
                <a:solidFill>
                  <a:srgbClr val="ECECEC"/>
                </a:solidFill>
                <a:effectLst/>
                <a:latin typeface="Söhne"/>
              </a:rPr>
              <a:t>pentru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US" sz="1600" b="0" i="0" dirty="0" err="1">
                <a:solidFill>
                  <a:srgbClr val="ECECEC"/>
                </a:solidFill>
                <a:effectLst/>
                <a:latin typeface="Söhne"/>
              </a:rPr>
              <a:t>gandi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critic, a </a:t>
            </a:r>
            <a:r>
              <a:rPr lang="en-US" sz="1600" b="0" i="0" dirty="0" err="1">
                <a:solidFill>
                  <a:srgbClr val="ECECEC"/>
                </a:solidFill>
                <a:effectLst/>
                <a:latin typeface="Söhne"/>
              </a:rPr>
              <a:t>rezolva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ECECEC"/>
                </a:solidFill>
                <a:effectLst/>
                <a:latin typeface="Söhne"/>
              </a:rPr>
              <a:t>probleme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ECECEC"/>
                </a:solidFill>
                <a:effectLst/>
                <a:latin typeface="Söhne"/>
              </a:rPr>
              <a:t>si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US" sz="1600" b="0" i="0" dirty="0" err="1">
                <a:solidFill>
                  <a:srgbClr val="ECECEC"/>
                </a:solidFill>
                <a:effectLst/>
                <a:latin typeface="Söhne"/>
              </a:rPr>
              <a:t>invata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ECECEC"/>
                </a:solidFill>
                <a:effectLst/>
                <a:latin typeface="Söhne"/>
              </a:rPr>
              <a:t>eficient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en-US" sz="1600" b="0" i="0" dirty="0" err="1">
                <a:solidFill>
                  <a:srgbClr val="ECECEC"/>
                </a:solidFill>
                <a:effectLst/>
                <a:latin typeface="Söhne"/>
              </a:rPr>
              <a:t>Aceasta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forma de </a:t>
            </a:r>
            <a:r>
              <a:rPr lang="en-US" sz="1600" b="0" i="0" dirty="0" err="1">
                <a:solidFill>
                  <a:srgbClr val="ECECEC"/>
                </a:solidFill>
                <a:effectLst/>
                <a:latin typeface="Söhne"/>
              </a:rPr>
              <a:t>educatie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ECECEC"/>
                </a:solidFill>
                <a:effectLst/>
                <a:latin typeface="Söhne"/>
              </a:rPr>
              <a:t>este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ECECEC"/>
                </a:solidFill>
                <a:effectLst/>
                <a:latin typeface="Söhne"/>
              </a:rPr>
              <a:t>esentiala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ECECEC"/>
                </a:solidFill>
                <a:effectLst/>
                <a:latin typeface="Söhne"/>
              </a:rPr>
              <a:t>pentru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a forma </a:t>
            </a:r>
            <a:r>
              <a:rPr lang="en-US" sz="1600" b="0" i="0" dirty="0" err="1">
                <a:solidFill>
                  <a:srgbClr val="ECECEC"/>
                </a:solidFill>
                <a:effectLst/>
                <a:latin typeface="Söhne"/>
              </a:rPr>
              <a:t>indivizi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ECECEC"/>
                </a:solidFill>
                <a:effectLst/>
                <a:latin typeface="Söhne"/>
              </a:rPr>
              <a:t>autonomi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ECECEC"/>
                </a:solidFill>
                <a:effectLst/>
                <a:latin typeface="Söhne"/>
              </a:rPr>
              <a:t>si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ECECEC"/>
                </a:solidFill>
                <a:effectLst/>
                <a:latin typeface="Söhne"/>
              </a:rPr>
              <a:t>intelepti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US" sz="1600" b="0" i="0" dirty="0" err="1">
                <a:solidFill>
                  <a:srgbClr val="ECECEC"/>
                </a:solidFill>
                <a:effectLst/>
                <a:latin typeface="Söhne"/>
              </a:rPr>
              <a:t>capabili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ECECEC"/>
                </a:solidFill>
                <a:effectLst/>
                <a:latin typeface="Söhne"/>
              </a:rPr>
              <a:t>sa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ECECEC"/>
                </a:solidFill>
                <a:effectLst/>
                <a:latin typeface="Söhne"/>
              </a:rPr>
              <a:t>inteleaga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ECECEC"/>
                </a:solidFill>
                <a:effectLst/>
                <a:latin typeface="Söhne"/>
              </a:rPr>
              <a:t>si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ECECEC"/>
                </a:solidFill>
                <a:effectLst/>
                <a:latin typeface="Söhne"/>
              </a:rPr>
              <a:t>sa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ECECEC"/>
                </a:solidFill>
                <a:effectLst/>
                <a:latin typeface="Söhne"/>
              </a:rPr>
              <a:t>interactioneze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cu </a:t>
            </a:r>
            <a:r>
              <a:rPr lang="en-US" sz="1600" b="0" i="0" dirty="0" err="1">
                <a:solidFill>
                  <a:srgbClr val="ECECEC"/>
                </a:solidFill>
                <a:effectLst/>
                <a:latin typeface="Söhne"/>
              </a:rPr>
              <a:t>lumea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ECECEC"/>
                </a:solidFill>
                <a:effectLst/>
                <a:latin typeface="Söhne"/>
              </a:rPr>
              <a:t>intr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-un mod </a:t>
            </a:r>
            <a:r>
              <a:rPr lang="en-US" sz="1600" b="0" i="0" dirty="0" err="1">
                <a:solidFill>
                  <a:srgbClr val="ECECEC"/>
                </a:solidFill>
                <a:effectLst/>
                <a:latin typeface="Söhne"/>
              </a:rPr>
              <a:t>profund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ECECEC"/>
                </a:solidFill>
                <a:effectLst/>
                <a:latin typeface="Söhne"/>
              </a:rPr>
              <a:t>si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ECECEC"/>
                </a:solidFill>
                <a:effectLst/>
                <a:latin typeface="Söhne"/>
              </a:rPr>
              <a:t>semnificativ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2B296-B10A-1612-4964-3DC9026FE87D}"/>
              </a:ext>
            </a:extLst>
          </p:cNvPr>
          <p:cNvSpPr txBox="1"/>
          <p:nvPr/>
        </p:nvSpPr>
        <p:spPr>
          <a:xfrm>
            <a:off x="1219200" y="2280408"/>
            <a:ext cx="7034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 err="1">
                <a:solidFill>
                  <a:srgbClr val="ECECEC"/>
                </a:solidFill>
                <a:effectLst/>
                <a:latin typeface="Söhne"/>
              </a:rPr>
              <a:t>Educatia</a:t>
            </a: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1600" b="1" i="0" dirty="0" err="1">
                <a:solidFill>
                  <a:srgbClr val="ECECEC"/>
                </a:solidFill>
                <a:effectLst/>
                <a:latin typeface="Söhne"/>
              </a:rPr>
              <a:t>intelectuala</a:t>
            </a: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1600" b="1" i="0" dirty="0" err="1">
                <a:solidFill>
                  <a:srgbClr val="ECECEC"/>
                </a:solidFill>
                <a:effectLst/>
                <a:latin typeface="Söhne"/>
              </a:rPr>
              <a:t>incurajeaza</a:t>
            </a: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1600" b="1" i="0" dirty="0" err="1">
                <a:solidFill>
                  <a:srgbClr val="ECECEC"/>
                </a:solidFill>
                <a:effectLst/>
                <a:latin typeface="Söhne"/>
              </a:rPr>
              <a:t>explorarea</a:t>
            </a: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1600" b="1" i="0" dirty="0" err="1">
                <a:solidFill>
                  <a:srgbClr val="ECECEC"/>
                </a:solidFill>
                <a:effectLst/>
                <a:latin typeface="Söhne"/>
              </a:rPr>
              <a:t>si</a:t>
            </a: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1600" b="1" i="0" dirty="0" err="1">
                <a:solidFill>
                  <a:srgbClr val="ECECEC"/>
                </a:solidFill>
                <a:effectLst/>
                <a:latin typeface="Söhne"/>
              </a:rPr>
              <a:t>intelegerea</a:t>
            </a: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 profunda a </a:t>
            </a:r>
            <a:r>
              <a:rPr lang="en-US" sz="1600" b="1" i="0" dirty="0" err="1">
                <a:solidFill>
                  <a:srgbClr val="ECECEC"/>
                </a:solidFill>
                <a:effectLst/>
                <a:latin typeface="Söhne"/>
              </a:rPr>
              <a:t>lumii</a:t>
            </a: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1600" b="1" i="0" dirty="0" err="1">
                <a:solidFill>
                  <a:srgbClr val="ECECEC"/>
                </a:solidFill>
                <a:effectLst/>
                <a:latin typeface="Söhne"/>
              </a:rPr>
              <a:t>inconjuratoare</a:t>
            </a:r>
            <a:r>
              <a:rPr lang="en-US" sz="1600" b="1" dirty="0">
                <a:solidFill>
                  <a:srgbClr val="ECECEC"/>
                </a:solidFill>
                <a:latin typeface="Söhne"/>
              </a:rPr>
              <a:t>. </a:t>
            </a:r>
            <a:r>
              <a:rPr lang="en-US" sz="1600" b="1" dirty="0" err="1">
                <a:solidFill>
                  <a:srgbClr val="ECECEC"/>
                </a:solidFill>
                <a:latin typeface="Söhne"/>
              </a:rPr>
              <a:t>Educatia</a:t>
            </a:r>
            <a:r>
              <a:rPr lang="en-US" sz="1600" b="1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b="1" dirty="0" err="1">
                <a:solidFill>
                  <a:srgbClr val="ECECEC"/>
                </a:solidFill>
                <a:latin typeface="Söhne"/>
              </a:rPr>
              <a:t>intelectuala</a:t>
            </a:r>
            <a:r>
              <a:rPr lang="en-US" sz="1600" b="1" dirty="0">
                <a:solidFill>
                  <a:srgbClr val="ECECEC"/>
                </a:solidFill>
                <a:latin typeface="Söhne"/>
              </a:rPr>
              <a:t> nu se </a:t>
            </a:r>
            <a:r>
              <a:rPr lang="en-US" sz="1600" b="1" dirty="0" err="1">
                <a:solidFill>
                  <a:srgbClr val="ECECEC"/>
                </a:solidFill>
                <a:latin typeface="Söhne"/>
              </a:rPr>
              <a:t>limiteaza</a:t>
            </a:r>
            <a:r>
              <a:rPr lang="en-US" sz="1600" b="1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b="1" dirty="0" err="1">
                <a:solidFill>
                  <a:srgbClr val="ECECEC"/>
                </a:solidFill>
                <a:latin typeface="Söhne"/>
              </a:rPr>
              <a:t>doar</a:t>
            </a:r>
            <a:r>
              <a:rPr lang="en-US" sz="1600" b="1" dirty="0">
                <a:solidFill>
                  <a:srgbClr val="ECECEC"/>
                </a:solidFill>
                <a:latin typeface="Söhne"/>
              </a:rPr>
              <a:t> la </a:t>
            </a:r>
            <a:r>
              <a:rPr lang="en-US" sz="1600" b="1" dirty="0" err="1">
                <a:solidFill>
                  <a:srgbClr val="ECECEC"/>
                </a:solidFill>
                <a:latin typeface="Söhne"/>
              </a:rPr>
              <a:t>intelegerea</a:t>
            </a:r>
            <a:r>
              <a:rPr lang="en-US" sz="1600" b="1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b="1" dirty="0" err="1">
                <a:solidFill>
                  <a:srgbClr val="ECECEC"/>
                </a:solidFill>
                <a:latin typeface="Söhne"/>
              </a:rPr>
              <a:t>prezentului</a:t>
            </a:r>
            <a:r>
              <a:rPr lang="en-US" sz="1600" b="1" dirty="0">
                <a:solidFill>
                  <a:srgbClr val="ECECEC"/>
                </a:solidFill>
                <a:latin typeface="Söhne"/>
              </a:rPr>
              <a:t>, ci </a:t>
            </a:r>
            <a:r>
              <a:rPr lang="en-US" sz="1600" b="1" dirty="0" err="1">
                <a:solidFill>
                  <a:srgbClr val="ECECEC"/>
                </a:solidFill>
                <a:latin typeface="Söhne"/>
              </a:rPr>
              <a:t>incurajeaza</a:t>
            </a:r>
            <a:r>
              <a:rPr lang="en-US" sz="1600" b="1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b="1" dirty="0" err="1">
                <a:solidFill>
                  <a:srgbClr val="ECECEC"/>
                </a:solidFill>
                <a:latin typeface="Söhne"/>
              </a:rPr>
              <a:t>si</a:t>
            </a:r>
            <a:r>
              <a:rPr lang="en-US" sz="1600" b="1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b="1" dirty="0" err="1">
                <a:solidFill>
                  <a:srgbClr val="ECECEC"/>
                </a:solidFill>
                <a:latin typeface="Söhne"/>
              </a:rPr>
              <a:t>analiza</a:t>
            </a:r>
            <a:r>
              <a:rPr lang="en-US" sz="1600" b="1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b="1" dirty="0" err="1">
                <a:solidFill>
                  <a:srgbClr val="ECECEC"/>
                </a:solidFill>
                <a:latin typeface="Söhne"/>
              </a:rPr>
              <a:t>trecutului</a:t>
            </a:r>
            <a:r>
              <a:rPr lang="en-US" sz="1600" b="1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b="1" dirty="0" err="1">
                <a:solidFill>
                  <a:srgbClr val="ECECEC"/>
                </a:solidFill>
                <a:latin typeface="Söhne"/>
              </a:rPr>
              <a:t>pentru</a:t>
            </a:r>
            <a:r>
              <a:rPr lang="en-US" sz="1600" b="1" dirty="0">
                <a:solidFill>
                  <a:srgbClr val="ECECEC"/>
                </a:solidFill>
                <a:latin typeface="Söhne"/>
              </a:rPr>
              <a:t> a </a:t>
            </a:r>
            <a:r>
              <a:rPr lang="en-US" sz="1600" b="1" dirty="0" err="1">
                <a:solidFill>
                  <a:srgbClr val="ECECEC"/>
                </a:solidFill>
                <a:latin typeface="Söhne"/>
              </a:rPr>
              <a:t>intelege</a:t>
            </a:r>
            <a:r>
              <a:rPr lang="en-US" sz="1600" b="1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b="1" dirty="0" err="1">
                <a:solidFill>
                  <a:srgbClr val="ECECEC"/>
                </a:solidFill>
                <a:latin typeface="Söhne"/>
              </a:rPr>
              <a:t>mai</a:t>
            </a:r>
            <a:r>
              <a:rPr lang="en-US" sz="1600" b="1" dirty="0">
                <a:solidFill>
                  <a:srgbClr val="ECECEC"/>
                </a:solidFill>
                <a:latin typeface="Söhne"/>
              </a:rPr>
              <a:t> bine </a:t>
            </a:r>
            <a:r>
              <a:rPr lang="en-US" sz="1600" b="1" dirty="0" err="1">
                <a:solidFill>
                  <a:srgbClr val="ECECEC"/>
                </a:solidFill>
                <a:latin typeface="Söhne"/>
              </a:rPr>
              <a:t>lumea</a:t>
            </a:r>
            <a:r>
              <a:rPr lang="en-US" sz="1600" b="1" dirty="0">
                <a:solidFill>
                  <a:srgbClr val="ECECEC"/>
                </a:solidFill>
                <a:latin typeface="Söhne"/>
              </a:rPr>
              <a:t> de </a:t>
            </a:r>
            <a:r>
              <a:rPr lang="en-US" sz="1600" b="1" dirty="0" err="1">
                <a:solidFill>
                  <a:srgbClr val="ECECEC"/>
                </a:solidFill>
                <a:latin typeface="Söhne"/>
              </a:rPr>
              <a:t>azi</a:t>
            </a:r>
            <a:r>
              <a:rPr lang="en-US" sz="1600" b="1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b="1" dirty="0" err="1">
                <a:solidFill>
                  <a:srgbClr val="ECECEC"/>
                </a:solidFill>
                <a:latin typeface="Söhne"/>
              </a:rPr>
              <a:t>si</a:t>
            </a:r>
            <a:r>
              <a:rPr lang="en-US" sz="1600" b="1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b="1" dirty="0" err="1">
                <a:solidFill>
                  <a:srgbClr val="ECECEC"/>
                </a:solidFill>
                <a:latin typeface="Söhne"/>
              </a:rPr>
              <a:t>pentru</a:t>
            </a:r>
            <a:r>
              <a:rPr lang="en-US" sz="1600" b="1" dirty="0">
                <a:solidFill>
                  <a:srgbClr val="ECECEC"/>
                </a:solidFill>
                <a:latin typeface="Söhne"/>
              </a:rPr>
              <a:t> a </a:t>
            </a:r>
            <a:r>
              <a:rPr lang="en-US" sz="1600" b="1" dirty="0" err="1">
                <a:solidFill>
                  <a:srgbClr val="ECECEC"/>
                </a:solidFill>
                <a:latin typeface="Söhne"/>
              </a:rPr>
              <a:t>contribui</a:t>
            </a:r>
            <a:r>
              <a:rPr lang="en-US" sz="1600" b="1" dirty="0">
                <a:solidFill>
                  <a:srgbClr val="ECECEC"/>
                </a:solidFill>
                <a:latin typeface="Söhne"/>
              </a:rPr>
              <a:t> la </a:t>
            </a:r>
            <a:r>
              <a:rPr lang="en-US" sz="1600" b="1" dirty="0" err="1">
                <a:solidFill>
                  <a:srgbClr val="ECECEC"/>
                </a:solidFill>
                <a:latin typeface="Söhne"/>
              </a:rPr>
              <a:t>dezvoltarea</a:t>
            </a:r>
            <a:r>
              <a:rPr lang="en-US" sz="1600" b="1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b="1" dirty="0" err="1">
                <a:solidFill>
                  <a:srgbClr val="ECECEC"/>
                </a:solidFill>
                <a:latin typeface="Söhne"/>
              </a:rPr>
              <a:t>viitoare</a:t>
            </a:r>
            <a:r>
              <a:rPr lang="en-US" sz="1600" b="1" dirty="0">
                <a:solidFill>
                  <a:srgbClr val="ECECEC"/>
                </a:solidFill>
                <a:latin typeface="Söhne"/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06409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p78"/>
          <p:cNvSpPr/>
          <p:nvPr/>
        </p:nvSpPr>
        <p:spPr>
          <a:xfrm>
            <a:off x="1877455" y="901084"/>
            <a:ext cx="5033100" cy="2836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7" name="Google Shape;2677;p78"/>
          <p:cNvGrpSpPr/>
          <p:nvPr/>
        </p:nvGrpSpPr>
        <p:grpSpPr>
          <a:xfrm>
            <a:off x="1725323" y="763841"/>
            <a:ext cx="5280779" cy="3094443"/>
            <a:chOff x="2879420" y="791956"/>
            <a:chExt cx="3282842" cy="2086892"/>
          </a:xfrm>
        </p:grpSpPr>
        <p:sp>
          <p:nvSpPr>
            <p:cNvPr id="2678" name="Google Shape;2678;p78"/>
            <p:cNvSpPr/>
            <p:nvPr/>
          </p:nvSpPr>
          <p:spPr>
            <a:xfrm rot="-10799805" flipH="1">
              <a:off x="2923271" y="792046"/>
              <a:ext cx="3162282" cy="174725"/>
            </a:xfrm>
            <a:custGeom>
              <a:avLst/>
              <a:gdLst/>
              <a:ahLst/>
              <a:cxnLst/>
              <a:rect l="l" t="t" r="r" b="b"/>
              <a:pathLst>
                <a:path w="71915" h="6989" extrusionOk="0">
                  <a:moveTo>
                    <a:pt x="66830" y="0"/>
                  </a:moveTo>
                  <a:cubicBezTo>
                    <a:pt x="66161" y="0"/>
                    <a:pt x="65491" y="42"/>
                    <a:pt x="64842" y="63"/>
                  </a:cubicBezTo>
                  <a:cubicBezTo>
                    <a:pt x="63336" y="147"/>
                    <a:pt x="61871" y="252"/>
                    <a:pt x="60386" y="356"/>
                  </a:cubicBezTo>
                  <a:cubicBezTo>
                    <a:pt x="59716" y="398"/>
                    <a:pt x="59005" y="461"/>
                    <a:pt x="58314" y="503"/>
                  </a:cubicBezTo>
                  <a:cubicBezTo>
                    <a:pt x="57477" y="565"/>
                    <a:pt x="56640" y="586"/>
                    <a:pt x="55783" y="628"/>
                  </a:cubicBezTo>
                  <a:cubicBezTo>
                    <a:pt x="54381" y="691"/>
                    <a:pt x="52958" y="712"/>
                    <a:pt x="51556" y="733"/>
                  </a:cubicBezTo>
                  <a:cubicBezTo>
                    <a:pt x="49924" y="775"/>
                    <a:pt x="48313" y="816"/>
                    <a:pt x="46702" y="900"/>
                  </a:cubicBezTo>
                  <a:cubicBezTo>
                    <a:pt x="45216" y="984"/>
                    <a:pt x="43731" y="1047"/>
                    <a:pt x="42203" y="1151"/>
                  </a:cubicBezTo>
                  <a:cubicBezTo>
                    <a:pt x="40718" y="1235"/>
                    <a:pt x="39211" y="1340"/>
                    <a:pt x="37705" y="1423"/>
                  </a:cubicBezTo>
                  <a:cubicBezTo>
                    <a:pt x="36177" y="1528"/>
                    <a:pt x="34629" y="1570"/>
                    <a:pt x="33080" y="1653"/>
                  </a:cubicBezTo>
                  <a:lnTo>
                    <a:pt x="30737" y="1737"/>
                  </a:lnTo>
                  <a:cubicBezTo>
                    <a:pt x="30005" y="1758"/>
                    <a:pt x="29272" y="1758"/>
                    <a:pt x="28498" y="1758"/>
                  </a:cubicBezTo>
                  <a:cubicBezTo>
                    <a:pt x="27034" y="1800"/>
                    <a:pt x="25611" y="1800"/>
                    <a:pt x="24146" y="1821"/>
                  </a:cubicBezTo>
                  <a:cubicBezTo>
                    <a:pt x="21217" y="1842"/>
                    <a:pt x="18287" y="1884"/>
                    <a:pt x="15358" y="1946"/>
                  </a:cubicBezTo>
                  <a:cubicBezTo>
                    <a:pt x="13726" y="1967"/>
                    <a:pt x="12136" y="1988"/>
                    <a:pt x="10504" y="2030"/>
                  </a:cubicBezTo>
                  <a:cubicBezTo>
                    <a:pt x="9709" y="2051"/>
                    <a:pt x="8872" y="2072"/>
                    <a:pt x="8056" y="2093"/>
                  </a:cubicBezTo>
                  <a:cubicBezTo>
                    <a:pt x="7344" y="2135"/>
                    <a:pt x="6633" y="2177"/>
                    <a:pt x="5943" y="2197"/>
                  </a:cubicBezTo>
                  <a:cubicBezTo>
                    <a:pt x="5168" y="2239"/>
                    <a:pt x="4436" y="2281"/>
                    <a:pt x="3683" y="2344"/>
                  </a:cubicBezTo>
                  <a:lnTo>
                    <a:pt x="2344" y="2407"/>
                  </a:lnTo>
                  <a:cubicBezTo>
                    <a:pt x="2176" y="2407"/>
                    <a:pt x="1967" y="2449"/>
                    <a:pt x="1779" y="2449"/>
                  </a:cubicBezTo>
                  <a:cubicBezTo>
                    <a:pt x="1590" y="2449"/>
                    <a:pt x="1444" y="2469"/>
                    <a:pt x="1256" y="2469"/>
                  </a:cubicBezTo>
                  <a:cubicBezTo>
                    <a:pt x="1130" y="2469"/>
                    <a:pt x="984" y="2490"/>
                    <a:pt x="879" y="2532"/>
                  </a:cubicBezTo>
                  <a:cubicBezTo>
                    <a:pt x="753" y="2553"/>
                    <a:pt x="628" y="2595"/>
                    <a:pt x="461" y="2658"/>
                  </a:cubicBezTo>
                  <a:cubicBezTo>
                    <a:pt x="398" y="2700"/>
                    <a:pt x="335" y="2783"/>
                    <a:pt x="314" y="2888"/>
                  </a:cubicBezTo>
                  <a:cubicBezTo>
                    <a:pt x="251" y="3013"/>
                    <a:pt x="230" y="3139"/>
                    <a:pt x="251" y="3285"/>
                  </a:cubicBezTo>
                  <a:cubicBezTo>
                    <a:pt x="251" y="3411"/>
                    <a:pt x="293" y="3537"/>
                    <a:pt x="314" y="3662"/>
                  </a:cubicBezTo>
                  <a:lnTo>
                    <a:pt x="398" y="3829"/>
                  </a:lnTo>
                  <a:cubicBezTo>
                    <a:pt x="440" y="3913"/>
                    <a:pt x="502" y="3955"/>
                    <a:pt x="607" y="3955"/>
                  </a:cubicBezTo>
                  <a:cubicBezTo>
                    <a:pt x="753" y="4018"/>
                    <a:pt x="921" y="4039"/>
                    <a:pt x="1067" y="4060"/>
                  </a:cubicBezTo>
                  <a:cubicBezTo>
                    <a:pt x="1151" y="4060"/>
                    <a:pt x="1235" y="4018"/>
                    <a:pt x="1277" y="3934"/>
                  </a:cubicBezTo>
                  <a:cubicBezTo>
                    <a:pt x="1297" y="3913"/>
                    <a:pt x="1297" y="3892"/>
                    <a:pt x="1339" y="3850"/>
                  </a:cubicBezTo>
                  <a:lnTo>
                    <a:pt x="2323" y="3850"/>
                  </a:lnTo>
                  <a:cubicBezTo>
                    <a:pt x="2762" y="3850"/>
                    <a:pt x="3243" y="3829"/>
                    <a:pt x="3683" y="3829"/>
                  </a:cubicBezTo>
                  <a:cubicBezTo>
                    <a:pt x="4130" y="3829"/>
                    <a:pt x="4577" y="3813"/>
                    <a:pt x="5009" y="3809"/>
                  </a:cubicBezTo>
                  <a:lnTo>
                    <a:pt x="5009" y="3809"/>
                  </a:lnTo>
                  <a:cubicBezTo>
                    <a:pt x="3842" y="3872"/>
                    <a:pt x="2695" y="3976"/>
                    <a:pt x="1507" y="4081"/>
                  </a:cubicBezTo>
                  <a:cubicBezTo>
                    <a:pt x="1339" y="4122"/>
                    <a:pt x="1172" y="4185"/>
                    <a:pt x="1067" y="4374"/>
                  </a:cubicBezTo>
                  <a:cubicBezTo>
                    <a:pt x="921" y="4583"/>
                    <a:pt x="837" y="4813"/>
                    <a:pt x="816" y="5085"/>
                  </a:cubicBezTo>
                  <a:lnTo>
                    <a:pt x="189" y="5085"/>
                  </a:lnTo>
                  <a:cubicBezTo>
                    <a:pt x="21" y="5085"/>
                    <a:pt x="0" y="5336"/>
                    <a:pt x="0" y="5420"/>
                  </a:cubicBezTo>
                  <a:cubicBezTo>
                    <a:pt x="0" y="5524"/>
                    <a:pt x="21" y="5754"/>
                    <a:pt x="189" y="5754"/>
                  </a:cubicBezTo>
                  <a:lnTo>
                    <a:pt x="774" y="5754"/>
                  </a:lnTo>
                  <a:cubicBezTo>
                    <a:pt x="816" y="5985"/>
                    <a:pt x="837" y="6194"/>
                    <a:pt x="921" y="6382"/>
                  </a:cubicBezTo>
                  <a:lnTo>
                    <a:pt x="1067" y="6696"/>
                  </a:lnTo>
                  <a:cubicBezTo>
                    <a:pt x="1172" y="6863"/>
                    <a:pt x="1297" y="6968"/>
                    <a:pt x="1507" y="6989"/>
                  </a:cubicBezTo>
                  <a:cubicBezTo>
                    <a:pt x="2678" y="6842"/>
                    <a:pt x="3766" y="6759"/>
                    <a:pt x="4875" y="6675"/>
                  </a:cubicBezTo>
                  <a:cubicBezTo>
                    <a:pt x="5147" y="6654"/>
                    <a:pt x="5461" y="6633"/>
                    <a:pt x="5754" y="6612"/>
                  </a:cubicBezTo>
                  <a:cubicBezTo>
                    <a:pt x="6047" y="6612"/>
                    <a:pt x="6298" y="6570"/>
                    <a:pt x="6591" y="6570"/>
                  </a:cubicBezTo>
                  <a:cubicBezTo>
                    <a:pt x="8119" y="6529"/>
                    <a:pt x="9625" y="6445"/>
                    <a:pt x="11132" y="6424"/>
                  </a:cubicBezTo>
                  <a:cubicBezTo>
                    <a:pt x="12743" y="6382"/>
                    <a:pt x="14333" y="6361"/>
                    <a:pt x="15902" y="6340"/>
                  </a:cubicBezTo>
                  <a:lnTo>
                    <a:pt x="20756" y="6340"/>
                  </a:lnTo>
                  <a:cubicBezTo>
                    <a:pt x="23937" y="6361"/>
                    <a:pt x="27096" y="6361"/>
                    <a:pt x="30256" y="6361"/>
                  </a:cubicBezTo>
                  <a:lnTo>
                    <a:pt x="39671" y="6361"/>
                  </a:lnTo>
                  <a:cubicBezTo>
                    <a:pt x="41241" y="6361"/>
                    <a:pt x="42789" y="6319"/>
                    <a:pt x="44358" y="6278"/>
                  </a:cubicBezTo>
                  <a:cubicBezTo>
                    <a:pt x="45907" y="6257"/>
                    <a:pt x="47413" y="6215"/>
                    <a:pt x="48941" y="6152"/>
                  </a:cubicBezTo>
                  <a:cubicBezTo>
                    <a:pt x="49275" y="6152"/>
                    <a:pt x="49610" y="6131"/>
                    <a:pt x="49945" y="6110"/>
                  </a:cubicBezTo>
                  <a:cubicBezTo>
                    <a:pt x="50301" y="6068"/>
                    <a:pt x="50614" y="6068"/>
                    <a:pt x="50949" y="6047"/>
                  </a:cubicBezTo>
                  <a:cubicBezTo>
                    <a:pt x="51807" y="6006"/>
                    <a:pt x="52644" y="5922"/>
                    <a:pt x="53481" y="5838"/>
                  </a:cubicBezTo>
                  <a:cubicBezTo>
                    <a:pt x="54967" y="5713"/>
                    <a:pt x="56431" y="5524"/>
                    <a:pt x="57938" y="5420"/>
                  </a:cubicBezTo>
                  <a:cubicBezTo>
                    <a:pt x="59465" y="5315"/>
                    <a:pt x="61034" y="5231"/>
                    <a:pt x="62583" y="5127"/>
                  </a:cubicBezTo>
                  <a:cubicBezTo>
                    <a:pt x="63294" y="5085"/>
                    <a:pt x="64006" y="5022"/>
                    <a:pt x="64675" y="4959"/>
                  </a:cubicBezTo>
                  <a:cubicBezTo>
                    <a:pt x="65470" y="4855"/>
                    <a:pt x="66265" y="4708"/>
                    <a:pt x="67060" y="4562"/>
                  </a:cubicBezTo>
                  <a:lnTo>
                    <a:pt x="69341" y="4081"/>
                  </a:lnTo>
                  <a:cubicBezTo>
                    <a:pt x="69697" y="4018"/>
                    <a:pt x="70073" y="3955"/>
                    <a:pt x="70429" y="3913"/>
                  </a:cubicBezTo>
                  <a:cubicBezTo>
                    <a:pt x="70848" y="3850"/>
                    <a:pt x="71266" y="3767"/>
                    <a:pt x="71684" y="3704"/>
                  </a:cubicBezTo>
                  <a:cubicBezTo>
                    <a:pt x="71894" y="3641"/>
                    <a:pt x="71915" y="3390"/>
                    <a:pt x="71915" y="3223"/>
                  </a:cubicBezTo>
                  <a:cubicBezTo>
                    <a:pt x="71915" y="3118"/>
                    <a:pt x="71894" y="3034"/>
                    <a:pt x="71873" y="2930"/>
                  </a:cubicBezTo>
                  <a:cubicBezTo>
                    <a:pt x="71854" y="2875"/>
                    <a:pt x="71804" y="2755"/>
                    <a:pt x="71721" y="2755"/>
                  </a:cubicBezTo>
                  <a:cubicBezTo>
                    <a:pt x="71709" y="2755"/>
                    <a:pt x="71697" y="2757"/>
                    <a:pt x="71684" y="2762"/>
                  </a:cubicBezTo>
                  <a:cubicBezTo>
                    <a:pt x="70952" y="2783"/>
                    <a:pt x="70199" y="2804"/>
                    <a:pt x="69467" y="2825"/>
                  </a:cubicBezTo>
                  <a:cubicBezTo>
                    <a:pt x="68713" y="2867"/>
                    <a:pt x="67981" y="2888"/>
                    <a:pt x="67207" y="2909"/>
                  </a:cubicBezTo>
                  <a:cubicBezTo>
                    <a:pt x="66947" y="2913"/>
                    <a:pt x="66688" y="2914"/>
                    <a:pt x="66429" y="2914"/>
                  </a:cubicBezTo>
                  <a:cubicBezTo>
                    <a:pt x="65225" y="2914"/>
                    <a:pt x="64026" y="2877"/>
                    <a:pt x="62855" y="2825"/>
                  </a:cubicBezTo>
                  <a:cubicBezTo>
                    <a:pt x="63085" y="2804"/>
                    <a:pt x="63336" y="2762"/>
                    <a:pt x="63587" y="2721"/>
                  </a:cubicBezTo>
                  <a:cubicBezTo>
                    <a:pt x="64466" y="2595"/>
                    <a:pt x="65366" y="2469"/>
                    <a:pt x="66244" y="2386"/>
                  </a:cubicBezTo>
                  <a:cubicBezTo>
                    <a:pt x="66726" y="2344"/>
                    <a:pt x="67207" y="2302"/>
                    <a:pt x="67688" y="2260"/>
                  </a:cubicBezTo>
                  <a:cubicBezTo>
                    <a:pt x="67918" y="2239"/>
                    <a:pt x="68148" y="2197"/>
                    <a:pt x="68399" y="2156"/>
                  </a:cubicBezTo>
                  <a:cubicBezTo>
                    <a:pt x="68651" y="2093"/>
                    <a:pt x="68881" y="2030"/>
                    <a:pt x="69153" y="1967"/>
                  </a:cubicBezTo>
                  <a:cubicBezTo>
                    <a:pt x="69236" y="1967"/>
                    <a:pt x="69278" y="1925"/>
                    <a:pt x="69341" y="1842"/>
                  </a:cubicBezTo>
                  <a:cubicBezTo>
                    <a:pt x="69404" y="1737"/>
                    <a:pt x="69446" y="1612"/>
                    <a:pt x="69467" y="1486"/>
                  </a:cubicBezTo>
                  <a:cubicBezTo>
                    <a:pt x="69718" y="1402"/>
                    <a:pt x="69780" y="1026"/>
                    <a:pt x="69780" y="796"/>
                  </a:cubicBezTo>
                  <a:cubicBezTo>
                    <a:pt x="69780" y="670"/>
                    <a:pt x="69760" y="524"/>
                    <a:pt x="69697" y="377"/>
                  </a:cubicBezTo>
                  <a:cubicBezTo>
                    <a:pt x="69655" y="272"/>
                    <a:pt x="69571" y="84"/>
                    <a:pt x="69404" y="84"/>
                  </a:cubicBezTo>
                  <a:cubicBezTo>
                    <a:pt x="68630" y="84"/>
                    <a:pt x="67876" y="42"/>
                    <a:pt x="67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78"/>
            <p:cNvSpPr/>
            <p:nvPr/>
          </p:nvSpPr>
          <p:spPr>
            <a:xfrm rot="5536979">
              <a:off x="1980111" y="1812936"/>
              <a:ext cx="2003373" cy="125050"/>
            </a:xfrm>
            <a:custGeom>
              <a:avLst/>
              <a:gdLst/>
              <a:ahLst/>
              <a:cxnLst/>
              <a:rect l="l" t="t" r="r" b="b"/>
              <a:pathLst>
                <a:path w="70158" h="5002" extrusionOk="0">
                  <a:moveTo>
                    <a:pt x="63671" y="1738"/>
                  </a:moveTo>
                  <a:cubicBezTo>
                    <a:pt x="63713" y="1821"/>
                    <a:pt x="63755" y="1863"/>
                    <a:pt x="63818" y="1905"/>
                  </a:cubicBezTo>
                  <a:cubicBezTo>
                    <a:pt x="63671" y="1905"/>
                    <a:pt x="63546" y="1947"/>
                    <a:pt x="63441" y="1947"/>
                  </a:cubicBezTo>
                  <a:cubicBezTo>
                    <a:pt x="63211" y="1947"/>
                    <a:pt x="62981" y="1968"/>
                    <a:pt x="62751" y="1968"/>
                  </a:cubicBezTo>
                  <a:cubicBezTo>
                    <a:pt x="61705" y="1989"/>
                    <a:pt x="60679" y="2051"/>
                    <a:pt x="59633" y="2072"/>
                  </a:cubicBezTo>
                  <a:cubicBezTo>
                    <a:pt x="59152" y="2093"/>
                    <a:pt x="58692" y="2114"/>
                    <a:pt x="58210" y="2114"/>
                  </a:cubicBezTo>
                  <a:cubicBezTo>
                    <a:pt x="57478" y="2114"/>
                    <a:pt x="56725" y="2156"/>
                    <a:pt x="55992" y="2156"/>
                  </a:cubicBezTo>
                  <a:cubicBezTo>
                    <a:pt x="54298" y="2177"/>
                    <a:pt x="52624" y="2198"/>
                    <a:pt x="50929" y="2219"/>
                  </a:cubicBezTo>
                  <a:cubicBezTo>
                    <a:pt x="47623" y="2282"/>
                    <a:pt x="44359" y="2323"/>
                    <a:pt x="41053" y="2386"/>
                  </a:cubicBezTo>
                  <a:cubicBezTo>
                    <a:pt x="38710" y="2407"/>
                    <a:pt x="36345" y="2491"/>
                    <a:pt x="34002" y="2574"/>
                  </a:cubicBezTo>
                  <a:cubicBezTo>
                    <a:pt x="30466" y="2679"/>
                    <a:pt x="26909" y="2742"/>
                    <a:pt x="23373" y="2846"/>
                  </a:cubicBezTo>
                  <a:cubicBezTo>
                    <a:pt x="22682" y="2888"/>
                    <a:pt x="21971" y="2909"/>
                    <a:pt x="21259" y="2951"/>
                  </a:cubicBezTo>
                  <a:cubicBezTo>
                    <a:pt x="19251" y="3056"/>
                    <a:pt x="17242" y="3139"/>
                    <a:pt x="15212" y="3244"/>
                  </a:cubicBezTo>
                  <a:cubicBezTo>
                    <a:pt x="13266" y="3349"/>
                    <a:pt x="11279" y="3432"/>
                    <a:pt x="9312" y="3537"/>
                  </a:cubicBezTo>
                  <a:cubicBezTo>
                    <a:pt x="9124" y="3537"/>
                    <a:pt x="8935" y="3558"/>
                    <a:pt x="8768" y="3558"/>
                  </a:cubicBezTo>
                  <a:cubicBezTo>
                    <a:pt x="9291" y="3516"/>
                    <a:pt x="9835" y="3474"/>
                    <a:pt x="10358" y="3432"/>
                  </a:cubicBezTo>
                  <a:cubicBezTo>
                    <a:pt x="12220" y="3307"/>
                    <a:pt x="14062" y="3139"/>
                    <a:pt x="15924" y="3014"/>
                  </a:cubicBezTo>
                  <a:cubicBezTo>
                    <a:pt x="16572" y="2951"/>
                    <a:pt x="17242" y="2909"/>
                    <a:pt x="17870" y="2846"/>
                  </a:cubicBezTo>
                  <a:cubicBezTo>
                    <a:pt x="18204" y="2826"/>
                    <a:pt x="18539" y="2805"/>
                    <a:pt x="18853" y="2805"/>
                  </a:cubicBezTo>
                  <a:cubicBezTo>
                    <a:pt x="20799" y="2700"/>
                    <a:pt x="22724" y="2574"/>
                    <a:pt x="24670" y="2470"/>
                  </a:cubicBezTo>
                  <a:cubicBezTo>
                    <a:pt x="25026" y="2428"/>
                    <a:pt x="25423" y="2407"/>
                    <a:pt x="25779" y="2386"/>
                  </a:cubicBezTo>
                  <a:cubicBezTo>
                    <a:pt x="26344" y="2365"/>
                    <a:pt x="26888" y="2323"/>
                    <a:pt x="27411" y="2323"/>
                  </a:cubicBezTo>
                  <a:lnTo>
                    <a:pt x="33374" y="2093"/>
                  </a:lnTo>
                  <a:cubicBezTo>
                    <a:pt x="33813" y="2072"/>
                    <a:pt x="34253" y="2072"/>
                    <a:pt x="34671" y="2051"/>
                  </a:cubicBezTo>
                  <a:lnTo>
                    <a:pt x="35027" y="2051"/>
                  </a:lnTo>
                  <a:cubicBezTo>
                    <a:pt x="35341" y="2051"/>
                    <a:pt x="35655" y="2051"/>
                    <a:pt x="35927" y="2010"/>
                  </a:cubicBezTo>
                  <a:cubicBezTo>
                    <a:pt x="37914" y="1968"/>
                    <a:pt x="39944" y="1947"/>
                    <a:pt x="41932" y="1884"/>
                  </a:cubicBezTo>
                  <a:cubicBezTo>
                    <a:pt x="42832" y="1863"/>
                    <a:pt x="43752" y="1842"/>
                    <a:pt x="44673" y="1842"/>
                  </a:cubicBezTo>
                  <a:cubicBezTo>
                    <a:pt x="47623" y="1800"/>
                    <a:pt x="50615" y="1779"/>
                    <a:pt x="53565" y="1758"/>
                  </a:cubicBezTo>
                  <a:cubicBezTo>
                    <a:pt x="56683" y="1758"/>
                    <a:pt x="59675" y="1738"/>
                    <a:pt x="62709" y="1738"/>
                  </a:cubicBezTo>
                  <a:close/>
                  <a:moveTo>
                    <a:pt x="57248" y="1"/>
                  </a:moveTo>
                  <a:cubicBezTo>
                    <a:pt x="54549" y="1"/>
                    <a:pt x="51891" y="43"/>
                    <a:pt x="49192" y="64"/>
                  </a:cubicBezTo>
                  <a:cubicBezTo>
                    <a:pt x="47184" y="85"/>
                    <a:pt x="45154" y="105"/>
                    <a:pt x="43145" y="105"/>
                  </a:cubicBezTo>
                  <a:cubicBezTo>
                    <a:pt x="42267" y="105"/>
                    <a:pt x="41346" y="147"/>
                    <a:pt x="40446" y="168"/>
                  </a:cubicBezTo>
                  <a:cubicBezTo>
                    <a:pt x="38438" y="210"/>
                    <a:pt x="36429" y="252"/>
                    <a:pt x="34420" y="294"/>
                  </a:cubicBezTo>
                  <a:cubicBezTo>
                    <a:pt x="33834" y="294"/>
                    <a:pt x="33269" y="315"/>
                    <a:pt x="32684" y="315"/>
                  </a:cubicBezTo>
                  <a:cubicBezTo>
                    <a:pt x="32349" y="315"/>
                    <a:pt x="32035" y="336"/>
                    <a:pt x="31700" y="336"/>
                  </a:cubicBezTo>
                  <a:lnTo>
                    <a:pt x="25737" y="587"/>
                  </a:lnTo>
                  <a:cubicBezTo>
                    <a:pt x="25130" y="608"/>
                    <a:pt x="24523" y="629"/>
                    <a:pt x="23896" y="670"/>
                  </a:cubicBezTo>
                  <a:cubicBezTo>
                    <a:pt x="23561" y="670"/>
                    <a:pt x="23226" y="691"/>
                    <a:pt x="22870" y="712"/>
                  </a:cubicBezTo>
                  <a:cubicBezTo>
                    <a:pt x="20883" y="817"/>
                    <a:pt x="18937" y="922"/>
                    <a:pt x="16949" y="1026"/>
                  </a:cubicBezTo>
                  <a:cubicBezTo>
                    <a:pt x="15924" y="1068"/>
                    <a:pt x="14898" y="1131"/>
                    <a:pt x="13873" y="1214"/>
                  </a:cubicBezTo>
                  <a:cubicBezTo>
                    <a:pt x="12137" y="1319"/>
                    <a:pt x="10379" y="1424"/>
                    <a:pt x="8642" y="1549"/>
                  </a:cubicBezTo>
                  <a:cubicBezTo>
                    <a:pt x="7136" y="1654"/>
                    <a:pt x="5608" y="1738"/>
                    <a:pt x="4102" y="1800"/>
                  </a:cubicBezTo>
                  <a:cubicBezTo>
                    <a:pt x="3872" y="1842"/>
                    <a:pt x="3621" y="1842"/>
                    <a:pt x="3370" y="1863"/>
                  </a:cubicBezTo>
                  <a:cubicBezTo>
                    <a:pt x="2972" y="1884"/>
                    <a:pt x="2574" y="1884"/>
                    <a:pt x="2198" y="1905"/>
                  </a:cubicBezTo>
                  <a:cubicBezTo>
                    <a:pt x="1842" y="1947"/>
                    <a:pt x="1507" y="1947"/>
                    <a:pt x="1152" y="1947"/>
                  </a:cubicBezTo>
                  <a:cubicBezTo>
                    <a:pt x="1110" y="1863"/>
                    <a:pt x="1005" y="1779"/>
                    <a:pt x="942" y="1779"/>
                  </a:cubicBezTo>
                  <a:cubicBezTo>
                    <a:pt x="691" y="1800"/>
                    <a:pt x="482" y="1842"/>
                    <a:pt x="252" y="1863"/>
                  </a:cubicBezTo>
                  <a:cubicBezTo>
                    <a:pt x="147" y="1863"/>
                    <a:pt x="43" y="1905"/>
                    <a:pt x="22" y="2051"/>
                  </a:cubicBezTo>
                  <a:cubicBezTo>
                    <a:pt x="1" y="2177"/>
                    <a:pt x="64" y="2302"/>
                    <a:pt x="168" y="2323"/>
                  </a:cubicBezTo>
                  <a:cubicBezTo>
                    <a:pt x="273" y="2365"/>
                    <a:pt x="357" y="2386"/>
                    <a:pt x="461" y="2407"/>
                  </a:cubicBezTo>
                  <a:cubicBezTo>
                    <a:pt x="566" y="2428"/>
                    <a:pt x="650" y="2428"/>
                    <a:pt x="754" y="2428"/>
                  </a:cubicBezTo>
                  <a:cubicBezTo>
                    <a:pt x="984" y="2554"/>
                    <a:pt x="1256" y="2574"/>
                    <a:pt x="1507" y="2574"/>
                  </a:cubicBezTo>
                  <a:cubicBezTo>
                    <a:pt x="2072" y="2574"/>
                    <a:pt x="2637" y="2554"/>
                    <a:pt x="3181" y="2512"/>
                  </a:cubicBezTo>
                  <a:cubicBezTo>
                    <a:pt x="3432" y="2512"/>
                    <a:pt x="3642" y="2491"/>
                    <a:pt x="3872" y="2491"/>
                  </a:cubicBezTo>
                  <a:lnTo>
                    <a:pt x="6843" y="2344"/>
                  </a:lnTo>
                  <a:cubicBezTo>
                    <a:pt x="8056" y="2282"/>
                    <a:pt x="9228" y="2198"/>
                    <a:pt x="10442" y="2156"/>
                  </a:cubicBezTo>
                  <a:cubicBezTo>
                    <a:pt x="12137" y="2051"/>
                    <a:pt x="13831" y="1968"/>
                    <a:pt x="15526" y="1863"/>
                  </a:cubicBezTo>
                  <a:cubicBezTo>
                    <a:pt x="15924" y="1842"/>
                    <a:pt x="16321" y="1842"/>
                    <a:pt x="16719" y="1821"/>
                  </a:cubicBezTo>
                  <a:cubicBezTo>
                    <a:pt x="17702" y="1758"/>
                    <a:pt x="18707" y="1717"/>
                    <a:pt x="19690" y="1675"/>
                  </a:cubicBezTo>
                  <a:cubicBezTo>
                    <a:pt x="20694" y="1633"/>
                    <a:pt x="21678" y="1570"/>
                    <a:pt x="22682" y="1549"/>
                  </a:cubicBezTo>
                  <a:cubicBezTo>
                    <a:pt x="23059" y="1528"/>
                    <a:pt x="23456" y="1507"/>
                    <a:pt x="23854" y="1507"/>
                  </a:cubicBezTo>
                  <a:cubicBezTo>
                    <a:pt x="25423" y="1445"/>
                    <a:pt x="27013" y="1403"/>
                    <a:pt x="28583" y="1340"/>
                  </a:cubicBezTo>
                  <a:cubicBezTo>
                    <a:pt x="29545" y="1319"/>
                    <a:pt x="30528" y="1298"/>
                    <a:pt x="31512" y="1235"/>
                  </a:cubicBezTo>
                  <a:cubicBezTo>
                    <a:pt x="31909" y="1235"/>
                    <a:pt x="32265" y="1214"/>
                    <a:pt x="32663" y="1214"/>
                  </a:cubicBezTo>
                  <a:cubicBezTo>
                    <a:pt x="34190" y="1194"/>
                    <a:pt x="35717" y="1152"/>
                    <a:pt x="37245" y="1131"/>
                  </a:cubicBezTo>
                  <a:cubicBezTo>
                    <a:pt x="38751" y="1110"/>
                    <a:pt x="40258" y="1089"/>
                    <a:pt x="41764" y="1047"/>
                  </a:cubicBezTo>
                  <a:lnTo>
                    <a:pt x="45928" y="1047"/>
                  </a:lnTo>
                  <a:cubicBezTo>
                    <a:pt x="47477" y="1047"/>
                    <a:pt x="48983" y="1047"/>
                    <a:pt x="50531" y="1026"/>
                  </a:cubicBezTo>
                  <a:lnTo>
                    <a:pt x="55428" y="1026"/>
                  </a:lnTo>
                  <a:cubicBezTo>
                    <a:pt x="53063" y="1047"/>
                    <a:pt x="50678" y="1089"/>
                    <a:pt x="48334" y="1131"/>
                  </a:cubicBezTo>
                  <a:cubicBezTo>
                    <a:pt x="47330" y="1152"/>
                    <a:pt x="46368" y="1152"/>
                    <a:pt x="45384" y="1194"/>
                  </a:cubicBezTo>
                  <a:cubicBezTo>
                    <a:pt x="44966" y="1194"/>
                    <a:pt x="44505" y="1194"/>
                    <a:pt x="44087" y="1214"/>
                  </a:cubicBezTo>
                  <a:cubicBezTo>
                    <a:pt x="42664" y="1235"/>
                    <a:pt x="41241" y="1298"/>
                    <a:pt x="39798" y="1319"/>
                  </a:cubicBezTo>
                  <a:cubicBezTo>
                    <a:pt x="38166" y="1361"/>
                    <a:pt x="36513" y="1403"/>
                    <a:pt x="34860" y="1445"/>
                  </a:cubicBezTo>
                  <a:cubicBezTo>
                    <a:pt x="34567" y="1445"/>
                    <a:pt x="34316" y="1466"/>
                    <a:pt x="34023" y="1466"/>
                  </a:cubicBezTo>
                  <a:cubicBezTo>
                    <a:pt x="33144" y="1528"/>
                    <a:pt x="32265" y="1549"/>
                    <a:pt x="31386" y="1612"/>
                  </a:cubicBezTo>
                  <a:lnTo>
                    <a:pt x="26051" y="1842"/>
                  </a:lnTo>
                  <a:cubicBezTo>
                    <a:pt x="25779" y="1842"/>
                    <a:pt x="25528" y="1863"/>
                    <a:pt x="25256" y="1884"/>
                  </a:cubicBezTo>
                  <a:cubicBezTo>
                    <a:pt x="24398" y="1947"/>
                    <a:pt x="23519" y="2030"/>
                    <a:pt x="22640" y="2072"/>
                  </a:cubicBezTo>
                  <a:cubicBezTo>
                    <a:pt x="21071" y="2177"/>
                    <a:pt x="19544" y="2282"/>
                    <a:pt x="17974" y="2386"/>
                  </a:cubicBezTo>
                  <a:cubicBezTo>
                    <a:pt x="17556" y="2407"/>
                    <a:pt x="17095" y="2470"/>
                    <a:pt x="16677" y="2491"/>
                  </a:cubicBezTo>
                  <a:cubicBezTo>
                    <a:pt x="15694" y="2574"/>
                    <a:pt x="14689" y="2658"/>
                    <a:pt x="13706" y="2763"/>
                  </a:cubicBezTo>
                  <a:cubicBezTo>
                    <a:pt x="12450" y="2867"/>
                    <a:pt x="11153" y="2972"/>
                    <a:pt x="9898" y="3077"/>
                  </a:cubicBezTo>
                  <a:cubicBezTo>
                    <a:pt x="8161" y="3223"/>
                    <a:pt x="6383" y="3391"/>
                    <a:pt x="4625" y="3537"/>
                  </a:cubicBezTo>
                  <a:cubicBezTo>
                    <a:pt x="4207" y="3558"/>
                    <a:pt x="3788" y="3621"/>
                    <a:pt x="3349" y="3642"/>
                  </a:cubicBezTo>
                  <a:lnTo>
                    <a:pt x="1068" y="3872"/>
                  </a:lnTo>
                  <a:cubicBezTo>
                    <a:pt x="984" y="3872"/>
                    <a:pt x="901" y="3935"/>
                    <a:pt x="901" y="4039"/>
                  </a:cubicBezTo>
                  <a:cubicBezTo>
                    <a:pt x="901" y="4123"/>
                    <a:pt x="984" y="4186"/>
                    <a:pt x="1068" y="4186"/>
                  </a:cubicBezTo>
                  <a:cubicBezTo>
                    <a:pt x="1361" y="4186"/>
                    <a:pt x="1612" y="4227"/>
                    <a:pt x="1905" y="4227"/>
                  </a:cubicBezTo>
                  <a:cubicBezTo>
                    <a:pt x="1884" y="4290"/>
                    <a:pt x="1842" y="4374"/>
                    <a:pt x="1842" y="4458"/>
                  </a:cubicBezTo>
                  <a:cubicBezTo>
                    <a:pt x="1842" y="4751"/>
                    <a:pt x="2093" y="5002"/>
                    <a:pt x="2407" y="5002"/>
                  </a:cubicBezTo>
                  <a:cubicBezTo>
                    <a:pt x="4562" y="4876"/>
                    <a:pt x="6717" y="4709"/>
                    <a:pt x="8893" y="4604"/>
                  </a:cubicBezTo>
                  <a:cubicBezTo>
                    <a:pt x="10777" y="4541"/>
                    <a:pt x="12660" y="4437"/>
                    <a:pt x="14543" y="4353"/>
                  </a:cubicBezTo>
                  <a:cubicBezTo>
                    <a:pt x="16593" y="4248"/>
                    <a:pt x="18686" y="4144"/>
                    <a:pt x="20757" y="4060"/>
                  </a:cubicBezTo>
                  <a:cubicBezTo>
                    <a:pt x="21406" y="4039"/>
                    <a:pt x="22075" y="4018"/>
                    <a:pt x="22724" y="3955"/>
                  </a:cubicBezTo>
                  <a:cubicBezTo>
                    <a:pt x="22912" y="3955"/>
                    <a:pt x="23080" y="3935"/>
                    <a:pt x="23289" y="3935"/>
                  </a:cubicBezTo>
                  <a:cubicBezTo>
                    <a:pt x="26637" y="3851"/>
                    <a:pt x="29984" y="3746"/>
                    <a:pt x="33332" y="3663"/>
                  </a:cubicBezTo>
                  <a:cubicBezTo>
                    <a:pt x="35132" y="3621"/>
                    <a:pt x="36931" y="3558"/>
                    <a:pt x="38710" y="3537"/>
                  </a:cubicBezTo>
                  <a:cubicBezTo>
                    <a:pt x="39358" y="3516"/>
                    <a:pt x="39986" y="3516"/>
                    <a:pt x="40635" y="3495"/>
                  </a:cubicBezTo>
                  <a:lnTo>
                    <a:pt x="50908" y="3328"/>
                  </a:lnTo>
                  <a:lnTo>
                    <a:pt x="55302" y="3244"/>
                  </a:lnTo>
                  <a:cubicBezTo>
                    <a:pt x="56578" y="3223"/>
                    <a:pt x="57834" y="3223"/>
                    <a:pt x="59068" y="3181"/>
                  </a:cubicBezTo>
                  <a:cubicBezTo>
                    <a:pt x="60114" y="3139"/>
                    <a:pt x="61140" y="3098"/>
                    <a:pt x="62186" y="3077"/>
                  </a:cubicBezTo>
                  <a:cubicBezTo>
                    <a:pt x="62709" y="3035"/>
                    <a:pt x="63232" y="3035"/>
                    <a:pt x="63734" y="3014"/>
                  </a:cubicBezTo>
                  <a:lnTo>
                    <a:pt x="67270" y="2784"/>
                  </a:lnTo>
                  <a:lnTo>
                    <a:pt x="67270" y="2784"/>
                  </a:lnTo>
                  <a:cubicBezTo>
                    <a:pt x="67187" y="2888"/>
                    <a:pt x="67187" y="3035"/>
                    <a:pt x="67208" y="3139"/>
                  </a:cubicBezTo>
                  <a:cubicBezTo>
                    <a:pt x="67228" y="3286"/>
                    <a:pt x="67312" y="3391"/>
                    <a:pt x="67438" y="3432"/>
                  </a:cubicBezTo>
                  <a:cubicBezTo>
                    <a:pt x="67513" y="3478"/>
                    <a:pt x="67621" y="3512"/>
                    <a:pt x="67715" y="3512"/>
                  </a:cubicBezTo>
                  <a:cubicBezTo>
                    <a:pt x="67751" y="3512"/>
                    <a:pt x="67785" y="3507"/>
                    <a:pt x="67814" y="3495"/>
                  </a:cubicBezTo>
                  <a:cubicBezTo>
                    <a:pt x="68065" y="3391"/>
                    <a:pt x="68337" y="3286"/>
                    <a:pt x="68568" y="3181"/>
                  </a:cubicBezTo>
                  <a:lnTo>
                    <a:pt x="68547" y="3181"/>
                  </a:lnTo>
                  <a:cubicBezTo>
                    <a:pt x="68568" y="3181"/>
                    <a:pt x="68568" y="3139"/>
                    <a:pt x="68588" y="3139"/>
                  </a:cubicBezTo>
                  <a:cubicBezTo>
                    <a:pt x="68630" y="3139"/>
                    <a:pt x="68651" y="3118"/>
                    <a:pt x="68651" y="3118"/>
                  </a:cubicBezTo>
                  <a:lnTo>
                    <a:pt x="68630" y="3118"/>
                  </a:lnTo>
                  <a:cubicBezTo>
                    <a:pt x="68756" y="3077"/>
                    <a:pt x="68881" y="3014"/>
                    <a:pt x="69049" y="2930"/>
                  </a:cubicBezTo>
                  <a:cubicBezTo>
                    <a:pt x="69174" y="2888"/>
                    <a:pt x="69321" y="2805"/>
                    <a:pt x="69467" y="2763"/>
                  </a:cubicBezTo>
                  <a:cubicBezTo>
                    <a:pt x="69614" y="2679"/>
                    <a:pt x="69739" y="2595"/>
                    <a:pt x="69907" y="2512"/>
                  </a:cubicBezTo>
                  <a:cubicBezTo>
                    <a:pt x="70053" y="2449"/>
                    <a:pt x="70158" y="2240"/>
                    <a:pt x="70158" y="2051"/>
                  </a:cubicBezTo>
                  <a:cubicBezTo>
                    <a:pt x="70158" y="1947"/>
                    <a:pt x="70137" y="1863"/>
                    <a:pt x="70095" y="1758"/>
                  </a:cubicBezTo>
                  <a:cubicBezTo>
                    <a:pt x="70011" y="1654"/>
                    <a:pt x="69907" y="1528"/>
                    <a:pt x="69781" y="1507"/>
                  </a:cubicBezTo>
                  <a:cubicBezTo>
                    <a:pt x="69635" y="1466"/>
                    <a:pt x="69509" y="1445"/>
                    <a:pt x="69384" y="1445"/>
                  </a:cubicBezTo>
                  <a:lnTo>
                    <a:pt x="69300" y="1445"/>
                  </a:lnTo>
                  <a:cubicBezTo>
                    <a:pt x="69216" y="1445"/>
                    <a:pt x="69112" y="1445"/>
                    <a:pt x="69049" y="1466"/>
                  </a:cubicBezTo>
                  <a:cubicBezTo>
                    <a:pt x="68840" y="1507"/>
                    <a:pt x="68651" y="1528"/>
                    <a:pt x="68442" y="1528"/>
                  </a:cubicBezTo>
                  <a:cubicBezTo>
                    <a:pt x="68275" y="1528"/>
                    <a:pt x="68128" y="1549"/>
                    <a:pt x="67940" y="1549"/>
                  </a:cubicBezTo>
                  <a:cubicBezTo>
                    <a:pt x="67500" y="1570"/>
                    <a:pt x="67082" y="1612"/>
                    <a:pt x="66643" y="1654"/>
                  </a:cubicBezTo>
                  <a:cubicBezTo>
                    <a:pt x="66538" y="1654"/>
                    <a:pt x="66392" y="1675"/>
                    <a:pt x="66287" y="1675"/>
                  </a:cubicBezTo>
                  <a:cubicBezTo>
                    <a:pt x="66350" y="1633"/>
                    <a:pt x="66371" y="1570"/>
                    <a:pt x="66371" y="1528"/>
                  </a:cubicBezTo>
                  <a:cubicBezTo>
                    <a:pt x="66392" y="1466"/>
                    <a:pt x="66392" y="1424"/>
                    <a:pt x="66392" y="1361"/>
                  </a:cubicBezTo>
                  <a:cubicBezTo>
                    <a:pt x="66392" y="1340"/>
                    <a:pt x="66392" y="1298"/>
                    <a:pt x="66433" y="1256"/>
                  </a:cubicBezTo>
                  <a:cubicBezTo>
                    <a:pt x="66433" y="1214"/>
                    <a:pt x="66433" y="1152"/>
                    <a:pt x="66392" y="1131"/>
                  </a:cubicBezTo>
                  <a:cubicBezTo>
                    <a:pt x="66392" y="1131"/>
                    <a:pt x="66433" y="1131"/>
                    <a:pt x="66433" y="1110"/>
                  </a:cubicBezTo>
                  <a:cubicBezTo>
                    <a:pt x="66496" y="1047"/>
                    <a:pt x="66580" y="1005"/>
                    <a:pt x="66643" y="901"/>
                  </a:cubicBezTo>
                  <a:cubicBezTo>
                    <a:pt x="66684" y="817"/>
                    <a:pt x="66705" y="712"/>
                    <a:pt x="66705" y="608"/>
                  </a:cubicBezTo>
                  <a:cubicBezTo>
                    <a:pt x="66705" y="503"/>
                    <a:pt x="66684" y="419"/>
                    <a:pt x="66643" y="315"/>
                  </a:cubicBezTo>
                  <a:cubicBezTo>
                    <a:pt x="66601" y="294"/>
                    <a:pt x="66580" y="252"/>
                    <a:pt x="66559" y="210"/>
                  </a:cubicBezTo>
                  <a:cubicBezTo>
                    <a:pt x="66475" y="147"/>
                    <a:pt x="66392" y="105"/>
                    <a:pt x="66329" y="85"/>
                  </a:cubicBezTo>
                  <a:cubicBezTo>
                    <a:pt x="66161" y="43"/>
                    <a:pt x="65973" y="1"/>
                    <a:pt x="65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78"/>
            <p:cNvSpPr/>
            <p:nvPr/>
          </p:nvSpPr>
          <p:spPr>
            <a:xfrm>
              <a:off x="2923275" y="2771050"/>
              <a:ext cx="3238987" cy="80767"/>
            </a:xfrm>
            <a:custGeom>
              <a:avLst/>
              <a:gdLst/>
              <a:ahLst/>
              <a:cxnLst/>
              <a:rect l="l" t="t" r="r" b="b"/>
              <a:pathLst>
                <a:path w="75033" h="11592" extrusionOk="0">
                  <a:moveTo>
                    <a:pt x="73066" y="0"/>
                  </a:moveTo>
                  <a:cubicBezTo>
                    <a:pt x="72690" y="21"/>
                    <a:pt x="72313" y="84"/>
                    <a:pt x="71915" y="105"/>
                  </a:cubicBezTo>
                  <a:cubicBezTo>
                    <a:pt x="71581" y="126"/>
                    <a:pt x="71225" y="126"/>
                    <a:pt x="70869" y="126"/>
                  </a:cubicBezTo>
                  <a:cubicBezTo>
                    <a:pt x="70116" y="126"/>
                    <a:pt x="69384" y="147"/>
                    <a:pt x="68630" y="188"/>
                  </a:cubicBezTo>
                  <a:cubicBezTo>
                    <a:pt x="67061" y="230"/>
                    <a:pt x="65513" y="335"/>
                    <a:pt x="63943" y="398"/>
                  </a:cubicBezTo>
                  <a:cubicBezTo>
                    <a:pt x="60910" y="460"/>
                    <a:pt x="57876" y="502"/>
                    <a:pt x="54863" y="670"/>
                  </a:cubicBezTo>
                  <a:cubicBezTo>
                    <a:pt x="53252" y="774"/>
                    <a:pt x="51619" y="879"/>
                    <a:pt x="50008" y="963"/>
                  </a:cubicBezTo>
                  <a:cubicBezTo>
                    <a:pt x="48544" y="1046"/>
                    <a:pt x="47058" y="1088"/>
                    <a:pt x="45593" y="1151"/>
                  </a:cubicBezTo>
                  <a:cubicBezTo>
                    <a:pt x="42455" y="1256"/>
                    <a:pt x="39316" y="1402"/>
                    <a:pt x="36178" y="1569"/>
                  </a:cubicBezTo>
                  <a:cubicBezTo>
                    <a:pt x="33081" y="1716"/>
                    <a:pt x="29964" y="1883"/>
                    <a:pt x="26888" y="2030"/>
                  </a:cubicBezTo>
                  <a:cubicBezTo>
                    <a:pt x="25193" y="2113"/>
                    <a:pt x="23456" y="2218"/>
                    <a:pt x="21761" y="2302"/>
                  </a:cubicBezTo>
                  <a:cubicBezTo>
                    <a:pt x="20213" y="2385"/>
                    <a:pt x="18707" y="2385"/>
                    <a:pt x="17158" y="2406"/>
                  </a:cubicBezTo>
                  <a:cubicBezTo>
                    <a:pt x="14020" y="2427"/>
                    <a:pt x="10881" y="2448"/>
                    <a:pt x="7743" y="2637"/>
                  </a:cubicBezTo>
                  <a:cubicBezTo>
                    <a:pt x="6948" y="2699"/>
                    <a:pt x="6194" y="2741"/>
                    <a:pt x="5441" y="2846"/>
                  </a:cubicBezTo>
                  <a:cubicBezTo>
                    <a:pt x="4813" y="2929"/>
                    <a:pt x="4186" y="3034"/>
                    <a:pt x="3579" y="3160"/>
                  </a:cubicBezTo>
                  <a:cubicBezTo>
                    <a:pt x="3119" y="3264"/>
                    <a:pt x="2637" y="3432"/>
                    <a:pt x="2198" y="3578"/>
                  </a:cubicBezTo>
                  <a:cubicBezTo>
                    <a:pt x="1926" y="3662"/>
                    <a:pt x="1675" y="3808"/>
                    <a:pt x="1445" y="3976"/>
                  </a:cubicBezTo>
                  <a:cubicBezTo>
                    <a:pt x="963" y="4331"/>
                    <a:pt x="650" y="4813"/>
                    <a:pt x="461" y="5378"/>
                  </a:cubicBezTo>
                  <a:cubicBezTo>
                    <a:pt x="43" y="6486"/>
                    <a:pt x="1" y="7784"/>
                    <a:pt x="189" y="8935"/>
                  </a:cubicBezTo>
                  <a:cubicBezTo>
                    <a:pt x="294" y="9625"/>
                    <a:pt x="524" y="10274"/>
                    <a:pt x="880" y="10860"/>
                  </a:cubicBezTo>
                  <a:lnTo>
                    <a:pt x="1445" y="11404"/>
                  </a:lnTo>
                  <a:cubicBezTo>
                    <a:pt x="1654" y="11529"/>
                    <a:pt x="1863" y="11592"/>
                    <a:pt x="2067" y="11592"/>
                  </a:cubicBezTo>
                  <a:cubicBezTo>
                    <a:pt x="2271" y="11592"/>
                    <a:pt x="2470" y="11529"/>
                    <a:pt x="2658" y="11404"/>
                  </a:cubicBezTo>
                  <a:cubicBezTo>
                    <a:pt x="2763" y="11299"/>
                    <a:pt x="2951" y="11194"/>
                    <a:pt x="3160" y="11111"/>
                  </a:cubicBezTo>
                  <a:cubicBezTo>
                    <a:pt x="4123" y="10860"/>
                    <a:pt x="5169" y="10755"/>
                    <a:pt x="6173" y="10650"/>
                  </a:cubicBezTo>
                  <a:cubicBezTo>
                    <a:pt x="6738" y="10588"/>
                    <a:pt x="7303" y="10567"/>
                    <a:pt x="7868" y="10546"/>
                  </a:cubicBezTo>
                  <a:cubicBezTo>
                    <a:pt x="8684" y="10483"/>
                    <a:pt x="9500" y="10462"/>
                    <a:pt x="10337" y="10462"/>
                  </a:cubicBezTo>
                  <a:cubicBezTo>
                    <a:pt x="11906" y="10441"/>
                    <a:pt x="13434" y="10399"/>
                    <a:pt x="15003" y="10399"/>
                  </a:cubicBezTo>
                  <a:cubicBezTo>
                    <a:pt x="18121" y="10399"/>
                    <a:pt x="21238" y="10378"/>
                    <a:pt x="24377" y="10232"/>
                  </a:cubicBezTo>
                  <a:cubicBezTo>
                    <a:pt x="27620" y="10064"/>
                    <a:pt x="30842" y="9918"/>
                    <a:pt x="34085" y="9751"/>
                  </a:cubicBezTo>
                  <a:cubicBezTo>
                    <a:pt x="37140" y="9604"/>
                    <a:pt x="40195" y="9437"/>
                    <a:pt x="43292" y="9332"/>
                  </a:cubicBezTo>
                  <a:cubicBezTo>
                    <a:pt x="46347" y="9207"/>
                    <a:pt x="49422" y="9102"/>
                    <a:pt x="52498" y="8914"/>
                  </a:cubicBezTo>
                  <a:cubicBezTo>
                    <a:pt x="55637" y="8704"/>
                    <a:pt x="58775" y="8600"/>
                    <a:pt x="61914" y="8516"/>
                  </a:cubicBezTo>
                  <a:cubicBezTo>
                    <a:pt x="63399" y="8474"/>
                    <a:pt x="64885" y="8411"/>
                    <a:pt x="66371" y="8265"/>
                  </a:cubicBezTo>
                  <a:cubicBezTo>
                    <a:pt x="67166" y="8181"/>
                    <a:pt x="67919" y="8077"/>
                    <a:pt x="68714" y="7972"/>
                  </a:cubicBezTo>
                  <a:cubicBezTo>
                    <a:pt x="69467" y="7867"/>
                    <a:pt x="70221" y="7805"/>
                    <a:pt x="70974" y="7742"/>
                  </a:cubicBezTo>
                  <a:cubicBezTo>
                    <a:pt x="71304" y="7703"/>
                    <a:pt x="71631" y="7687"/>
                    <a:pt x="71954" y="7687"/>
                  </a:cubicBezTo>
                  <a:cubicBezTo>
                    <a:pt x="72327" y="7687"/>
                    <a:pt x="72697" y="7708"/>
                    <a:pt x="73066" y="7742"/>
                  </a:cubicBezTo>
                  <a:cubicBezTo>
                    <a:pt x="73568" y="7679"/>
                    <a:pt x="73966" y="7428"/>
                    <a:pt x="74217" y="6989"/>
                  </a:cubicBezTo>
                  <a:cubicBezTo>
                    <a:pt x="74363" y="6696"/>
                    <a:pt x="74510" y="6424"/>
                    <a:pt x="74635" y="6152"/>
                  </a:cubicBezTo>
                  <a:cubicBezTo>
                    <a:pt x="74907" y="5419"/>
                    <a:pt x="75033" y="4645"/>
                    <a:pt x="75012" y="3871"/>
                  </a:cubicBezTo>
                  <a:cubicBezTo>
                    <a:pt x="75012" y="3076"/>
                    <a:pt x="74907" y="2323"/>
                    <a:pt x="74635" y="1590"/>
                  </a:cubicBezTo>
                  <a:cubicBezTo>
                    <a:pt x="74510" y="1297"/>
                    <a:pt x="74363" y="1046"/>
                    <a:pt x="74217" y="753"/>
                  </a:cubicBezTo>
                  <a:cubicBezTo>
                    <a:pt x="73966" y="314"/>
                    <a:pt x="73589" y="84"/>
                    <a:pt x="73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78"/>
            <p:cNvSpPr/>
            <p:nvPr/>
          </p:nvSpPr>
          <p:spPr>
            <a:xfrm rot="5400000">
              <a:off x="5129393" y="1768166"/>
              <a:ext cx="1928348" cy="137365"/>
            </a:xfrm>
            <a:custGeom>
              <a:avLst/>
              <a:gdLst/>
              <a:ahLst/>
              <a:cxnLst/>
              <a:rect l="l" t="t" r="r" b="b"/>
              <a:pathLst>
                <a:path w="75033" h="11592" extrusionOk="0">
                  <a:moveTo>
                    <a:pt x="73066" y="0"/>
                  </a:moveTo>
                  <a:cubicBezTo>
                    <a:pt x="72690" y="21"/>
                    <a:pt x="72313" y="84"/>
                    <a:pt x="71915" y="105"/>
                  </a:cubicBezTo>
                  <a:cubicBezTo>
                    <a:pt x="71581" y="126"/>
                    <a:pt x="71225" y="126"/>
                    <a:pt x="70869" y="126"/>
                  </a:cubicBezTo>
                  <a:cubicBezTo>
                    <a:pt x="70116" y="126"/>
                    <a:pt x="69384" y="147"/>
                    <a:pt x="68630" y="188"/>
                  </a:cubicBezTo>
                  <a:cubicBezTo>
                    <a:pt x="67061" y="230"/>
                    <a:pt x="65513" y="335"/>
                    <a:pt x="63943" y="398"/>
                  </a:cubicBezTo>
                  <a:cubicBezTo>
                    <a:pt x="60910" y="460"/>
                    <a:pt x="57876" y="502"/>
                    <a:pt x="54863" y="670"/>
                  </a:cubicBezTo>
                  <a:cubicBezTo>
                    <a:pt x="53252" y="774"/>
                    <a:pt x="51619" y="879"/>
                    <a:pt x="50008" y="963"/>
                  </a:cubicBezTo>
                  <a:cubicBezTo>
                    <a:pt x="48544" y="1046"/>
                    <a:pt x="47058" y="1088"/>
                    <a:pt x="45593" y="1151"/>
                  </a:cubicBezTo>
                  <a:cubicBezTo>
                    <a:pt x="42455" y="1256"/>
                    <a:pt x="39316" y="1402"/>
                    <a:pt x="36178" y="1569"/>
                  </a:cubicBezTo>
                  <a:cubicBezTo>
                    <a:pt x="33081" y="1716"/>
                    <a:pt x="29964" y="1883"/>
                    <a:pt x="26888" y="2030"/>
                  </a:cubicBezTo>
                  <a:cubicBezTo>
                    <a:pt x="25193" y="2113"/>
                    <a:pt x="23456" y="2218"/>
                    <a:pt x="21761" y="2302"/>
                  </a:cubicBezTo>
                  <a:cubicBezTo>
                    <a:pt x="20213" y="2385"/>
                    <a:pt x="18707" y="2385"/>
                    <a:pt x="17158" y="2406"/>
                  </a:cubicBezTo>
                  <a:cubicBezTo>
                    <a:pt x="14020" y="2427"/>
                    <a:pt x="10881" y="2448"/>
                    <a:pt x="7743" y="2637"/>
                  </a:cubicBezTo>
                  <a:cubicBezTo>
                    <a:pt x="6948" y="2699"/>
                    <a:pt x="6194" y="2741"/>
                    <a:pt x="5441" y="2846"/>
                  </a:cubicBezTo>
                  <a:cubicBezTo>
                    <a:pt x="4813" y="2929"/>
                    <a:pt x="4186" y="3034"/>
                    <a:pt x="3579" y="3160"/>
                  </a:cubicBezTo>
                  <a:cubicBezTo>
                    <a:pt x="3119" y="3264"/>
                    <a:pt x="2637" y="3432"/>
                    <a:pt x="2198" y="3578"/>
                  </a:cubicBezTo>
                  <a:cubicBezTo>
                    <a:pt x="1926" y="3662"/>
                    <a:pt x="1675" y="3808"/>
                    <a:pt x="1445" y="3976"/>
                  </a:cubicBezTo>
                  <a:cubicBezTo>
                    <a:pt x="963" y="4331"/>
                    <a:pt x="650" y="4813"/>
                    <a:pt x="461" y="5378"/>
                  </a:cubicBezTo>
                  <a:cubicBezTo>
                    <a:pt x="43" y="6486"/>
                    <a:pt x="1" y="7784"/>
                    <a:pt x="189" y="8935"/>
                  </a:cubicBezTo>
                  <a:cubicBezTo>
                    <a:pt x="294" y="9625"/>
                    <a:pt x="524" y="10274"/>
                    <a:pt x="880" y="10860"/>
                  </a:cubicBezTo>
                  <a:lnTo>
                    <a:pt x="1445" y="11404"/>
                  </a:lnTo>
                  <a:cubicBezTo>
                    <a:pt x="1654" y="11529"/>
                    <a:pt x="1863" y="11592"/>
                    <a:pt x="2067" y="11592"/>
                  </a:cubicBezTo>
                  <a:cubicBezTo>
                    <a:pt x="2271" y="11592"/>
                    <a:pt x="2470" y="11529"/>
                    <a:pt x="2658" y="11404"/>
                  </a:cubicBezTo>
                  <a:cubicBezTo>
                    <a:pt x="2763" y="11299"/>
                    <a:pt x="2951" y="11194"/>
                    <a:pt x="3160" y="11111"/>
                  </a:cubicBezTo>
                  <a:cubicBezTo>
                    <a:pt x="4123" y="10860"/>
                    <a:pt x="5169" y="10755"/>
                    <a:pt x="6173" y="10650"/>
                  </a:cubicBezTo>
                  <a:cubicBezTo>
                    <a:pt x="6738" y="10588"/>
                    <a:pt x="7303" y="10567"/>
                    <a:pt x="7868" y="10546"/>
                  </a:cubicBezTo>
                  <a:cubicBezTo>
                    <a:pt x="8684" y="10483"/>
                    <a:pt x="9500" y="10462"/>
                    <a:pt x="10337" y="10462"/>
                  </a:cubicBezTo>
                  <a:cubicBezTo>
                    <a:pt x="11906" y="10441"/>
                    <a:pt x="13434" y="10399"/>
                    <a:pt x="15003" y="10399"/>
                  </a:cubicBezTo>
                  <a:cubicBezTo>
                    <a:pt x="18121" y="10399"/>
                    <a:pt x="21238" y="10378"/>
                    <a:pt x="24377" y="10232"/>
                  </a:cubicBezTo>
                  <a:cubicBezTo>
                    <a:pt x="27620" y="10064"/>
                    <a:pt x="30842" y="9918"/>
                    <a:pt x="34085" y="9751"/>
                  </a:cubicBezTo>
                  <a:cubicBezTo>
                    <a:pt x="37140" y="9604"/>
                    <a:pt x="40195" y="9437"/>
                    <a:pt x="43292" y="9332"/>
                  </a:cubicBezTo>
                  <a:cubicBezTo>
                    <a:pt x="46347" y="9207"/>
                    <a:pt x="49422" y="9102"/>
                    <a:pt x="52498" y="8914"/>
                  </a:cubicBezTo>
                  <a:cubicBezTo>
                    <a:pt x="55637" y="8704"/>
                    <a:pt x="58775" y="8600"/>
                    <a:pt x="61914" y="8516"/>
                  </a:cubicBezTo>
                  <a:cubicBezTo>
                    <a:pt x="63399" y="8474"/>
                    <a:pt x="64885" y="8411"/>
                    <a:pt x="66371" y="8265"/>
                  </a:cubicBezTo>
                  <a:cubicBezTo>
                    <a:pt x="67166" y="8181"/>
                    <a:pt x="67919" y="8077"/>
                    <a:pt x="68714" y="7972"/>
                  </a:cubicBezTo>
                  <a:cubicBezTo>
                    <a:pt x="69467" y="7867"/>
                    <a:pt x="70221" y="7805"/>
                    <a:pt x="70974" y="7742"/>
                  </a:cubicBezTo>
                  <a:cubicBezTo>
                    <a:pt x="71304" y="7703"/>
                    <a:pt x="71631" y="7687"/>
                    <a:pt x="71954" y="7687"/>
                  </a:cubicBezTo>
                  <a:cubicBezTo>
                    <a:pt x="72327" y="7687"/>
                    <a:pt x="72697" y="7708"/>
                    <a:pt x="73066" y="7742"/>
                  </a:cubicBezTo>
                  <a:cubicBezTo>
                    <a:pt x="73568" y="7679"/>
                    <a:pt x="73966" y="7428"/>
                    <a:pt x="74217" y="6989"/>
                  </a:cubicBezTo>
                  <a:cubicBezTo>
                    <a:pt x="74363" y="6696"/>
                    <a:pt x="74510" y="6424"/>
                    <a:pt x="74635" y="6152"/>
                  </a:cubicBezTo>
                  <a:cubicBezTo>
                    <a:pt x="74907" y="5419"/>
                    <a:pt x="75033" y="4645"/>
                    <a:pt x="75012" y="3871"/>
                  </a:cubicBezTo>
                  <a:cubicBezTo>
                    <a:pt x="75012" y="3076"/>
                    <a:pt x="74907" y="2323"/>
                    <a:pt x="74635" y="1590"/>
                  </a:cubicBezTo>
                  <a:cubicBezTo>
                    <a:pt x="74510" y="1297"/>
                    <a:pt x="74363" y="1046"/>
                    <a:pt x="74217" y="753"/>
                  </a:cubicBezTo>
                  <a:cubicBezTo>
                    <a:pt x="73966" y="314"/>
                    <a:pt x="73589" y="84"/>
                    <a:pt x="73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2" name="Google Shape;2682;p78"/>
          <p:cNvSpPr txBox="1">
            <a:spLocks noGrp="1"/>
          </p:cNvSpPr>
          <p:nvPr>
            <p:ph type="subTitle" idx="1"/>
          </p:nvPr>
        </p:nvSpPr>
        <p:spPr>
          <a:xfrm flipH="1">
            <a:off x="2299489" y="1444493"/>
            <a:ext cx="4402200" cy="15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“If I had asked people what they wanted, they would have said faster horses.”</a:t>
            </a:r>
          </a:p>
        </p:txBody>
      </p:sp>
      <p:sp>
        <p:nvSpPr>
          <p:cNvPr id="2683" name="Google Shape;2683;p78"/>
          <p:cNvSpPr txBox="1">
            <a:spLocks noGrp="1"/>
          </p:cNvSpPr>
          <p:nvPr>
            <p:ph type="ctrTitle"/>
          </p:nvPr>
        </p:nvSpPr>
        <p:spPr>
          <a:xfrm flipH="1">
            <a:off x="2924080" y="4158576"/>
            <a:ext cx="2506534" cy="2699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—Henry Ford</a:t>
            </a:r>
            <a:endParaRPr dirty="0"/>
          </a:p>
        </p:txBody>
      </p:sp>
      <p:sp>
        <p:nvSpPr>
          <p:cNvPr id="2684" name="Google Shape;2684;p78"/>
          <p:cNvSpPr/>
          <p:nvPr/>
        </p:nvSpPr>
        <p:spPr>
          <a:xfrm rot="-7200372" flipH="1">
            <a:off x="2304552" y="2013104"/>
            <a:ext cx="73086" cy="72374"/>
          </a:xfrm>
          <a:custGeom>
            <a:avLst/>
            <a:gdLst/>
            <a:ahLst/>
            <a:cxnLst/>
            <a:rect l="l" t="t" r="r" b="b"/>
            <a:pathLst>
              <a:path w="2150" h="2129" extrusionOk="0">
                <a:moveTo>
                  <a:pt x="1075" y="0"/>
                </a:moveTo>
                <a:cubicBezTo>
                  <a:pt x="478" y="0"/>
                  <a:pt x="1" y="478"/>
                  <a:pt x="1" y="1075"/>
                </a:cubicBezTo>
                <a:cubicBezTo>
                  <a:pt x="1" y="1671"/>
                  <a:pt x="478" y="2129"/>
                  <a:pt x="1075" y="2129"/>
                </a:cubicBezTo>
                <a:cubicBezTo>
                  <a:pt x="1672" y="2129"/>
                  <a:pt x="2149" y="1671"/>
                  <a:pt x="2149" y="1075"/>
                </a:cubicBezTo>
                <a:cubicBezTo>
                  <a:pt x="2149" y="478"/>
                  <a:pt x="1672" y="0"/>
                  <a:pt x="10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5" name="Google Shape;2685;p78"/>
          <p:cNvSpPr/>
          <p:nvPr/>
        </p:nvSpPr>
        <p:spPr>
          <a:xfrm rot="3600084">
            <a:off x="1299511" y="2973716"/>
            <a:ext cx="1075193" cy="254418"/>
          </a:xfrm>
          <a:custGeom>
            <a:avLst/>
            <a:gdLst/>
            <a:ahLst/>
            <a:cxnLst/>
            <a:rect l="l" t="t" r="r" b="b"/>
            <a:pathLst>
              <a:path w="36384" h="8610" extrusionOk="0">
                <a:moveTo>
                  <a:pt x="618" y="8213"/>
                </a:moveTo>
                <a:cubicBezTo>
                  <a:pt x="120" y="7547"/>
                  <a:pt x="0" y="6432"/>
                  <a:pt x="103" y="5631"/>
                </a:cubicBezTo>
                <a:cubicBezTo>
                  <a:pt x="220" y="4694"/>
                  <a:pt x="652" y="3787"/>
                  <a:pt x="1534" y="3359"/>
                </a:cubicBezTo>
                <a:cubicBezTo>
                  <a:pt x="1662" y="3299"/>
                  <a:pt x="1796" y="3246"/>
                  <a:pt x="1932" y="3206"/>
                </a:cubicBezTo>
                <a:cubicBezTo>
                  <a:pt x="1760" y="2662"/>
                  <a:pt x="1899" y="1804"/>
                  <a:pt x="1922" y="1295"/>
                </a:cubicBezTo>
                <a:cubicBezTo>
                  <a:pt x="1930" y="1119"/>
                  <a:pt x="2045" y="958"/>
                  <a:pt x="2224" y="918"/>
                </a:cubicBezTo>
                <a:cubicBezTo>
                  <a:pt x="2490" y="857"/>
                  <a:pt x="2787" y="824"/>
                  <a:pt x="3058" y="786"/>
                </a:cubicBezTo>
                <a:cubicBezTo>
                  <a:pt x="3550" y="723"/>
                  <a:pt x="4047" y="666"/>
                  <a:pt x="4542" y="614"/>
                </a:cubicBezTo>
                <a:cubicBezTo>
                  <a:pt x="5893" y="467"/>
                  <a:pt x="7249" y="344"/>
                  <a:pt x="8607" y="239"/>
                </a:cubicBezTo>
                <a:cubicBezTo>
                  <a:pt x="10101" y="124"/>
                  <a:pt x="11623" y="19"/>
                  <a:pt x="13123" y="6"/>
                </a:cubicBezTo>
                <a:cubicBezTo>
                  <a:pt x="13612" y="2"/>
                  <a:pt x="14136" y="0"/>
                  <a:pt x="14620" y="61"/>
                </a:cubicBezTo>
                <a:cubicBezTo>
                  <a:pt x="14846" y="88"/>
                  <a:pt x="15355" y="153"/>
                  <a:pt x="15311" y="486"/>
                </a:cubicBezTo>
                <a:cubicBezTo>
                  <a:pt x="15244" y="1000"/>
                  <a:pt x="15303" y="1672"/>
                  <a:pt x="14651" y="1840"/>
                </a:cubicBezTo>
                <a:cubicBezTo>
                  <a:pt x="14249" y="1943"/>
                  <a:pt x="13700" y="1964"/>
                  <a:pt x="13283" y="1983"/>
                </a:cubicBezTo>
                <a:cubicBezTo>
                  <a:pt x="12616" y="2016"/>
                  <a:pt x="11950" y="2027"/>
                  <a:pt x="11281" y="2033"/>
                </a:cubicBezTo>
                <a:cubicBezTo>
                  <a:pt x="10611" y="2041"/>
                  <a:pt x="9938" y="2041"/>
                  <a:pt x="9265" y="2045"/>
                </a:cubicBezTo>
                <a:cubicBezTo>
                  <a:pt x="8831" y="2048"/>
                  <a:pt x="8379" y="2041"/>
                  <a:pt x="7947" y="2069"/>
                </a:cubicBezTo>
                <a:cubicBezTo>
                  <a:pt x="7551" y="2096"/>
                  <a:pt x="4891" y="2190"/>
                  <a:pt x="5158" y="2959"/>
                </a:cubicBezTo>
                <a:cubicBezTo>
                  <a:pt x="5723" y="2936"/>
                  <a:pt x="6289" y="2892"/>
                  <a:pt x="6853" y="2848"/>
                </a:cubicBezTo>
                <a:cubicBezTo>
                  <a:pt x="7765" y="2781"/>
                  <a:pt x="8676" y="2704"/>
                  <a:pt x="9588" y="2628"/>
                </a:cubicBezTo>
                <a:cubicBezTo>
                  <a:pt x="11912" y="2437"/>
                  <a:pt x="14236" y="2245"/>
                  <a:pt x="16565" y="2085"/>
                </a:cubicBezTo>
                <a:cubicBezTo>
                  <a:pt x="17340" y="2033"/>
                  <a:pt x="18134" y="1936"/>
                  <a:pt x="18908" y="1857"/>
                </a:cubicBezTo>
                <a:cubicBezTo>
                  <a:pt x="20295" y="1714"/>
                  <a:pt x="21682" y="1568"/>
                  <a:pt x="23068" y="1419"/>
                </a:cubicBezTo>
                <a:cubicBezTo>
                  <a:pt x="24575" y="1260"/>
                  <a:pt x="26083" y="1098"/>
                  <a:pt x="27590" y="937"/>
                </a:cubicBezTo>
                <a:lnTo>
                  <a:pt x="29089" y="780"/>
                </a:lnTo>
                <a:lnTo>
                  <a:pt x="29514" y="736"/>
                </a:lnTo>
                <a:cubicBezTo>
                  <a:pt x="29552" y="731"/>
                  <a:pt x="29623" y="721"/>
                  <a:pt x="29673" y="721"/>
                </a:cubicBezTo>
                <a:cubicBezTo>
                  <a:pt x="29810" y="702"/>
                  <a:pt x="29946" y="750"/>
                  <a:pt x="30036" y="853"/>
                </a:cubicBezTo>
                <a:cubicBezTo>
                  <a:pt x="30990" y="652"/>
                  <a:pt x="32758" y="643"/>
                  <a:pt x="33427" y="1375"/>
                </a:cubicBezTo>
                <a:cubicBezTo>
                  <a:pt x="34227" y="1392"/>
                  <a:pt x="35208" y="1725"/>
                  <a:pt x="35948" y="2008"/>
                </a:cubicBezTo>
                <a:cubicBezTo>
                  <a:pt x="36319" y="2165"/>
                  <a:pt x="36384" y="2571"/>
                  <a:pt x="36003" y="2739"/>
                </a:cubicBezTo>
                <a:cubicBezTo>
                  <a:pt x="35147" y="3112"/>
                  <a:pt x="34234" y="3146"/>
                  <a:pt x="33322" y="3267"/>
                </a:cubicBezTo>
                <a:cubicBezTo>
                  <a:pt x="32595" y="4080"/>
                  <a:pt x="31136" y="4349"/>
                  <a:pt x="30070" y="4451"/>
                </a:cubicBezTo>
                <a:cubicBezTo>
                  <a:pt x="30032" y="4640"/>
                  <a:pt x="29887" y="4797"/>
                  <a:pt x="29686" y="4795"/>
                </a:cubicBezTo>
                <a:cubicBezTo>
                  <a:pt x="21917" y="5950"/>
                  <a:pt x="14178" y="7346"/>
                  <a:pt x="6390" y="8366"/>
                </a:cubicBezTo>
                <a:cubicBezTo>
                  <a:pt x="6046" y="8412"/>
                  <a:pt x="5690" y="8440"/>
                  <a:pt x="5344" y="8465"/>
                </a:cubicBezTo>
                <a:cubicBezTo>
                  <a:pt x="4770" y="8511"/>
                  <a:pt x="4196" y="8546"/>
                  <a:pt x="3619" y="8569"/>
                </a:cubicBezTo>
                <a:cubicBezTo>
                  <a:pt x="2995" y="8595"/>
                  <a:pt x="2347" y="8609"/>
                  <a:pt x="1723" y="8563"/>
                </a:cubicBezTo>
                <a:cubicBezTo>
                  <a:pt x="1442" y="8544"/>
                  <a:pt x="780" y="8502"/>
                  <a:pt x="618" y="8213"/>
                </a:cubicBezTo>
                <a:close/>
                <a:moveTo>
                  <a:pt x="8456" y="3458"/>
                </a:moveTo>
                <a:cubicBezTo>
                  <a:pt x="8607" y="4562"/>
                  <a:pt x="8836" y="5438"/>
                  <a:pt x="8479" y="6583"/>
                </a:cubicBezTo>
                <a:cubicBezTo>
                  <a:pt x="8402" y="6834"/>
                  <a:pt x="8331" y="7125"/>
                  <a:pt x="8213" y="7381"/>
                </a:cubicBezTo>
                <a:cubicBezTo>
                  <a:pt x="8574" y="7325"/>
                  <a:pt x="9037" y="7232"/>
                  <a:pt x="9131" y="7092"/>
                </a:cubicBezTo>
                <a:cubicBezTo>
                  <a:pt x="9242" y="6555"/>
                  <a:pt x="9372" y="5973"/>
                  <a:pt x="9370" y="5424"/>
                </a:cubicBezTo>
                <a:cubicBezTo>
                  <a:pt x="9368" y="4782"/>
                  <a:pt x="9171" y="4080"/>
                  <a:pt x="8993" y="3456"/>
                </a:cubicBezTo>
                <a:cubicBezTo>
                  <a:pt x="8813" y="3460"/>
                  <a:pt x="8637" y="3458"/>
                  <a:pt x="8456" y="3456"/>
                </a:cubicBezTo>
                <a:close/>
                <a:moveTo>
                  <a:pt x="28022" y="1838"/>
                </a:moveTo>
                <a:cubicBezTo>
                  <a:pt x="21961" y="2607"/>
                  <a:pt x="15850" y="3181"/>
                  <a:pt x="9747" y="3491"/>
                </a:cubicBezTo>
                <a:cubicBezTo>
                  <a:pt x="9963" y="4493"/>
                  <a:pt x="10150" y="6000"/>
                  <a:pt x="9959" y="7014"/>
                </a:cubicBezTo>
                <a:cubicBezTo>
                  <a:pt x="11214" y="6778"/>
                  <a:pt x="12478" y="6568"/>
                  <a:pt x="13738" y="6361"/>
                </a:cubicBezTo>
                <a:cubicBezTo>
                  <a:pt x="15487" y="6071"/>
                  <a:pt x="17239" y="5795"/>
                  <a:pt x="18989" y="5518"/>
                </a:cubicBezTo>
                <a:cubicBezTo>
                  <a:pt x="20731" y="5241"/>
                  <a:pt x="22475" y="4965"/>
                  <a:pt x="24212" y="4680"/>
                </a:cubicBezTo>
                <a:cubicBezTo>
                  <a:pt x="25518" y="4464"/>
                  <a:pt x="26830" y="4248"/>
                  <a:pt x="28129" y="3997"/>
                </a:cubicBezTo>
                <a:cubicBezTo>
                  <a:pt x="28232" y="3299"/>
                  <a:pt x="27988" y="2563"/>
                  <a:pt x="28022" y="1838"/>
                </a:cubicBezTo>
                <a:close/>
                <a:moveTo>
                  <a:pt x="12799" y="4956"/>
                </a:moveTo>
                <a:cubicBezTo>
                  <a:pt x="13415" y="4596"/>
                  <a:pt x="14511" y="4927"/>
                  <a:pt x="15198" y="4961"/>
                </a:cubicBezTo>
                <a:cubicBezTo>
                  <a:pt x="16152" y="5011"/>
                  <a:pt x="17128" y="4776"/>
                  <a:pt x="18063" y="4609"/>
                </a:cubicBezTo>
                <a:cubicBezTo>
                  <a:pt x="19207" y="4405"/>
                  <a:pt x="20301" y="4032"/>
                  <a:pt x="21420" y="3733"/>
                </a:cubicBezTo>
                <a:cubicBezTo>
                  <a:pt x="22590" y="3418"/>
                  <a:pt x="23847" y="3594"/>
                  <a:pt x="25040" y="3611"/>
                </a:cubicBezTo>
                <a:cubicBezTo>
                  <a:pt x="25560" y="3617"/>
                  <a:pt x="25566" y="2821"/>
                  <a:pt x="25046" y="2812"/>
                </a:cubicBezTo>
                <a:cubicBezTo>
                  <a:pt x="23898" y="2796"/>
                  <a:pt x="22760" y="2699"/>
                  <a:pt x="21617" y="2877"/>
                </a:cubicBezTo>
                <a:cubicBezTo>
                  <a:pt x="20341" y="3074"/>
                  <a:pt x="19149" y="3600"/>
                  <a:pt x="17883" y="3833"/>
                </a:cubicBezTo>
                <a:cubicBezTo>
                  <a:pt x="16768" y="4038"/>
                  <a:pt x="15638" y="4227"/>
                  <a:pt x="14500" y="4103"/>
                </a:cubicBezTo>
                <a:cubicBezTo>
                  <a:pt x="13798" y="4026"/>
                  <a:pt x="13044" y="3890"/>
                  <a:pt x="12396" y="4269"/>
                </a:cubicBezTo>
                <a:cubicBezTo>
                  <a:pt x="12113" y="4432"/>
                  <a:pt x="12153" y="4829"/>
                  <a:pt x="12426" y="4971"/>
                </a:cubicBezTo>
                <a:cubicBezTo>
                  <a:pt x="12545" y="5032"/>
                  <a:pt x="12685" y="5026"/>
                  <a:pt x="12799" y="4956"/>
                </a:cubicBezTo>
                <a:close/>
                <a:moveTo>
                  <a:pt x="28869" y="3953"/>
                </a:moveTo>
                <a:cubicBezTo>
                  <a:pt x="29043" y="3938"/>
                  <a:pt x="29210" y="3906"/>
                  <a:pt x="29382" y="3877"/>
                </a:cubicBezTo>
                <a:cubicBezTo>
                  <a:pt x="29409" y="3628"/>
                  <a:pt x="29397" y="3341"/>
                  <a:pt x="29391" y="3102"/>
                </a:cubicBezTo>
                <a:cubicBezTo>
                  <a:pt x="29376" y="2676"/>
                  <a:pt x="29353" y="2251"/>
                  <a:pt x="29338" y="1823"/>
                </a:cubicBezTo>
                <a:cubicBezTo>
                  <a:pt x="29336" y="1781"/>
                  <a:pt x="29334" y="1742"/>
                  <a:pt x="29334" y="1700"/>
                </a:cubicBezTo>
                <a:cubicBezTo>
                  <a:pt x="29170" y="1731"/>
                  <a:pt x="29007" y="1739"/>
                  <a:pt x="28841" y="1756"/>
                </a:cubicBezTo>
                <a:cubicBezTo>
                  <a:pt x="28737" y="2467"/>
                  <a:pt x="28927" y="3217"/>
                  <a:pt x="28867" y="3953"/>
                </a:cubicBezTo>
                <a:close/>
                <a:moveTo>
                  <a:pt x="33727" y="2150"/>
                </a:moveTo>
                <a:cubicBezTo>
                  <a:pt x="33731" y="2236"/>
                  <a:pt x="33731" y="2322"/>
                  <a:pt x="33727" y="2408"/>
                </a:cubicBezTo>
                <a:cubicBezTo>
                  <a:pt x="34012" y="2368"/>
                  <a:pt x="34303" y="2328"/>
                  <a:pt x="34590" y="2289"/>
                </a:cubicBezTo>
                <a:cubicBezTo>
                  <a:pt x="34303" y="2236"/>
                  <a:pt x="34005" y="2196"/>
                  <a:pt x="33727" y="2150"/>
                </a:cubicBezTo>
                <a:close/>
                <a:moveTo>
                  <a:pt x="30143" y="3647"/>
                </a:moveTo>
                <a:cubicBezTo>
                  <a:pt x="31004" y="3554"/>
                  <a:pt x="32211" y="3326"/>
                  <a:pt x="32763" y="2693"/>
                </a:cubicBezTo>
                <a:cubicBezTo>
                  <a:pt x="32863" y="2576"/>
                  <a:pt x="33012" y="2374"/>
                  <a:pt x="32955" y="2207"/>
                </a:cubicBezTo>
                <a:cubicBezTo>
                  <a:pt x="32834" y="1838"/>
                  <a:pt x="31897" y="1689"/>
                  <a:pt x="31574" y="1651"/>
                </a:cubicBezTo>
                <a:cubicBezTo>
                  <a:pt x="31201" y="1605"/>
                  <a:pt x="30522" y="1566"/>
                  <a:pt x="30139" y="1649"/>
                </a:cubicBezTo>
                <a:cubicBezTo>
                  <a:pt x="30153" y="2314"/>
                  <a:pt x="30176" y="2980"/>
                  <a:pt x="30143" y="3647"/>
                </a:cubicBezTo>
                <a:close/>
                <a:moveTo>
                  <a:pt x="2699" y="1605"/>
                </a:moveTo>
                <a:cubicBezTo>
                  <a:pt x="2691" y="1675"/>
                  <a:pt x="2685" y="1742"/>
                  <a:pt x="2678" y="1809"/>
                </a:cubicBezTo>
                <a:cubicBezTo>
                  <a:pt x="2662" y="2004"/>
                  <a:pt x="2599" y="2829"/>
                  <a:pt x="2708" y="2997"/>
                </a:cubicBezTo>
                <a:cubicBezTo>
                  <a:pt x="2739" y="3007"/>
                  <a:pt x="2769" y="3022"/>
                  <a:pt x="2798" y="3041"/>
                </a:cubicBezTo>
                <a:cubicBezTo>
                  <a:pt x="3307" y="2984"/>
                  <a:pt x="3823" y="2986"/>
                  <a:pt x="4334" y="2982"/>
                </a:cubicBezTo>
                <a:cubicBezTo>
                  <a:pt x="4298" y="2808"/>
                  <a:pt x="4311" y="2626"/>
                  <a:pt x="4370" y="2458"/>
                </a:cubicBezTo>
                <a:cubicBezTo>
                  <a:pt x="4617" y="1781"/>
                  <a:pt x="5627" y="1515"/>
                  <a:pt x="6254" y="1389"/>
                </a:cubicBezTo>
                <a:cubicBezTo>
                  <a:pt x="7297" y="1180"/>
                  <a:pt x="8446" y="1134"/>
                  <a:pt x="9510" y="1115"/>
                </a:cubicBezTo>
                <a:cubicBezTo>
                  <a:pt x="10579" y="1098"/>
                  <a:pt x="11646" y="1121"/>
                  <a:pt x="12713" y="1136"/>
                </a:cubicBezTo>
                <a:cubicBezTo>
                  <a:pt x="12996" y="1140"/>
                  <a:pt x="14188" y="1174"/>
                  <a:pt x="14421" y="1079"/>
                </a:cubicBezTo>
                <a:cubicBezTo>
                  <a:pt x="14461" y="1063"/>
                  <a:pt x="14482" y="958"/>
                  <a:pt x="14492" y="861"/>
                </a:cubicBezTo>
                <a:cubicBezTo>
                  <a:pt x="13844" y="643"/>
                  <a:pt x="9362" y="1021"/>
                  <a:pt x="8590" y="1084"/>
                </a:cubicBezTo>
                <a:cubicBezTo>
                  <a:pt x="7205" y="1195"/>
                  <a:pt x="5820" y="1320"/>
                  <a:pt x="4435" y="1450"/>
                </a:cubicBezTo>
                <a:cubicBezTo>
                  <a:pt x="3978" y="1492"/>
                  <a:pt x="3521" y="1534"/>
                  <a:pt x="3064" y="1576"/>
                </a:cubicBezTo>
                <a:cubicBezTo>
                  <a:pt x="2942" y="1586"/>
                  <a:pt x="2821" y="1597"/>
                  <a:pt x="2697" y="1605"/>
                </a:cubicBezTo>
                <a:close/>
                <a:moveTo>
                  <a:pt x="7662" y="3491"/>
                </a:moveTo>
                <a:cubicBezTo>
                  <a:pt x="6799" y="3565"/>
                  <a:pt x="5925" y="3600"/>
                  <a:pt x="5059" y="3663"/>
                </a:cubicBezTo>
                <a:cubicBezTo>
                  <a:pt x="4497" y="3705"/>
                  <a:pt x="3934" y="3751"/>
                  <a:pt x="3376" y="3823"/>
                </a:cubicBezTo>
                <a:cubicBezTo>
                  <a:pt x="2982" y="3873"/>
                  <a:pt x="2523" y="3938"/>
                  <a:pt x="2148" y="4064"/>
                </a:cubicBezTo>
                <a:cubicBezTo>
                  <a:pt x="1239" y="4365"/>
                  <a:pt x="859" y="5277"/>
                  <a:pt x="905" y="6180"/>
                </a:cubicBezTo>
                <a:cubicBezTo>
                  <a:pt x="935" y="6461"/>
                  <a:pt x="1119" y="7777"/>
                  <a:pt x="1587" y="7731"/>
                </a:cubicBezTo>
                <a:cubicBezTo>
                  <a:pt x="2198" y="7056"/>
                  <a:pt x="2079" y="5545"/>
                  <a:pt x="1641" y="4816"/>
                </a:cubicBezTo>
                <a:cubicBezTo>
                  <a:pt x="1572" y="4705"/>
                  <a:pt x="1563" y="4567"/>
                  <a:pt x="1622" y="4447"/>
                </a:cubicBezTo>
                <a:cubicBezTo>
                  <a:pt x="1760" y="4171"/>
                  <a:pt x="2159" y="4129"/>
                  <a:pt x="2328" y="4409"/>
                </a:cubicBezTo>
                <a:cubicBezTo>
                  <a:pt x="2873" y="5317"/>
                  <a:pt x="2989" y="6828"/>
                  <a:pt x="2481" y="7821"/>
                </a:cubicBezTo>
                <a:cubicBezTo>
                  <a:pt x="3632" y="7918"/>
                  <a:pt x="4753" y="7786"/>
                  <a:pt x="5900" y="7633"/>
                </a:cubicBezTo>
                <a:cubicBezTo>
                  <a:pt x="6354" y="7572"/>
                  <a:pt x="6807" y="7509"/>
                  <a:pt x="7262" y="7459"/>
                </a:cubicBezTo>
                <a:cubicBezTo>
                  <a:pt x="7809" y="7362"/>
                  <a:pt x="7811" y="5805"/>
                  <a:pt x="7807" y="5411"/>
                </a:cubicBezTo>
                <a:cubicBezTo>
                  <a:pt x="7798" y="4770"/>
                  <a:pt x="7748" y="4129"/>
                  <a:pt x="7662" y="349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Henry Ford (Earthrealm) | Ipdkverse Wiki | Fandom">
            <a:extLst>
              <a:ext uri="{FF2B5EF4-FFF2-40B4-BE49-F238E27FC236}">
                <a16:creationId xmlns:a16="http://schemas.microsoft.com/office/drawing/2014/main" id="{818DC5F4-4488-05F7-B4C1-9EEBB1B73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628" y="2222243"/>
            <a:ext cx="2178356" cy="302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39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et Our Professors by Slidesgo">
  <a:themeElements>
    <a:clrScheme name="Simple Light">
      <a:dk1>
        <a:srgbClr val="313131"/>
      </a:dk1>
      <a:lt1>
        <a:srgbClr val="666666"/>
      </a:lt1>
      <a:dk2>
        <a:srgbClr val="FFFFFF"/>
      </a:dk2>
      <a:lt2>
        <a:srgbClr val="1F1F1F"/>
      </a:lt2>
      <a:accent1>
        <a:srgbClr val="FF8361"/>
      </a:accent1>
      <a:accent2>
        <a:srgbClr val="FCC6C7"/>
      </a:accent2>
      <a:accent3>
        <a:srgbClr val="FBAF42"/>
      </a:accent3>
      <a:accent4>
        <a:srgbClr val="A4E7FA"/>
      </a:accent4>
      <a:accent5>
        <a:srgbClr val="25A0A6"/>
      </a:accent5>
      <a:accent6>
        <a:srgbClr val="BBDCD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Microsoft Office PowerPoint</Application>
  <PresentationFormat>On-screen Show (16:9)</PresentationFormat>
  <Paragraphs>47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Gaegu</vt:lpstr>
      <vt:lpstr>Arial</vt:lpstr>
      <vt:lpstr>Söhne</vt:lpstr>
      <vt:lpstr>Sarala</vt:lpstr>
      <vt:lpstr>Google Sans</vt:lpstr>
      <vt:lpstr>Questrial</vt:lpstr>
      <vt:lpstr>Permanent Marker</vt:lpstr>
      <vt:lpstr>Fira Sans Extra Condensed Medium</vt:lpstr>
      <vt:lpstr>Meet Our Professors by Slidesgo</vt:lpstr>
      <vt:lpstr>Dimensiunile Educatiei</vt:lpstr>
      <vt:lpstr>Care-i faza cu educatia?</vt:lpstr>
      <vt:lpstr>De unde a pornit?</vt:lpstr>
      <vt:lpstr>PLANTA</vt:lpstr>
      <vt:lpstr>Cum am imparti noi dimensiunile:</vt:lpstr>
      <vt:lpstr>PowerPoint Presentation</vt:lpstr>
      <vt:lpstr>Sol fertil</vt:lpstr>
      <vt:lpstr>PowerPoint Presentation</vt:lpstr>
      <vt:lpstr>—Henry Ford</vt:lpstr>
      <vt:lpstr>Lumina</vt:lpstr>
      <vt:lpstr>PowerPoint Presentation</vt:lpstr>
      <vt:lpstr>Apa</vt:lpstr>
      <vt:lpstr>PowerPoint Presentation</vt:lpstr>
      <vt:lpstr>PowerPoint Presentation</vt:lpstr>
      <vt:lpstr>Caldura</vt:lpstr>
      <vt:lpstr>PowerPoint Presentation</vt:lpstr>
      <vt:lpstr>Aer</vt:lpstr>
      <vt:lpstr>Tema de reflexie: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Dimensiunile Educatiei</dc:title>
  <cp:lastModifiedBy>Sprin T</cp:lastModifiedBy>
  <cp:revision>1</cp:revision>
  <dcterms:modified xsi:type="dcterms:W3CDTF">2024-03-20T13:30:03Z</dcterms:modified>
</cp:coreProperties>
</file>