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p:scale>
          <a:sx n="62" d="100"/>
          <a:sy n="62" d="100"/>
        </p:scale>
        <p:origin x="105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6/16/2024</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‹Nº›</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3442154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6/16/2024</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‹Nº›</a:t>
            </a:fld>
            <a:endParaRPr lang="en-US" dirty="0"/>
          </a:p>
        </p:txBody>
      </p:sp>
    </p:spTree>
    <p:extLst>
      <p:ext uri="{BB962C8B-B14F-4D97-AF65-F5344CB8AC3E}">
        <p14:creationId xmlns:p14="http://schemas.microsoft.com/office/powerpoint/2010/main" val="795705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6/16/2024</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‹Nº›</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5615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6/16/2024</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‹Nº›</a:t>
            </a:fld>
            <a:endParaRPr lang="en-US" dirty="0"/>
          </a:p>
        </p:txBody>
      </p:sp>
    </p:spTree>
    <p:extLst>
      <p:ext uri="{BB962C8B-B14F-4D97-AF65-F5344CB8AC3E}">
        <p14:creationId xmlns:p14="http://schemas.microsoft.com/office/powerpoint/2010/main" val="1568056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‹Nº›</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6/16/2024</a:t>
            </a:fld>
            <a:endParaRPr lang="en-US" dirty="0"/>
          </a:p>
        </p:txBody>
      </p:sp>
    </p:spTree>
    <p:extLst>
      <p:ext uri="{BB962C8B-B14F-4D97-AF65-F5344CB8AC3E}">
        <p14:creationId xmlns:p14="http://schemas.microsoft.com/office/powerpoint/2010/main" val="4068280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6/16/2024</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‹Nº›</a:t>
            </a:fld>
            <a:endParaRPr lang="en-US" dirty="0"/>
          </a:p>
        </p:txBody>
      </p:sp>
    </p:spTree>
    <p:extLst>
      <p:ext uri="{BB962C8B-B14F-4D97-AF65-F5344CB8AC3E}">
        <p14:creationId xmlns:p14="http://schemas.microsoft.com/office/powerpoint/2010/main" val="2318365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6/16/2024</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‹Nº›</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97515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6/16/2024</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‹Nº›</a:t>
            </a:fld>
            <a:endParaRPr lang="en-US" dirty="0"/>
          </a:p>
        </p:txBody>
      </p:sp>
    </p:spTree>
    <p:extLst>
      <p:ext uri="{BB962C8B-B14F-4D97-AF65-F5344CB8AC3E}">
        <p14:creationId xmlns:p14="http://schemas.microsoft.com/office/powerpoint/2010/main" val="346144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6/16/2024</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‹Nº›</a:t>
            </a:fld>
            <a:endParaRPr lang="en-US" dirty="0"/>
          </a:p>
        </p:txBody>
      </p:sp>
    </p:spTree>
    <p:extLst>
      <p:ext uri="{BB962C8B-B14F-4D97-AF65-F5344CB8AC3E}">
        <p14:creationId xmlns:p14="http://schemas.microsoft.com/office/powerpoint/2010/main" val="3017382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6/16/2024</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‹Nº›</a:t>
            </a:fld>
            <a:endParaRPr lang="en-US" dirty="0"/>
          </a:p>
        </p:txBody>
      </p:sp>
    </p:spTree>
    <p:extLst>
      <p:ext uri="{BB962C8B-B14F-4D97-AF65-F5344CB8AC3E}">
        <p14:creationId xmlns:p14="http://schemas.microsoft.com/office/powerpoint/2010/main" val="3075125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6/16/2024</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‹Nº›</a:t>
            </a:fld>
            <a:endParaRPr lang="en-US" dirty="0"/>
          </a:p>
        </p:txBody>
      </p:sp>
    </p:spTree>
    <p:extLst>
      <p:ext uri="{BB962C8B-B14F-4D97-AF65-F5344CB8AC3E}">
        <p14:creationId xmlns:p14="http://schemas.microsoft.com/office/powerpoint/2010/main" val="4202821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6/16/2024</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‹Nº›</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6212012"/>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ítulo 1">
            <a:extLst>
              <a:ext uri="{FF2B5EF4-FFF2-40B4-BE49-F238E27FC236}">
                <a16:creationId xmlns:a16="http://schemas.microsoft.com/office/drawing/2014/main" id="{822DAE5F-0C47-9478-68F8-CB0124B09C67}"/>
              </a:ext>
            </a:extLst>
          </p:cNvPr>
          <p:cNvSpPr>
            <a:spLocks noGrp="1"/>
          </p:cNvSpPr>
          <p:nvPr>
            <p:ph type="ctrTitle"/>
          </p:nvPr>
        </p:nvSpPr>
        <p:spPr>
          <a:xfrm>
            <a:off x="6090045" y="1346200"/>
            <a:ext cx="5624118" cy="3284538"/>
          </a:xfrm>
        </p:spPr>
        <p:txBody>
          <a:bodyPr anchor="b">
            <a:normAutofit/>
          </a:bodyPr>
          <a:lstStyle/>
          <a:p>
            <a:r>
              <a:rPr lang="es-CL"/>
              <a:t>Onlyflans</a:t>
            </a:r>
            <a:endParaRPr lang="es-CL" dirty="0"/>
          </a:p>
        </p:txBody>
      </p:sp>
      <p:sp>
        <p:nvSpPr>
          <p:cNvPr id="3" name="Subtítulo 2">
            <a:extLst>
              <a:ext uri="{FF2B5EF4-FFF2-40B4-BE49-F238E27FC236}">
                <a16:creationId xmlns:a16="http://schemas.microsoft.com/office/drawing/2014/main" id="{776FD9ED-05C3-E266-30A6-CEC8746D23A8}"/>
              </a:ext>
            </a:extLst>
          </p:cNvPr>
          <p:cNvSpPr>
            <a:spLocks noGrp="1"/>
          </p:cNvSpPr>
          <p:nvPr>
            <p:ph type="subTitle" idx="1"/>
          </p:nvPr>
        </p:nvSpPr>
        <p:spPr>
          <a:xfrm>
            <a:off x="6096369" y="4630738"/>
            <a:ext cx="5617794" cy="1150937"/>
          </a:xfrm>
        </p:spPr>
        <p:txBody>
          <a:bodyPr anchor="t">
            <a:normAutofit/>
          </a:bodyPr>
          <a:lstStyle/>
          <a:p>
            <a:pPr>
              <a:lnSpc>
                <a:spcPct val="120000"/>
              </a:lnSpc>
            </a:pPr>
            <a:endParaRPr lang="es-CL" sz="2200" dirty="0"/>
          </a:p>
        </p:txBody>
      </p:sp>
      <p:sp>
        <p:nvSpPr>
          <p:cNvPr id="11" name="Freeform: Shape 10">
            <a:extLst>
              <a:ext uri="{FF2B5EF4-FFF2-40B4-BE49-F238E27FC236}">
                <a16:creationId xmlns:a16="http://schemas.microsoft.com/office/drawing/2014/main" id="{96CB0275-66F1-4491-93B8-121D0C717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14"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3" name="Freeform: Shape 12">
            <a:extLst>
              <a:ext uri="{FF2B5EF4-FFF2-40B4-BE49-F238E27FC236}">
                <a16:creationId xmlns:a16="http://schemas.microsoft.com/office/drawing/2014/main" id="{18D32C3D-8F76-4E99-BE56-0836CC38C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493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64" name="Picture 3">
            <a:extLst>
              <a:ext uri="{FF2B5EF4-FFF2-40B4-BE49-F238E27FC236}">
                <a16:creationId xmlns:a16="http://schemas.microsoft.com/office/drawing/2014/main" id="{75641174-CC27-A169-DCE4-4DF1B205939F}"/>
              </a:ext>
            </a:extLst>
          </p:cNvPr>
          <p:cNvPicPr>
            <a:picLocks noChangeAspect="1"/>
          </p:cNvPicPr>
          <p:nvPr/>
        </p:nvPicPr>
        <p:blipFill rotWithShape="1">
          <a:blip r:embed="rId2"/>
          <a:srcRect l="11228" r="15382"/>
          <a:stretch/>
        </p:blipFill>
        <p:spPr>
          <a:xfrm>
            <a:off x="153" y="10"/>
            <a:ext cx="5033023" cy="6857990"/>
          </a:xfrm>
          <a:custGeom>
            <a:avLst/>
            <a:gdLst/>
            <a:ahLst/>
            <a:cxnLst/>
            <a:rect l="l" t="t" r="r" b="b"/>
            <a:pathLst>
              <a:path w="4710787" h="6858000">
                <a:moveTo>
                  <a:pt x="0" y="0"/>
                </a:moveTo>
                <a:lnTo>
                  <a:pt x="1214365" y="0"/>
                </a:lnTo>
                <a:lnTo>
                  <a:pt x="1994531" y="0"/>
                </a:lnTo>
                <a:lnTo>
                  <a:pt x="3087764" y="0"/>
                </a:lnTo>
                <a:lnTo>
                  <a:pt x="3109888" y="14997"/>
                </a:lnTo>
                <a:cubicBezTo>
                  <a:pt x="4137051" y="754641"/>
                  <a:pt x="4710787" y="2093192"/>
                  <a:pt x="4710787" y="3621656"/>
                </a:cubicBezTo>
                <a:cubicBezTo>
                  <a:pt x="4710787" y="4969131"/>
                  <a:pt x="3782062" y="5602839"/>
                  <a:pt x="2836437" y="6374814"/>
                </a:cubicBezTo>
                <a:cubicBezTo>
                  <a:pt x="2664234" y="6515397"/>
                  <a:pt x="2493607" y="6653108"/>
                  <a:pt x="2319789" y="6780599"/>
                </a:cubicBezTo>
                <a:lnTo>
                  <a:pt x="2208033" y="6858000"/>
                </a:lnTo>
                <a:lnTo>
                  <a:pt x="1994531" y="6858000"/>
                </a:lnTo>
                <a:lnTo>
                  <a:pt x="1214365" y="6858000"/>
                </a:lnTo>
                <a:lnTo>
                  <a:pt x="0" y="6858000"/>
                </a:lnTo>
                <a:close/>
              </a:path>
            </a:pathLst>
          </a:custGeom>
        </p:spPr>
      </p:pic>
      <p:sp>
        <p:nvSpPr>
          <p:cNvPr id="15" name="Freeform: Shape 14">
            <a:extLst>
              <a:ext uri="{FF2B5EF4-FFF2-40B4-BE49-F238E27FC236}">
                <a16:creationId xmlns:a16="http://schemas.microsoft.com/office/drawing/2014/main" id="{70766076-46F5-42D5-A773-2B3BEF2B8B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25575"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303082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nodePh="1">
                                  <p:stCondLst>
                                    <p:cond delay="1500"/>
                                  </p:stCondLst>
                                  <p:endCondLst>
                                    <p:cond evt="begin" delay="0">
                                      <p:tn val="8"/>
                                    </p:cond>
                                  </p:end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DFE791-5702-8FE6-EAF1-2A168834EE69}"/>
              </a:ext>
            </a:extLst>
          </p:cNvPr>
          <p:cNvSpPr>
            <a:spLocks noGrp="1"/>
          </p:cNvSpPr>
          <p:nvPr>
            <p:ph type="title"/>
          </p:nvPr>
        </p:nvSpPr>
        <p:spPr/>
        <p:txBody>
          <a:bodyPr/>
          <a:lstStyle/>
          <a:p>
            <a:r>
              <a:rPr lang="es-CL" dirty="0"/>
              <a:t>Descripción</a:t>
            </a:r>
          </a:p>
        </p:txBody>
      </p:sp>
      <p:sp>
        <p:nvSpPr>
          <p:cNvPr id="3" name="Marcador de contenido 2">
            <a:extLst>
              <a:ext uri="{FF2B5EF4-FFF2-40B4-BE49-F238E27FC236}">
                <a16:creationId xmlns:a16="http://schemas.microsoft.com/office/drawing/2014/main" id="{8E748B42-6100-A825-CE7A-68C9A416F10A}"/>
              </a:ext>
            </a:extLst>
          </p:cNvPr>
          <p:cNvSpPr>
            <a:spLocks noGrp="1"/>
          </p:cNvSpPr>
          <p:nvPr>
            <p:ph idx="1"/>
          </p:nvPr>
        </p:nvSpPr>
        <p:spPr/>
        <p:txBody>
          <a:bodyPr/>
          <a:lstStyle/>
          <a:p>
            <a:r>
              <a:rPr lang="es-CL" dirty="0"/>
              <a:t>Sitio web responsivo que permite incorporar flanes, que permite que usuarios se interconecten en el marco del ecosistema de postres, más en específico de flanes. El sitio web permite incorporar nuevos flanes, inscripción de nuevos usuarios y que estos últimos puedan puntuar los flanes.</a:t>
            </a:r>
          </a:p>
        </p:txBody>
      </p:sp>
    </p:spTree>
    <p:extLst>
      <p:ext uri="{BB962C8B-B14F-4D97-AF65-F5344CB8AC3E}">
        <p14:creationId xmlns:p14="http://schemas.microsoft.com/office/powerpoint/2010/main" val="3714646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5D7627-3E67-64F0-1072-81F148985B28}"/>
              </a:ext>
            </a:extLst>
          </p:cNvPr>
          <p:cNvSpPr>
            <a:spLocks noGrp="1"/>
          </p:cNvSpPr>
          <p:nvPr>
            <p:ph type="title"/>
          </p:nvPr>
        </p:nvSpPr>
        <p:spPr/>
        <p:txBody>
          <a:bodyPr/>
          <a:lstStyle/>
          <a:p>
            <a:r>
              <a:rPr lang="es-CL" dirty="0"/>
              <a:t>Características del sitio web</a:t>
            </a:r>
          </a:p>
        </p:txBody>
      </p:sp>
      <p:sp>
        <p:nvSpPr>
          <p:cNvPr id="3" name="Marcador de contenido 2">
            <a:extLst>
              <a:ext uri="{FF2B5EF4-FFF2-40B4-BE49-F238E27FC236}">
                <a16:creationId xmlns:a16="http://schemas.microsoft.com/office/drawing/2014/main" id="{24B610AE-EE6A-316D-53EF-9CF2915B6736}"/>
              </a:ext>
            </a:extLst>
          </p:cNvPr>
          <p:cNvSpPr>
            <a:spLocks noGrp="1"/>
          </p:cNvSpPr>
          <p:nvPr>
            <p:ph idx="1"/>
          </p:nvPr>
        </p:nvSpPr>
        <p:spPr/>
        <p:txBody>
          <a:bodyPr/>
          <a:lstStyle/>
          <a:p>
            <a:r>
              <a:rPr lang="es-CL" dirty="0"/>
              <a:t>Sitio web generado con </a:t>
            </a:r>
            <a:r>
              <a:rPr lang="es-CL" dirty="0" err="1"/>
              <a:t>frontend</a:t>
            </a:r>
            <a:r>
              <a:rPr lang="es-CL" dirty="0"/>
              <a:t> de Bootstrap y </a:t>
            </a:r>
            <a:r>
              <a:rPr lang="es-CL" dirty="0" err="1"/>
              <a:t>backend</a:t>
            </a:r>
            <a:r>
              <a:rPr lang="es-CL" dirty="0"/>
              <a:t> Django.</a:t>
            </a:r>
          </a:p>
        </p:txBody>
      </p:sp>
    </p:spTree>
    <p:extLst>
      <p:ext uri="{BB962C8B-B14F-4D97-AF65-F5344CB8AC3E}">
        <p14:creationId xmlns:p14="http://schemas.microsoft.com/office/powerpoint/2010/main" val="3644517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41964A-E735-EF65-E6BA-EAD602A23FDB}"/>
              </a:ext>
            </a:extLst>
          </p:cNvPr>
          <p:cNvSpPr>
            <a:spLocks noGrp="1"/>
          </p:cNvSpPr>
          <p:nvPr>
            <p:ph type="title"/>
          </p:nvPr>
        </p:nvSpPr>
        <p:spPr/>
        <p:txBody>
          <a:bodyPr/>
          <a:lstStyle/>
          <a:p>
            <a:r>
              <a:rPr lang="es-CL" dirty="0"/>
              <a:t>Características personalizadas</a:t>
            </a:r>
          </a:p>
        </p:txBody>
      </p:sp>
      <p:sp>
        <p:nvSpPr>
          <p:cNvPr id="3" name="Marcador de contenido 2">
            <a:extLst>
              <a:ext uri="{FF2B5EF4-FFF2-40B4-BE49-F238E27FC236}">
                <a16:creationId xmlns:a16="http://schemas.microsoft.com/office/drawing/2014/main" id="{1B6174F8-586C-C69A-1F26-6E1F4DD7D3FE}"/>
              </a:ext>
            </a:extLst>
          </p:cNvPr>
          <p:cNvSpPr>
            <a:spLocks noGrp="1"/>
          </p:cNvSpPr>
          <p:nvPr>
            <p:ph idx="1"/>
          </p:nvPr>
        </p:nvSpPr>
        <p:spPr/>
        <p:txBody>
          <a:bodyPr/>
          <a:lstStyle/>
          <a:p>
            <a:pPr marL="285750" indent="-285750">
              <a:buFont typeface="Arial" panose="020B0604020202020204" pitchFamily="34" charset="0"/>
              <a:buChar char="•"/>
            </a:pPr>
            <a:endParaRPr lang="es-CL" dirty="0"/>
          </a:p>
        </p:txBody>
      </p:sp>
    </p:spTree>
    <p:extLst>
      <p:ext uri="{BB962C8B-B14F-4D97-AF65-F5344CB8AC3E}">
        <p14:creationId xmlns:p14="http://schemas.microsoft.com/office/powerpoint/2010/main" val="499202768"/>
      </p:ext>
    </p:extLst>
  </p:cSld>
  <p:clrMapOvr>
    <a:masterClrMapping/>
  </p:clrMapOvr>
</p:sld>
</file>

<file path=ppt/theme/theme1.xml><?xml version="1.0" encoding="utf-8"?>
<a:theme xmlns:a="http://schemas.openxmlformats.org/drawingml/2006/main" name="SketchLinesVTI">
  <a:themeElements>
    <a:clrScheme name="AnalogousFromRegularSeedLeftStep">
      <a:dk1>
        <a:srgbClr val="000000"/>
      </a:dk1>
      <a:lt1>
        <a:srgbClr val="FFFFFF"/>
      </a:lt1>
      <a:dk2>
        <a:srgbClr val="1D2733"/>
      </a:dk2>
      <a:lt2>
        <a:srgbClr val="E2E4E8"/>
      </a:lt2>
      <a:accent1>
        <a:srgbClr val="C3954D"/>
      </a:accent1>
      <a:accent2>
        <a:srgbClr val="B1523B"/>
      </a:accent2>
      <a:accent3>
        <a:srgbClr val="C34D67"/>
      </a:accent3>
      <a:accent4>
        <a:srgbClr val="B13B86"/>
      </a:accent4>
      <a:accent5>
        <a:srgbClr val="BD4DC3"/>
      </a:accent5>
      <a:accent6>
        <a:srgbClr val="7A3BB1"/>
      </a:accent6>
      <a:hlink>
        <a:srgbClr val="3F71BF"/>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7</TotalTime>
  <Words>68</Words>
  <Application>Microsoft Office PowerPoint</Application>
  <PresentationFormat>Panorámica</PresentationFormat>
  <Paragraphs>6</Paragraphs>
  <Slides>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vt:i4>
      </vt:variant>
    </vt:vector>
  </HeadingPairs>
  <TitlesOfParts>
    <vt:vector size="8" baseType="lpstr">
      <vt:lpstr>Meiryo</vt:lpstr>
      <vt:lpstr>Arial</vt:lpstr>
      <vt:lpstr>Corbel</vt:lpstr>
      <vt:lpstr>SketchLinesVTI</vt:lpstr>
      <vt:lpstr>Onlyflans</vt:lpstr>
      <vt:lpstr>Descripción</vt:lpstr>
      <vt:lpstr>Características del sitio web</vt:lpstr>
      <vt:lpstr>Características personalizadas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Carlos Robles Calderon</dc:creator>
  <cp:lastModifiedBy>Carlos Robles Calderon</cp:lastModifiedBy>
  <cp:revision>1</cp:revision>
  <dcterms:created xsi:type="dcterms:W3CDTF">2024-06-16T04:19:26Z</dcterms:created>
  <dcterms:modified xsi:type="dcterms:W3CDTF">2024-06-16T04:26:44Z</dcterms:modified>
</cp:coreProperties>
</file>