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Inter SemiBold"/>
      <p:regular r:id="rId17"/>
      <p:bold r:id="rId18"/>
      <p:italic r:id="rId19"/>
      <p:boldItalic r:id="rId20"/>
    </p:embeddedFont>
    <p:embeddedFont>
      <p:font typeface="Inter Light"/>
      <p:regular r:id="rId21"/>
      <p:bold r:id="rId22"/>
      <p:italic r:id="rId23"/>
      <p:boldItalic r:id="rId24"/>
    </p:embeddedFont>
    <p:embeddedFont>
      <p:font typeface="Inter"/>
      <p:regular r:id="rId25"/>
      <p:bold r:id="rId26"/>
      <p:italic r:id="rId27"/>
      <p:boldItalic r:id="rId28"/>
    </p:embeddedFont>
    <p:embeddedFont>
      <p:font typeface="Inter ExtraBold"/>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SemiBold-boldItalic.fntdata"/><Relationship Id="rId22" Type="http://schemas.openxmlformats.org/officeDocument/2006/relationships/font" Target="fonts/InterLight-bold.fntdata"/><Relationship Id="rId21" Type="http://schemas.openxmlformats.org/officeDocument/2006/relationships/font" Target="fonts/InterLight-regular.fntdata"/><Relationship Id="rId24" Type="http://schemas.openxmlformats.org/officeDocument/2006/relationships/font" Target="fonts/InterLight-boldItalic.fntdata"/><Relationship Id="rId23" Type="http://schemas.openxmlformats.org/officeDocument/2006/relationships/font" Target="fonts/Inter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ter-bold.fntdata"/><Relationship Id="rId25" Type="http://schemas.openxmlformats.org/officeDocument/2006/relationships/font" Target="fonts/Inter-regular.fntdata"/><Relationship Id="rId28" Type="http://schemas.openxmlformats.org/officeDocument/2006/relationships/font" Target="fonts/Inter-boldItalic.fntdata"/><Relationship Id="rId27" Type="http://schemas.openxmlformats.org/officeDocument/2006/relationships/font" Target="fonts/Inter-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nterExtraBold-bold.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InterExtraBol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InterSemiBold-regular.fntdata"/><Relationship Id="rId16" Type="http://schemas.openxmlformats.org/officeDocument/2006/relationships/slide" Target="slides/slide10.xml"/><Relationship Id="rId19" Type="http://schemas.openxmlformats.org/officeDocument/2006/relationships/font" Target="fonts/InterSemiBold-italic.fntdata"/><Relationship Id="rId18" Type="http://schemas.openxmlformats.org/officeDocument/2006/relationships/font" Target="fonts/Inter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87d1623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d87d1623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2d3e4db026_2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2d3e4db026_2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2d3e4db026_2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2d3e4db026_2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d87d16237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d87d16237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2d3e4db026_2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2d3e4db026_2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2d3e4db02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2d3e4db02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d9227b2c4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d9227b2c4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2d4ef9f5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2d4ef9f5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2d4ef9f5a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2d4ef9f5a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d9018fa9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d9018fa9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56" name="Google Shape;56;p14"/>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57" name="Google Shape;57;p1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58" name="Google Shape;58;p14"/>
          <p:cNvSpPr/>
          <p:nvPr>
            <p:ph idx="3" type="pic"/>
          </p:nvPr>
        </p:nvSpPr>
        <p:spPr>
          <a:xfrm>
            <a:off x="5039775" y="196800"/>
            <a:ext cx="3905400" cy="4749900"/>
          </a:xfrm>
          <a:prstGeom prst="roundRect">
            <a:avLst>
              <a:gd fmla="val 2053" name="adj"/>
            </a:avLst>
          </a:prstGeom>
          <a:noFill/>
          <a:ln>
            <a:noFill/>
          </a:ln>
        </p:spPr>
      </p:sp>
      <p:sp>
        <p:nvSpPr>
          <p:cNvPr id="59" name="Google Shape;59;p1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0" name="Google Shape;60;p1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r>
              <a:rPr lang="en" sz="700">
                <a:solidFill>
                  <a:schemeClr val="lt2"/>
                </a:solidFill>
                <a:latin typeface="Inter"/>
                <a:ea typeface="Inter"/>
                <a:cs typeface="Inter"/>
                <a:sym typeface="Inter"/>
              </a:rPr>
              <a:t>©</a:t>
            </a:r>
            <a:endParaRPr sz="700">
              <a:solidFill>
                <a:schemeClr val="lt2"/>
              </a:solidFill>
              <a:latin typeface="Inter"/>
              <a:ea typeface="Inter"/>
              <a:cs typeface="Inter"/>
              <a:sym typeface="Inter"/>
            </a:endParaRPr>
          </a:p>
        </p:txBody>
      </p:sp>
      <p:sp>
        <p:nvSpPr>
          <p:cNvPr id="61" name="Google Shape;61;p14"/>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bg>
      <p:bgPr>
        <a:solidFill>
          <a:schemeClr val="dk1"/>
        </a:solidFill>
      </p:bgPr>
    </p:bg>
    <p:spTree>
      <p:nvGrpSpPr>
        <p:cNvPr id="62" name="Shape 62"/>
        <p:cNvGrpSpPr/>
        <p:nvPr/>
      </p:nvGrpSpPr>
      <p:grpSpPr>
        <a:xfrm>
          <a:off x="0" y="0"/>
          <a:ext cx="0" cy="0"/>
          <a:chOff x="0" y="0"/>
          <a:chExt cx="0" cy="0"/>
        </a:xfrm>
      </p:grpSpPr>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5"/>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65" name="Google Shape;65;p15"/>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66" name="Google Shape;66;p1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67" name="Google Shape;67;p15"/>
          <p:cNvSpPr/>
          <p:nvPr>
            <p:ph idx="3" type="pic"/>
          </p:nvPr>
        </p:nvSpPr>
        <p:spPr>
          <a:xfrm>
            <a:off x="5039775" y="196800"/>
            <a:ext cx="3905400" cy="4749900"/>
          </a:xfrm>
          <a:prstGeom prst="roundRect">
            <a:avLst>
              <a:gd fmla="val 2053" name="adj"/>
            </a:avLst>
          </a:prstGeom>
          <a:noFill/>
          <a:ln>
            <a:noFill/>
          </a:ln>
        </p:spPr>
      </p:sp>
      <p:sp>
        <p:nvSpPr>
          <p:cNvPr id="68" name="Google Shape;68;p1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9" name="Google Shape;69;p1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70" name="Google Shape;70;p1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bg>
      <p:bgPr>
        <a:solidFill>
          <a:schemeClr val="lt1"/>
        </a:solidFill>
      </p:bgPr>
    </p:bg>
    <p:spTree>
      <p:nvGrpSpPr>
        <p:cNvPr id="71" name="Shape 71"/>
        <p:cNvGrpSpPr/>
        <p:nvPr/>
      </p:nvGrpSpPr>
      <p:grpSpPr>
        <a:xfrm>
          <a:off x="0" y="0"/>
          <a:ext cx="0" cy="0"/>
          <a:chOff x="0" y="0"/>
          <a:chExt cx="0" cy="0"/>
        </a:xfrm>
      </p:grpSpPr>
      <p:sp>
        <p:nvSpPr>
          <p:cNvPr id="72" name="Google Shape;72;p16"/>
          <p:cNvSpPr/>
          <p:nvPr>
            <p:ph idx="2" type="pic"/>
          </p:nvPr>
        </p:nvSpPr>
        <p:spPr>
          <a:xfrm>
            <a:off x="5039775" y="203250"/>
            <a:ext cx="3905400" cy="2298600"/>
          </a:xfrm>
          <a:prstGeom prst="roundRect">
            <a:avLst>
              <a:gd fmla="val 2053" name="adj"/>
            </a:avLst>
          </a:prstGeom>
          <a:noFill/>
          <a:ln>
            <a:noFill/>
          </a:ln>
        </p:spPr>
      </p:sp>
      <p:cxnSp>
        <p:nvCxnSpPr>
          <p:cNvPr id="73" name="Google Shape;73;p1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74" name="Google Shape;74;p16"/>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75" name="Google Shape;75;p16"/>
          <p:cNvSpPr/>
          <p:nvPr>
            <p:ph idx="3" type="pic"/>
          </p:nvPr>
        </p:nvSpPr>
        <p:spPr>
          <a:xfrm>
            <a:off x="5039775" y="2624675"/>
            <a:ext cx="3905400" cy="2298600"/>
          </a:xfrm>
          <a:prstGeom prst="roundRect">
            <a:avLst>
              <a:gd fmla="val 2053" name="adj"/>
            </a:avLst>
          </a:prstGeom>
          <a:noFill/>
          <a:ln>
            <a:noFill/>
          </a:ln>
        </p:spPr>
      </p:sp>
      <p:sp>
        <p:nvSpPr>
          <p:cNvPr id="76" name="Google Shape;76;p16"/>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77" name="Google Shape;77;p1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78" name="Google Shape;78;p1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79" name="Google Shape;79;p1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bg>
      <p:bgPr>
        <a:solidFill>
          <a:schemeClr val="dk2"/>
        </a:solidFill>
      </p:bgPr>
    </p:bg>
    <p:spTree>
      <p:nvGrpSpPr>
        <p:cNvPr id="80" name="Shape 80"/>
        <p:cNvGrpSpPr/>
        <p:nvPr/>
      </p:nvGrpSpPr>
      <p:grpSpPr>
        <a:xfrm>
          <a:off x="0" y="0"/>
          <a:ext cx="0" cy="0"/>
          <a:chOff x="0" y="0"/>
          <a:chExt cx="0" cy="0"/>
        </a:xfrm>
      </p:grpSpPr>
      <p:cxnSp>
        <p:nvCxnSpPr>
          <p:cNvPr id="81" name="Google Shape;81;p17"/>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82" name="Google Shape;82;p17"/>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83" name="Google Shape;83;p17"/>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84" name="Google Shape;84;p17"/>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85" name="Google Shape;85;p1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17"/>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bg>
      <p:bgPr>
        <a:solidFill>
          <a:schemeClr val="dk1"/>
        </a:solidFill>
      </p:bgPr>
    </p:bg>
    <p:spTree>
      <p:nvGrpSpPr>
        <p:cNvPr id="87" name="Shape 87"/>
        <p:cNvGrpSpPr/>
        <p:nvPr/>
      </p:nvGrpSpPr>
      <p:grpSpPr>
        <a:xfrm>
          <a:off x="0" y="0"/>
          <a:ext cx="0" cy="0"/>
          <a:chOff x="0" y="0"/>
          <a:chExt cx="0" cy="0"/>
        </a:xfrm>
      </p:grpSpPr>
      <p:sp>
        <p:nvSpPr>
          <p:cNvPr id="88" name="Google Shape;8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89" name="Google Shape;89;p18"/>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90" name="Google Shape;90;p18"/>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91" name="Google Shape;91;p18"/>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2" name="Google Shape;92;p18"/>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3" name="Google Shape;93;p18"/>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94" name="Google Shape;94;p18"/>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95" name="Google Shape;95;p18"/>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bg>
      <p:bgPr>
        <a:solidFill>
          <a:schemeClr val="lt1"/>
        </a:solidFill>
      </p:bgPr>
    </p:bg>
    <p:spTree>
      <p:nvGrpSpPr>
        <p:cNvPr id="96" name="Shape 96"/>
        <p:cNvGrpSpPr/>
        <p:nvPr/>
      </p:nvGrpSpPr>
      <p:grpSpPr>
        <a:xfrm>
          <a:off x="0" y="0"/>
          <a:ext cx="0" cy="0"/>
          <a:chOff x="0" y="0"/>
          <a:chExt cx="0" cy="0"/>
        </a:xfrm>
      </p:grpSpPr>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98" name="Google Shape;98;p19"/>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99" name="Google Shape;99;p19"/>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100" name="Google Shape;100;p19"/>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1" name="Google Shape;101;p19"/>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2" name="Google Shape;102;p19"/>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3" name="Google Shape;103;p19"/>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4" name="Google Shape;104;p19"/>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05" name="Google Shape;105;p19"/>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06" name="Google Shape;106;p19"/>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bg>
      <p:bgPr>
        <a:solidFill>
          <a:schemeClr val="lt1"/>
        </a:solidFill>
      </p:bgPr>
    </p:bg>
    <p:spTree>
      <p:nvGrpSpPr>
        <p:cNvPr id="107" name="Shape 107"/>
        <p:cNvGrpSpPr/>
        <p:nvPr/>
      </p:nvGrpSpPr>
      <p:grpSpPr>
        <a:xfrm>
          <a:off x="0" y="0"/>
          <a:ext cx="0" cy="0"/>
          <a:chOff x="0" y="0"/>
          <a:chExt cx="0" cy="0"/>
        </a:xfrm>
      </p:grpSpPr>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09" name="Google Shape;109;p2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10" name="Google Shape;110;p20"/>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11" name="Google Shape;111;p20"/>
          <p:cNvSpPr/>
          <p:nvPr>
            <p:ph idx="2" type="pic"/>
          </p:nvPr>
        </p:nvSpPr>
        <p:spPr>
          <a:xfrm>
            <a:off x="5039775" y="196800"/>
            <a:ext cx="3905400" cy="4749900"/>
          </a:xfrm>
          <a:prstGeom prst="roundRect">
            <a:avLst>
              <a:gd fmla="val 2053" name="adj"/>
            </a:avLst>
          </a:prstGeom>
          <a:noFill/>
          <a:ln>
            <a:noFill/>
          </a:ln>
        </p:spPr>
      </p:sp>
      <p:sp>
        <p:nvSpPr>
          <p:cNvPr id="112" name="Google Shape;112;p20"/>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13" name="Google Shape;113;p2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14" name="Google Shape;114;p20"/>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15" name="Google Shape;115;p2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bg>
      <p:bgPr>
        <a:solidFill>
          <a:schemeClr val="dk1"/>
        </a:solidFill>
      </p:bgPr>
    </p:bg>
    <p:spTree>
      <p:nvGrpSpPr>
        <p:cNvPr id="116" name="Shape 116"/>
        <p:cNvGrpSpPr/>
        <p:nvPr/>
      </p:nvGrpSpPr>
      <p:grpSpPr>
        <a:xfrm>
          <a:off x="0" y="0"/>
          <a:ext cx="0" cy="0"/>
          <a:chOff x="0" y="0"/>
          <a:chExt cx="0" cy="0"/>
        </a:xfrm>
      </p:grpSpPr>
      <p:sp>
        <p:nvSpPr>
          <p:cNvPr id="117" name="Google Shape;117;p21"/>
          <p:cNvSpPr/>
          <p:nvPr>
            <p:ph idx="2" type="pic"/>
          </p:nvPr>
        </p:nvSpPr>
        <p:spPr>
          <a:xfrm>
            <a:off x="566350" y="1569300"/>
            <a:ext cx="1466400" cy="1570200"/>
          </a:xfrm>
          <a:prstGeom prst="roundRect">
            <a:avLst>
              <a:gd fmla="val 6320" name="adj"/>
            </a:avLst>
          </a:prstGeom>
          <a:noFill/>
          <a:ln>
            <a:noFill/>
          </a:ln>
        </p:spPr>
      </p:sp>
      <p:sp>
        <p:nvSpPr>
          <p:cNvPr id="118" name="Google Shape;118;p21"/>
          <p:cNvSpPr/>
          <p:nvPr>
            <p:ph idx="3" type="pic"/>
          </p:nvPr>
        </p:nvSpPr>
        <p:spPr>
          <a:xfrm>
            <a:off x="2588275" y="1569300"/>
            <a:ext cx="1466400" cy="1570200"/>
          </a:xfrm>
          <a:prstGeom prst="roundRect">
            <a:avLst>
              <a:gd fmla="val 6320" name="adj"/>
            </a:avLst>
          </a:prstGeom>
          <a:noFill/>
          <a:ln>
            <a:noFill/>
          </a:ln>
        </p:spPr>
      </p:sp>
      <p:sp>
        <p:nvSpPr>
          <p:cNvPr id="119" name="Google Shape;119;p21"/>
          <p:cNvSpPr/>
          <p:nvPr>
            <p:ph idx="4" type="pic"/>
          </p:nvPr>
        </p:nvSpPr>
        <p:spPr>
          <a:xfrm>
            <a:off x="4613113" y="1569300"/>
            <a:ext cx="1466400" cy="1570200"/>
          </a:xfrm>
          <a:prstGeom prst="roundRect">
            <a:avLst>
              <a:gd fmla="val 6320" name="adj"/>
            </a:avLst>
          </a:prstGeom>
          <a:noFill/>
          <a:ln>
            <a:noFill/>
          </a:ln>
        </p:spPr>
      </p:sp>
      <p:sp>
        <p:nvSpPr>
          <p:cNvPr id="120" name="Google Shape;120;p21"/>
          <p:cNvSpPr/>
          <p:nvPr>
            <p:ph idx="5" type="pic"/>
          </p:nvPr>
        </p:nvSpPr>
        <p:spPr>
          <a:xfrm>
            <a:off x="6637950" y="1569300"/>
            <a:ext cx="1466400" cy="1570200"/>
          </a:xfrm>
          <a:prstGeom prst="roundRect">
            <a:avLst>
              <a:gd fmla="val 6320" name="adj"/>
            </a:avLst>
          </a:prstGeom>
          <a:noFill/>
          <a:ln>
            <a:noFill/>
          </a:ln>
        </p:spPr>
      </p:sp>
      <p:cxnSp>
        <p:nvCxnSpPr>
          <p:cNvPr id="121" name="Google Shape;121;p2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22" name="Google Shape;122;p21"/>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23" name="Google Shape;123;p21"/>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4" name="Google Shape;124;p21"/>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5" name="Google Shape;125;p21"/>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6" name="Google Shape;126;p21"/>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7" name="Google Shape;127;p2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28" name="Google Shape;128;p2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29" name="Google Shape;129;p2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bg>
      <p:bgPr>
        <a:solidFill>
          <a:schemeClr val="dk2"/>
        </a:solidFill>
      </p:bgPr>
    </p:bg>
    <p:spTree>
      <p:nvGrpSpPr>
        <p:cNvPr id="130" name="Shape 130"/>
        <p:cNvGrpSpPr/>
        <p:nvPr/>
      </p:nvGrpSpPr>
      <p:grpSpPr>
        <a:xfrm>
          <a:off x="0" y="0"/>
          <a:ext cx="0" cy="0"/>
          <a:chOff x="0" y="0"/>
          <a:chExt cx="0" cy="0"/>
        </a:xfrm>
      </p:grpSpPr>
      <p:sp>
        <p:nvSpPr>
          <p:cNvPr id="131" name="Google Shape;131;p2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32" name="Google Shape;132;p2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3" name="Google Shape;133;p22"/>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4" name="Google Shape;134;p22"/>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5" name="Google Shape;135;p22"/>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6" name="Google Shape;136;p22"/>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7" name="Google Shape;137;p22"/>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8" name="Google Shape;138;p22"/>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9" name="Google Shape;139;p22"/>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40" name="Google Shape;140;p2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41" name="Google Shape;141;p2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142" name="Shape 142"/>
        <p:cNvGrpSpPr/>
        <p:nvPr/>
      </p:nvGrpSpPr>
      <p:grpSpPr>
        <a:xfrm>
          <a:off x="0" y="0"/>
          <a:ext cx="0" cy="0"/>
          <a:chOff x="0" y="0"/>
          <a:chExt cx="0" cy="0"/>
        </a:xfrm>
      </p:grpSpPr>
      <p:sp>
        <p:nvSpPr>
          <p:cNvPr id="143" name="Google Shape;143;p2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44" name="Google Shape;144;p2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45" name="Google Shape;145;p23"/>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46" name="Google Shape;146;p23"/>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147" name="Google Shape;147;p23"/>
          <p:cNvCxnSpPr>
            <a:endCxn id="148"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49" name="Google Shape;149;p23"/>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50" name="Google Shape;150;p23"/>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148" name="Google Shape;148;p23"/>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1" name="Google Shape;151;p23"/>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2" name="Google Shape;152;p23"/>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3" name="Google Shape;153;p23"/>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54" name="Google Shape;154;p23"/>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55" name="Google Shape;155;p23"/>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56" name="Google Shape;156;p23"/>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57" name="Google Shape;157;p23"/>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158" name="Google Shape;158;p23"/>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59" name="Google Shape;159;p23"/>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160" name="Google Shape;160;p2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61" name="Google Shape;161;p2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bg>
      <p:bgPr>
        <a:solidFill>
          <a:schemeClr val="lt1"/>
        </a:solidFill>
      </p:bgPr>
    </p:bg>
    <p:spTree>
      <p:nvGrpSpPr>
        <p:cNvPr id="162" name="Shape 162"/>
        <p:cNvGrpSpPr/>
        <p:nvPr/>
      </p:nvGrpSpPr>
      <p:grpSpPr>
        <a:xfrm>
          <a:off x="0" y="0"/>
          <a:ext cx="0" cy="0"/>
          <a:chOff x="0" y="0"/>
          <a:chExt cx="0" cy="0"/>
        </a:xfrm>
      </p:grpSpPr>
      <p:cxnSp>
        <p:nvCxnSpPr>
          <p:cNvPr id="163" name="Google Shape;163;p2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64" name="Google Shape;164;p24"/>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65" name="Google Shape;165;p24"/>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66" name="Google Shape;166;p2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7" name="Google Shape;167;p2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8" name="Google Shape;168;p2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bg>
      <p:bgPr>
        <a:solidFill>
          <a:schemeClr val="dk2"/>
        </a:solidFill>
      </p:bgPr>
    </p:bg>
    <p:spTree>
      <p:nvGrpSpPr>
        <p:cNvPr id="169" name="Shape 169"/>
        <p:cNvGrpSpPr/>
        <p:nvPr/>
      </p:nvGrpSpPr>
      <p:grpSpPr>
        <a:xfrm>
          <a:off x="0" y="0"/>
          <a:ext cx="0" cy="0"/>
          <a:chOff x="0" y="0"/>
          <a:chExt cx="0" cy="0"/>
        </a:xfrm>
      </p:grpSpPr>
      <p:sp>
        <p:nvSpPr>
          <p:cNvPr id="170" name="Google Shape;170;p25"/>
          <p:cNvSpPr/>
          <p:nvPr>
            <p:ph idx="2" type="pic"/>
          </p:nvPr>
        </p:nvSpPr>
        <p:spPr>
          <a:xfrm>
            <a:off x="213750" y="586950"/>
            <a:ext cx="8701800" cy="2327100"/>
          </a:xfrm>
          <a:prstGeom prst="roundRect">
            <a:avLst>
              <a:gd fmla="val 3913" name="adj"/>
            </a:avLst>
          </a:prstGeom>
          <a:noFill/>
          <a:ln>
            <a:noFill/>
          </a:ln>
        </p:spPr>
      </p:sp>
      <p:sp>
        <p:nvSpPr>
          <p:cNvPr id="171" name="Google Shape;171;p2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72" name="Google Shape;172;p2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73" name="Google Shape;173;p25"/>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74" name="Google Shape;174;p2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75" name="Google Shape;175;p2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bg>
      <p:bgPr>
        <a:solidFill>
          <a:schemeClr val="dk1"/>
        </a:solidFill>
      </p:bgPr>
    </p:bg>
    <p:spTree>
      <p:nvGrpSpPr>
        <p:cNvPr id="176" name="Shape 176"/>
        <p:cNvGrpSpPr/>
        <p:nvPr/>
      </p:nvGrpSpPr>
      <p:grpSpPr>
        <a:xfrm>
          <a:off x="0" y="0"/>
          <a:ext cx="0" cy="0"/>
          <a:chOff x="0" y="0"/>
          <a:chExt cx="0" cy="0"/>
        </a:xfrm>
      </p:grpSpPr>
      <p:sp>
        <p:nvSpPr>
          <p:cNvPr id="177" name="Google Shape;177;p26"/>
          <p:cNvSpPr/>
          <p:nvPr>
            <p:ph idx="2" type="pic"/>
          </p:nvPr>
        </p:nvSpPr>
        <p:spPr>
          <a:xfrm>
            <a:off x="6445900" y="626975"/>
            <a:ext cx="1932900" cy="2070000"/>
          </a:xfrm>
          <a:prstGeom prst="roundRect">
            <a:avLst>
              <a:gd fmla="val 5387" name="adj"/>
            </a:avLst>
          </a:prstGeom>
          <a:noFill/>
          <a:ln>
            <a:noFill/>
          </a:ln>
        </p:spPr>
      </p:sp>
      <p:sp>
        <p:nvSpPr>
          <p:cNvPr id="178" name="Google Shape;178;p26"/>
          <p:cNvSpPr/>
          <p:nvPr>
            <p:ph idx="3" type="pic"/>
          </p:nvPr>
        </p:nvSpPr>
        <p:spPr>
          <a:xfrm>
            <a:off x="4210025" y="626975"/>
            <a:ext cx="1932900" cy="2070000"/>
          </a:xfrm>
          <a:prstGeom prst="roundRect">
            <a:avLst>
              <a:gd fmla="val 5387" name="adj"/>
            </a:avLst>
          </a:prstGeom>
          <a:noFill/>
          <a:ln>
            <a:noFill/>
          </a:ln>
        </p:spPr>
      </p:sp>
      <p:cxnSp>
        <p:nvCxnSpPr>
          <p:cNvPr id="179" name="Google Shape;179;p26"/>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80" name="Google Shape;180;p26"/>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81" name="Google Shape;181;p26"/>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82" name="Google Shape;182;p26"/>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3" name="Google Shape;183;p26"/>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84" name="Google Shape;184;p26"/>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5" name="Google Shape;185;p26"/>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186" name="Google Shape;186;p26"/>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87" name="Google Shape;187;p2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88" name="Google Shape;188;p26"/>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bg>
      <p:bgPr>
        <a:solidFill>
          <a:schemeClr val="lt1"/>
        </a:solidFill>
      </p:bgPr>
    </p:bg>
    <p:spTree>
      <p:nvGrpSpPr>
        <p:cNvPr id="189" name="Shape 189"/>
        <p:cNvGrpSpPr/>
        <p:nvPr/>
      </p:nvGrpSpPr>
      <p:grpSpPr>
        <a:xfrm>
          <a:off x="0" y="0"/>
          <a:ext cx="0" cy="0"/>
          <a:chOff x="0" y="0"/>
          <a:chExt cx="0" cy="0"/>
        </a:xfrm>
      </p:grpSpPr>
      <p:cxnSp>
        <p:nvCxnSpPr>
          <p:cNvPr id="190" name="Google Shape;190;p2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27"/>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92" name="Google Shape;192;p27"/>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3" name="Google Shape;193;p27"/>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4" name="Google Shape;194;p27"/>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5" name="Google Shape;195;p27"/>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6" name="Google Shape;196;p27"/>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7" name="Google Shape;197;p27"/>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8" name="Google Shape;198;p27"/>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9" name="Google Shape;199;p27"/>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0" name="Google Shape;200;p27"/>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01" name="Google Shape;201;p27"/>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2" name="Google Shape;202;p27"/>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03" name="Google Shape;203;p27"/>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4" name="Google Shape;204;p2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05" name="Google Shape;205;p2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06" name="Google Shape;206;p2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bg>
      <p:bgPr>
        <a:solidFill>
          <a:schemeClr val="lt1"/>
        </a:solidFill>
      </p:bgPr>
    </p:bg>
    <p:spTree>
      <p:nvGrpSpPr>
        <p:cNvPr id="207" name="Shape 207"/>
        <p:cNvGrpSpPr/>
        <p:nvPr/>
      </p:nvGrpSpPr>
      <p:grpSpPr>
        <a:xfrm>
          <a:off x="0" y="0"/>
          <a:ext cx="0" cy="0"/>
          <a:chOff x="0" y="0"/>
          <a:chExt cx="0" cy="0"/>
        </a:xfrm>
      </p:grpSpPr>
      <p:sp>
        <p:nvSpPr>
          <p:cNvPr id="208" name="Google Shape;20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09" name="Google Shape;209;p2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10" name="Google Shape;210;p28"/>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211" name="Google Shape;211;p28"/>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212" name="Google Shape;212;p2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13" name="Google Shape;213;p28"/>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14" name="Google Shape;214;p2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bg>
      <p:bgPr>
        <a:solidFill>
          <a:schemeClr val="dk2"/>
        </a:solidFill>
      </p:bgPr>
    </p:bg>
    <p:spTree>
      <p:nvGrpSpPr>
        <p:cNvPr id="215" name="Shape 215"/>
        <p:cNvGrpSpPr/>
        <p:nvPr/>
      </p:nvGrpSpPr>
      <p:grpSpPr>
        <a:xfrm>
          <a:off x="0" y="0"/>
          <a:ext cx="0" cy="0"/>
          <a:chOff x="0" y="0"/>
          <a:chExt cx="0" cy="0"/>
        </a:xfrm>
      </p:grpSpPr>
      <p:sp>
        <p:nvSpPr>
          <p:cNvPr id="216" name="Google Shape;216;p29"/>
          <p:cNvSpPr/>
          <p:nvPr>
            <p:ph idx="2" type="pic"/>
          </p:nvPr>
        </p:nvSpPr>
        <p:spPr>
          <a:xfrm>
            <a:off x="211850" y="203250"/>
            <a:ext cx="4292400" cy="4737000"/>
          </a:xfrm>
          <a:prstGeom prst="roundRect">
            <a:avLst>
              <a:gd fmla="val 3358" name="adj"/>
            </a:avLst>
          </a:prstGeom>
          <a:noFill/>
          <a:ln>
            <a:noFill/>
          </a:ln>
        </p:spPr>
      </p:sp>
      <p:sp>
        <p:nvSpPr>
          <p:cNvPr id="217" name="Google Shape;217;p29"/>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218" name="Shape 218"/>
        <p:cNvGrpSpPr/>
        <p:nvPr/>
      </p:nvGrpSpPr>
      <p:grpSpPr>
        <a:xfrm>
          <a:off x="0" y="0"/>
          <a:ext cx="0" cy="0"/>
          <a:chOff x="0" y="0"/>
          <a:chExt cx="0" cy="0"/>
        </a:xfrm>
      </p:grpSpPr>
      <p:sp>
        <p:nvSpPr>
          <p:cNvPr id="219" name="Google Shape;219;p30"/>
          <p:cNvSpPr/>
          <p:nvPr>
            <p:ph idx="2" type="pic"/>
          </p:nvPr>
        </p:nvSpPr>
        <p:spPr>
          <a:xfrm>
            <a:off x="4014725" y="557375"/>
            <a:ext cx="1374300" cy="1471500"/>
          </a:xfrm>
          <a:prstGeom prst="roundRect">
            <a:avLst>
              <a:gd fmla="val 7582" name="adj"/>
            </a:avLst>
          </a:prstGeom>
          <a:noFill/>
          <a:ln>
            <a:noFill/>
          </a:ln>
        </p:spPr>
      </p:sp>
      <p:sp>
        <p:nvSpPr>
          <p:cNvPr id="220" name="Google Shape;220;p30"/>
          <p:cNvSpPr/>
          <p:nvPr>
            <p:ph idx="3" type="pic"/>
          </p:nvPr>
        </p:nvSpPr>
        <p:spPr>
          <a:xfrm>
            <a:off x="5688575" y="557375"/>
            <a:ext cx="1374300" cy="1471500"/>
          </a:xfrm>
          <a:prstGeom prst="roundRect">
            <a:avLst>
              <a:gd fmla="val 7582" name="adj"/>
            </a:avLst>
          </a:prstGeom>
          <a:noFill/>
          <a:ln>
            <a:noFill/>
          </a:ln>
        </p:spPr>
      </p:sp>
      <p:sp>
        <p:nvSpPr>
          <p:cNvPr id="221" name="Google Shape;221;p30"/>
          <p:cNvSpPr/>
          <p:nvPr>
            <p:ph idx="4" type="pic"/>
          </p:nvPr>
        </p:nvSpPr>
        <p:spPr>
          <a:xfrm>
            <a:off x="7362425" y="557375"/>
            <a:ext cx="1374300" cy="1471500"/>
          </a:xfrm>
          <a:prstGeom prst="roundRect">
            <a:avLst>
              <a:gd fmla="val 7582" name="adj"/>
            </a:avLst>
          </a:prstGeom>
          <a:noFill/>
          <a:ln>
            <a:noFill/>
          </a:ln>
        </p:spPr>
      </p:sp>
      <p:sp>
        <p:nvSpPr>
          <p:cNvPr id="222" name="Google Shape;222;p30"/>
          <p:cNvSpPr/>
          <p:nvPr>
            <p:ph idx="5" type="pic"/>
          </p:nvPr>
        </p:nvSpPr>
        <p:spPr>
          <a:xfrm>
            <a:off x="4014725" y="2644475"/>
            <a:ext cx="1374300" cy="1471500"/>
          </a:xfrm>
          <a:prstGeom prst="roundRect">
            <a:avLst>
              <a:gd fmla="val 7582" name="adj"/>
            </a:avLst>
          </a:prstGeom>
          <a:noFill/>
          <a:ln>
            <a:noFill/>
          </a:ln>
        </p:spPr>
      </p:sp>
      <p:sp>
        <p:nvSpPr>
          <p:cNvPr id="223" name="Google Shape;223;p30"/>
          <p:cNvSpPr/>
          <p:nvPr>
            <p:ph idx="6" type="pic"/>
          </p:nvPr>
        </p:nvSpPr>
        <p:spPr>
          <a:xfrm>
            <a:off x="5688575" y="2644475"/>
            <a:ext cx="1374300" cy="1471500"/>
          </a:xfrm>
          <a:prstGeom prst="roundRect">
            <a:avLst>
              <a:gd fmla="val 7582" name="adj"/>
            </a:avLst>
          </a:prstGeom>
          <a:noFill/>
          <a:ln>
            <a:noFill/>
          </a:ln>
        </p:spPr>
      </p:sp>
      <p:sp>
        <p:nvSpPr>
          <p:cNvPr id="224" name="Google Shape;224;p30"/>
          <p:cNvSpPr/>
          <p:nvPr>
            <p:ph idx="7" type="pic"/>
          </p:nvPr>
        </p:nvSpPr>
        <p:spPr>
          <a:xfrm>
            <a:off x="7362425" y="2644475"/>
            <a:ext cx="1374300" cy="1471500"/>
          </a:xfrm>
          <a:prstGeom prst="roundRect">
            <a:avLst>
              <a:gd fmla="val 7582" name="adj"/>
            </a:avLst>
          </a:prstGeom>
          <a:noFill/>
          <a:ln>
            <a:noFill/>
          </a:ln>
        </p:spPr>
      </p:sp>
      <p:cxnSp>
        <p:nvCxnSpPr>
          <p:cNvPr id="225" name="Google Shape;225;p3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26" name="Google Shape;226;p30"/>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227" name="Google Shape;227;p30"/>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28" name="Google Shape;228;p30"/>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29" name="Google Shape;229;p30"/>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0" name="Google Shape;230;p30"/>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1" name="Google Shape;231;p30"/>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2" name="Google Shape;232;p30"/>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3" name="Google Shape;233;p30"/>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4" name="Google Shape;234;p30"/>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5" name="Google Shape;235;p3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36" name="Google Shape;236;p30"/>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37" name="Google Shape;237;p3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238" name="Shape 238"/>
        <p:cNvGrpSpPr/>
        <p:nvPr/>
      </p:nvGrpSpPr>
      <p:grpSpPr>
        <a:xfrm>
          <a:off x="0" y="0"/>
          <a:ext cx="0" cy="0"/>
          <a:chOff x="0" y="0"/>
          <a:chExt cx="0" cy="0"/>
        </a:xfrm>
      </p:grpSpPr>
      <p:sp>
        <p:nvSpPr>
          <p:cNvPr id="239" name="Google Shape;239;p31"/>
          <p:cNvSpPr/>
          <p:nvPr>
            <p:ph idx="2" type="pic"/>
          </p:nvPr>
        </p:nvSpPr>
        <p:spPr>
          <a:xfrm>
            <a:off x="228625" y="592625"/>
            <a:ext cx="2205000" cy="1215600"/>
          </a:xfrm>
          <a:prstGeom prst="roundRect">
            <a:avLst>
              <a:gd fmla="val 3655" name="adj"/>
            </a:avLst>
          </a:prstGeom>
          <a:noFill/>
          <a:ln>
            <a:noFill/>
          </a:ln>
        </p:spPr>
      </p:sp>
      <p:sp>
        <p:nvSpPr>
          <p:cNvPr id="240" name="Google Shape;240;p31"/>
          <p:cNvSpPr/>
          <p:nvPr>
            <p:ph idx="3" type="pic"/>
          </p:nvPr>
        </p:nvSpPr>
        <p:spPr>
          <a:xfrm>
            <a:off x="3931925" y="592625"/>
            <a:ext cx="2205000" cy="1215600"/>
          </a:xfrm>
          <a:prstGeom prst="roundRect">
            <a:avLst>
              <a:gd fmla="val 3655" name="adj"/>
            </a:avLst>
          </a:prstGeom>
          <a:noFill/>
          <a:ln>
            <a:noFill/>
          </a:ln>
        </p:spPr>
      </p:sp>
      <p:sp>
        <p:nvSpPr>
          <p:cNvPr id="241" name="Google Shape;241;p31"/>
          <p:cNvSpPr/>
          <p:nvPr>
            <p:ph idx="4" type="pic"/>
          </p:nvPr>
        </p:nvSpPr>
        <p:spPr>
          <a:xfrm>
            <a:off x="7635600" y="592625"/>
            <a:ext cx="1135200" cy="1215600"/>
          </a:xfrm>
          <a:prstGeom prst="roundRect">
            <a:avLst>
              <a:gd fmla="val 3655" name="adj"/>
            </a:avLst>
          </a:prstGeom>
          <a:noFill/>
          <a:ln>
            <a:noFill/>
          </a:ln>
        </p:spPr>
      </p:sp>
      <p:sp>
        <p:nvSpPr>
          <p:cNvPr id="242" name="Google Shape;242;p31"/>
          <p:cNvSpPr/>
          <p:nvPr>
            <p:ph idx="5" type="pic"/>
          </p:nvPr>
        </p:nvSpPr>
        <p:spPr>
          <a:xfrm>
            <a:off x="2575300" y="593225"/>
            <a:ext cx="1215000" cy="1215000"/>
          </a:xfrm>
          <a:prstGeom prst="ellipse">
            <a:avLst/>
          </a:prstGeom>
          <a:noFill/>
          <a:ln>
            <a:noFill/>
          </a:ln>
        </p:spPr>
      </p:sp>
      <p:sp>
        <p:nvSpPr>
          <p:cNvPr id="243" name="Google Shape;243;p31"/>
          <p:cNvSpPr/>
          <p:nvPr>
            <p:ph idx="6" type="pic"/>
          </p:nvPr>
        </p:nvSpPr>
        <p:spPr>
          <a:xfrm>
            <a:off x="6278800" y="593225"/>
            <a:ext cx="1215000" cy="1215000"/>
          </a:xfrm>
          <a:prstGeom prst="ellipse">
            <a:avLst/>
          </a:prstGeom>
          <a:noFill/>
          <a:ln>
            <a:noFill/>
          </a:ln>
        </p:spPr>
      </p:sp>
      <p:sp>
        <p:nvSpPr>
          <p:cNvPr id="244" name="Google Shape;244;p31"/>
          <p:cNvSpPr/>
          <p:nvPr>
            <p:ph idx="7" type="pic"/>
          </p:nvPr>
        </p:nvSpPr>
        <p:spPr>
          <a:xfrm>
            <a:off x="228613" y="1964250"/>
            <a:ext cx="1215000" cy="1215000"/>
          </a:xfrm>
          <a:prstGeom prst="ellipse">
            <a:avLst/>
          </a:prstGeom>
          <a:noFill/>
          <a:ln>
            <a:noFill/>
          </a:ln>
        </p:spPr>
      </p:sp>
      <p:sp>
        <p:nvSpPr>
          <p:cNvPr id="245" name="Google Shape;245;p31"/>
          <p:cNvSpPr/>
          <p:nvPr>
            <p:ph idx="8" type="pic"/>
          </p:nvPr>
        </p:nvSpPr>
        <p:spPr>
          <a:xfrm>
            <a:off x="1545425" y="1963950"/>
            <a:ext cx="2205000" cy="1215600"/>
          </a:xfrm>
          <a:prstGeom prst="roundRect">
            <a:avLst>
              <a:gd fmla="val 3655" name="adj"/>
            </a:avLst>
          </a:prstGeom>
          <a:noFill/>
          <a:ln>
            <a:noFill/>
          </a:ln>
        </p:spPr>
      </p:sp>
      <p:sp>
        <p:nvSpPr>
          <p:cNvPr id="246" name="Google Shape;246;p31"/>
          <p:cNvSpPr/>
          <p:nvPr>
            <p:ph idx="9" type="pic"/>
          </p:nvPr>
        </p:nvSpPr>
        <p:spPr>
          <a:xfrm>
            <a:off x="3932063" y="1963950"/>
            <a:ext cx="1135200" cy="1215600"/>
          </a:xfrm>
          <a:prstGeom prst="roundRect">
            <a:avLst>
              <a:gd fmla="val 3655" name="adj"/>
            </a:avLst>
          </a:prstGeom>
          <a:noFill/>
          <a:ln>
            <a:noFill/>
          </a:ln>
        </p:spPr>
      </p:sp>
      <p:sp>
        <p:nvSpPr>
          <p:cNvPr id="247" name="Google Shape;247;p31"/>
          <p:cNvSpPr/>
          <p:nvPr>
            <p:ph idx="13" type="pic"/>
          </p:nvPr>
        </p:nvSpPr>
        <p:spPr>
          <a:xfrm>
            <a:off x="5248888" y="1963950"/>
            <a:ext cx="2205000" cy="1215600"/>
          </a:xfrm>
          <a:prstGeom prst="roundRect">
            <a:avLst>
              <a:gd fmla="val 3655" name="adj"/>
            </a:avLst>
          </a:prstGeom>
          <a:noFill/>
          <a:ln>
            <a:noFill/>
          </a:ln>
        </p:spPr>
      </p:sp>
      <p:sp>
        <p:nvSpPr>
          <p:cNvPr id="248" name="Google Shape;248;p31"/>
          <p:cNvSpPr/>
          <p:nvPr>
            <p:ph idx="14" type="pic"/>
          </p:nvPr>
        </p:nvSpPr>
        <p:spPr>
          <a:xfrm>
            <a:off x="7555713" y="1964250"/>
            <a:ext cx="1215000" cy="1215000"/>
          </a:xfrm>
          <a:prstGeom prst="ellipse">
            <a:avLst/>
          </a:prstGeom>
          <a:noFill/>
          <a:ln>
            <a:noFill/>
          </a:ln>
        </p:spPr>
      </p:sp>
      <p:sp>
        <p:nvSpPr>
          <p:cNvPr id="249" name="Google Shape;249;p31"/>
          <p:cNvSpPr/>
          <p:nvPr>
            <p:ph idx="15" type="pic"/>
          </p:nvPr>
        </p:nvSpPr>
        <p:spPr>
          <a:xfrm>
            <a:off x="228625" y="3335275"/>
            <a:ext cx="2205000" cy="1215600"/>
          </a:xfrm>
          <a:prstGeom prst="roundRect">
            <a:avLst>
              <a:gd fmla="val 3655" name="adj"/>
            </a:avLst>
          </a:prstGeom>
          <a:noFill/>
          <a:ln>
            <a:noFill/>
          </a:ln>
        </p:spPr>
      </p:sp>
      <p:sp>
        <p:nvSpPr>
          <p:cNvPr id="250" name="Google Shape;250;p31"/>
          <p:cNvSpPr/>
          <p:nvPr>
            <p:ph idx="16" type="pic"/>
          </p:nvPr>
        </p:nvSpPr>
        <p:spPr>
          <a:xfrm>
            <a:off x="3931925" y="3335275"/>
            <a:ext cx="2205000" cy="1215600"/>
          </a:xfrm>
          <a:prstGeom prst="roundRect">
            <a:avLst>
              <a:gd fmla="val 3655" name="adj"/>
            </a:avLst>
          </a:prstGeom>
          <a:noFill/>
          <a:ln>
            <a:noFill/>
          </a:ln>
        </p:spPr>
      </p:sp>
      <p:sp>
        <p:nvSpPr>
          <p:cNvPr id="251" name="Google Shape;251;p31"/>
          <p:cNvSpPr/>
          <p:nvPr>
            <p:ph idx="17" type="pic"/>
          </p:nvPr>
        </p:nvSpPr>
        <p:spPr>
          <a:xfrm>
            <a:off x="7635600" y="3335275"/>
            <a:ext cx="1135200" cy="1215600"/>
          </a:xfrm>
          <a:prstGeom prst="roundRect">
            <a:avLst>
              <a:gd fmla="val 3655" name="adj"/>
            </a:avLst>
          </a:prstGeom>
          <a:noFill/>
          <a:ln>
            <a:noFill/>
          </a:ln>
        </p:spPr>
      </p:sp>
      <p:sp>
        <p:nvSpPr>
          <p:cNvPr id="252" name="Google Shape;252;p31"/>
          <p:cNvSpPr/>
          <p:nvPr>
            <p:ph idx="18" type="pic"/>
          </p:nvPr>
        </p:nvSpPr>
        <p:spPr>
          <a:xfrm>
            <a:off x="2575300" y="3335875"/>
            <a:ext cx="1215000" cy="1215000"/>
          </a:xfrm>
          <a:prstGeom prst="ellipse">
            <a:avLst/>
          </a:prstGeom>
          <a:noFill/>
          <a:ln>
            <a:noFill/>
          </a:ln>
        </p:spPr>
      </p:sp>
      <p:sp>
        <p:nvSpPr>
          <p:cNvPr id="253" name="Google Shape;253;p31"/>
          <p:cNvSpPr/>
          <p:nvPr>
            <p:ph idx="19" type="pic"/>
          </p:nvPr>
        </p:nvSpPr>
        <p:spPr>
          <a:xfrm>
            <a:off x="6278800" y="3335875"/>
            <a:ext cx="1215000" cy="1215000"/>
          </a:xfrm>
          <a:prstGeom prst="ellipse">
            <a:avLst/>
          </a:prstGeom>
          <a:noFill/>
          <a:ln>
            <a:noFill/>
          </a:ln>
        </p:spPr>
      </p:sp>
      <p:sp>
        <p:nvSpPr>
          <p:cNvPr id="254" name="Google Shape;254;p3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55" name="Google Shape;255;p3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56" name="Google Shape;256;p3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57" name="Google Shape;257;p3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58" name="Shape 258"/>
        <p:cNvGrpSpPr/>
        <p:nvPr/>
      </p:nvGrpSpPr>
      <p:grpSpPr>
        <a:xfrm>
          <a:off x="0" y="0"/>
          <a:ext cx="0" cy="0"/>
          <a:chOff x="0" y="0"/>
          <a:chExt cx="0" cy="0"/>
        </a:xfrm>
      </p:grpSpPr>
      <p:sp>
        <p:nvSpPr>
          <p:cNvPr id="259" name="Google Shape;259;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60" name="Google Shape;260;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61" name="Google Shape;26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62" name="Shape 262"/>
        <p:cNvGrpSpPr/>
        <p:nvPr/>
      </p:nvGrpSpPr>
      <p:grpSpPr>
        <a:xfrm>
          <a:off x="0" y="0"/>
          <a:ext cx="0" cy="0"/>
          <a:chOff x="0" y="0"/>
          <a:chExt cx="0" cy="0"/>
        </a:xfrm>
      </p:grpSpPr>
      <p:sp>
        <p:nvSpPr>
          <p:cNvPr id="263" name="Google Shape;263;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4" name="Google Shape;26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65" name="Shape 265"/>
        <p:cNvGrpSpPr/>
        <p:nvPr/>
      </p:nvGrpSpPr>
      <p:grpSpPr>
        <a:xfrm>
          <a:off x="0" y="0"/>
          <a:ext cx="0" cy="0"/>
          <a:chOff x="0" y="0"/>
          <a:chExt cx="0" cy="0"/>
        </a:xfrm>
      </p:grpSpPr>
      <p:sp>
        <p:nvSpPr>
          <p:cNvPr id="266" name="Google Shape;26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7" name="Google Shape;26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8" name="Google Shape;26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1" name="Google Shape;271;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2" name="Google Shape;272;p3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3" name="Google Shape;27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74" name="Shape 274"/>
        <p:cNvGrpSpPr/>
        <p:nvPr/>
      </p:nvGrpSpPr>
      <p:grpSpPr>
        <a:xfrm>
          <a:off x="0" y="0"/>
          <a:ext cx="0" cy="0"/>
          <a:chOff x="0" y="0"/>
          <a:chExt cx="0" cy="0"/>
        </a:xfrm>
      </p:grpSpPr>
      <p:sp>
        <p:nvSpPr>
          <p:cNvPr id="275" name="Google Shape;27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6" name="Google Shape;27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9" name="Google Shape;279;p3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81" name="Shape 281"/>
        <p:cNvGrpSpPr/>
        <p:nvPr/>
      </p:nvGrpSpPr>
      <p:grpSpPr>
        <a:xfrm>
          <a:off x="0" y="0"/>
          <a:ext cx="0" cy="0"/>
          <a:chOff x="0" y="0"/>
          <a:chExt cx="0" cy="0"/>
        </a:xfrm>
      </p:grpSpPr>
      <p:sp>
        <p:nvSpPr>
          <p:cNvPr id="282" name="Google Shape;282;p3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83" name="Google Shape;28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284" name="Shape 284"/>
        <p:cNvGrpSpPr/>
        <p:nvPr/>
      </p:nvGrpSpPr>
      <p:grpSpPr>
        <a:xfrm>
          <a:off x="0" y="0"/>
          <a:ext cx="0" cy="0"/>
          <a:chOff x="0" y="0"/>
          <a:chExt cx="0" cy="0"/>
        </a:xfrm>
      </p:grpSpPr>
      <p:sp>
        <p:nvSpPr>
          <p:cNvPr id="285" name="Google Shape;285;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87" name="Google Shape;287;p3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88" name="Google Shape;288;p3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9" name="Google Shape;28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90" name="Shape 290"/>
        <p:cNvGrpSpPr/>
        <p:nvPr/>
      </p:nvGrpSpPr>
      <p:grpSpPr>
        <a:xfrm>
          <a:off x="0" y="0"/>
          <a:ext cx="0" cy="0"/>
          <a:chOff x="0" y="0"/>
          <a:chExt cx="0" cy="0"/>
        </a:xfrm>
      </p:grpSpPr>
      <p:sp>
        <p:nvSpPr>
          <p:cNvPr id="291" name="Google Shape;291;p4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292" name="Google Shape;29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93" name="Shape 293"/>
        <p:cNvGrpSpPr/>
        <p:nvPr/>
      </p:nvGrpSpPr>
      <p:grpSpPr>
        <a:xfrm>
          <a:off x="0" y="0"/>
          <a:ext cx="0" cy="0"/>
          <a:chOff x="0" y="0"/>
          <a:chExt cx="0" cy="0"/>
        </a:xfrm>
      </p:grpSpPr>
      <p:sp>
        <p:nvSpPr>
          <p:cNvPr id="294" name="Google Shape;294;p4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95" name="Google Shape;295;p4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6" name="Google Shape;29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297" name="Shape 297"/>
        <p:cNvGrpSpPr/>
        <p:nvPr/>
      </p:nvGrpSpPr>
      <p:grpSpPr>
        <a:xfrm>
          <a:off x="0" y="0"/>
          <a:ext cx="0" cy="0"/>
          <a:chOff x="0" y="0"/>
          <a:chExt cx="0" cy="0"/>
        </a:xfrm>
      </p:grpSpPr>
      <p:sp>
        <p:nvSpPr>
          <p:cNvPr id="298" name="Google Shape;29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99" name="Shape 299"/>
        <p:cNvGrpSpPr/>
        <p:nvPr/>
      </p:nvGrpSpPr>
      <p:grpSpPr>
        <a:xfrm>
          <a:off x="0" y="0"/>
          <a:ext cx="0" cy="0"/>
          <a:chOff x="0" y="0"/>
          <a:chExt cx="0" cy="0"/>
        </a:xfrm>
      </p:grpSpPr>
      <p:sp>
        <p:nvSpPr>
          <p:cNvPr id="300" name="Google Shape;300;p4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01" name="Google Shape;301;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2" name="Google Shape;302;p4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3" name="Google Shape;303;p4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4" name="Google Shape;304;p4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5" name="Google Shape;305;p4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6" name="Google Shape;306;p4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7" name="Google Shape;307;p4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08" name="Shape 308"/>
        <p:cNvGrpSpPr/>
        <p:nvPr/>
      </p:nvGrpSpPr>
      <p:grpSpPr>
        <a:xfrm>
          <a:off x="0" y="0"/>
          <a:ext cx="0" cy="0"/>
          <a:chOff x="0" y="0"/>
          <a:chExt cx="0" cy="0"/>
        </a:xfrm>
      </p:grpSpPr>
      <p:sp>
        <p:nvSpPr>
          <p:cNvPr id="309" name="Google Shape;30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0" name="Google Shape;310;p4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1" name="Google Shape;311;p44"/>
          <p:cNvSpPr/>
          <p:nvPr>
            <p:ph idx="2" type="pic"/>
          </p:nvPr>
        </p:nvSpPr>
        <p:spPr>
          <a:xfrm>
            <a:off x="4992024" y="1152775"/>
            <a:ext cx="3840300" cy="3416400"/>
          </a:xfrm>
          <a:prstGeom prst="rect">
            <a:avLst/>
          </a:prstGeom>
          <a:noFill/>
          <a:ln>
            <a:noFill/>
          </a:ln>
        </p:spPr>
      </p:sp>
      <p:sp>
        <p:nvSpPr>
          <p:cNvPr id="312" name="Google Shape;31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313" name="Shape 313"/>
        <p:cNvGrpSpPr/>
        <p:nvPr/>
      </p:nvGrpSpPr>
      <p:grpSpPr>
        <a:xfrm>
          <a:off x="0" y="0"/>
          <a:ext cx="0" cy="0"/>
          <a:chOff x="0" y="0"/>
          <a:chExt cx="0" cy="0"/>
        </a:xfrm>
      </p:grpSpPr>
      <p:sp>
        <p:nvSpPr>
          <p:cNvPr id="314" name="Google Shape;31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5" name="Google Shape;315;p4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6" name="Google Shape;316;p4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7" name="Google Shape;317;p4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8" name="Google Shape;318;p4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9" name="Google Shape;319;p4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20" name="Shape 320"/>
        <p:cNvGrpSpPr/>
        <p:nvPr/>
      </p:nvGrpSpPr>
      <p:grpSpPr>
        <a:xfrm>
          <a:off x="0" y="0"/>
          <a:ext cx="0" cy="0"/>
          <a:chOff x="0" y="0"/>
          <a:chExt cx="0" cy="0"/>
        </a:xfrm>
      </p:grpSpPr>
      <p:sp>
        <p:nvSpPr>
          <p:cNvPr id="321" name="Google Shape;32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2" name="Google Shape;322;p4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3" name="Google Shape;323;p4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4" name="Google Shape;324;p4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5" name="Google Shape;325;p4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26" name="Google Shape;326;p4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7" name="Google Shape;327;p4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8" name="Google Shape;328;p4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29" name="Shape 329"/>
        <p:cNvGrpSpPr/>
        <p:nvPr/>
      </p:nvGrpSpPr>
      <p:grpSpPr>
        <a:xfrm>
          <a:off x="0" y="0"/>
          <a:ext cx="0" cy="0"/>
          <a:chOff x="0" y="0"/>
          <a:chExt cx="0" cy="0"/>
        </a:xfrm>
      </p:grpSpPr>
      <p:sp>
        <p:nvSpPr>
          <p:cNvPr id="330" name="Google Shape;330;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31" name="Google Shape;331;p4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2" name="Google Shape;332;p4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3" name="Google Shape;333;p4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4" name="Google Shape;334;p4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5" name="Google Shape;335;p4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36" name="Google Shape;336;p4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7" name="Google Shape;337;p4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8" name="Google Shape;338;p4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9" name="Google Shape;339;p4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40" name="Shape 340"/>
        <p:cNvGrpSpPr/>
        <p:nvPr/>
      </p:nvGrpSpPr>
      <p:grpSpPr>
        <a:xfrm>
          <a:off x="0" y="0"/>
          <a:ext cx="0" cy="0"/>
          <a:chOff x="0" y="0"/>
          <a:chExt cx="0" cy="0"/>
        </a:xfrm>
      </p:grpSpPr>
      <p:sp>
        <p:nvSpPr>
          <p:cNvPr id="341" name="Google Shape;34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42" name="Google Shape;342;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3" name="Google Shape;343;p4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44" name="Shape 344"/>
        <p:cNvGrpSpPr/>
        <p:nvPr/>
      </p:nvGrpSpPr>
      <p:grpSpPr>
        <a:xfrm>
          <a:off x="0" y="0"/>
          <a:ext cx="0" cy="0"/>
          <a:chOff x="0" y="0"/>
          <a:chExt cx="0" cy="0"/>
        </a:xfrm>
      </p:grpSpPr>
      <p:sp>
        <p:nvSpPr>
          <p:cNvPr id="345" name="Google Shape;345;p4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6" name="Google Shape;346;p49"/>
          <p:cNvSpPr/>
          <p:nvPr>
            <p:ph idx="2" type="pic"/>
          </p:nvPr>
        </p:nvSpPr>
        <p:spPr>
          <a:xfrm>
            <a:off x="4804825" y="1133300"/>
            <a:ext cx="4027500" cy="2392800"/>
          </a:xfrm>
          <a:prstGeom prst="rect">
            <a:avLst/>
          </a:prstGeom>
          <a:noFill/>
          <a:ln>
            <a:noFill/>
          </a:ln>
        </p:spPr>
      </p:sp>
      <p:sp>
        <p:nvSpPr>
          <p:cNvPr id="347" name="Google Shape;347;p49"/>
          <p:cNvSpPr/>
          <p:nvPr>
            <p:ph idx="3" type="pic"/>
          </p:nvPr>
        </p:nvSpPr>
        <p:spPr>
          <a:xfrm>
            <a:off x="311725" y="1133300"/>
            <a:ext cx="4027500" cy="2392800"/>
          </a:xfrm>
          <a:prstGeom prst="rect">
            <a:avLst/>
          </a:prstGeom>
          <a:noFill/>
          <a:ln>
            <a:noFill/>
          </a:ln>
        </p:spPr>
      </p:sp>
      <p:sp>
        <p:nvSpPr>
          <p:cNvPr id="348" name="Google Shape;348;p4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9" name="Google Shape;34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0" name="Google Shape;35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51" name="Google Shape;351;p4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52" name="Google Shape;352;p4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53" name="Shape 353"/>
        <p:cNvGrpSpPr/>
        <p:nvPr/>
      </p:nvGrpSpPr>
      <p:grpSpPr>
        <a:xfrm>
          <a:off x="0" y="0"/>
          <a:ext cx="0" cy="0"/>
          <a:chOff x="0" y="0"/>
          <a:chExt cx="0" cy="0"/>
        </a:xfrm>
      </p:grpSpPr>
      <p:sp>
        <p:nvSpPr>
          <p:cNvPr id="354" name="Google Shape;354;p5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5" name="Google Shape;355;p50"/>
          <p:cNvSpPr/>
          <p:nvPr>
            <p:ph idx="2" type="pic"/>
          </p:nvPr>
        </p:nvSpPr>
        <p:spPr>
          <a:xfrm>
            <a:off x="6205225" y="1128325"/>
            <a:ext cx="2627100" cy="2273100"/>
          </a:xfrm>
          <a:prstGeom prst="rect">
            <a:avLst/>
          </a:prstGeom>
          <a:noFill/>
          <a:ln>
            <a:noFill/>
          </a:ln>
        </p:spPr>
      </p:sp>
      <p:sp>
        <p:nvSpPr>
          <p:cNvPr id="356" name="Google Shape;356;p50"/>
          <p:cNvSpPr/>
          <p:nvPr>
            <p:ph idx="3" type="pic"/>
          </p:nvPr>
        </p:nvSpPr>
        <p:spPr>
          <a:xfrm>
            <a:off x="311725" y="1128325"/>
            <a:ext cx="2627100" cy="2273100"/>
          </a:xfrm>
          <a:prstGeom prst="rect">
            <a:avLst/>
          </a:prstGeom>
          <a:noFill/>
          <a:ln>
            <a:noFill/>
          </a:ln>
        </p:spPr>
      </p:sp>
      <p:sp>
        <p:nvSpPr>
          <p:cNvPr id="357" name="Google Shape;357;p5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8" name="Google Shape;358;p50"/>
          <p:cNvSpPr/>
          <p:nvPr>
            <p:ph idx="5" type="pic"/>
          </p:nvPr>
        </p:nvSpPr>
        <p:spPr>
          <a:xfrm>
            <a:off x="3255250" y="1128325"/>
            <a:ext cx="2627100" cy="2273100"/>
          </a:xfrm>
          <a:prstGeom prst="rect">
            <a:avLst/>
          </a:prstGeom>
          <a:noFill/>
          <a:ln>
            <a:noFill/>
          </a:ln>
        </p:spPr>
      </p:sp>
      <p:sp>
        <p:nvSpPr>
          <p:cNvPr id="359" name="Google Shape;359;p5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0" name="Google Shape;360;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1" name="Google Shape;36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62" name="Google Shape;362;p5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63" name="Google Shape;363;p5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64" name="Google Shape;364;p5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65" name="Shape 365"/>
        <p:cNvGrpSpPr/>
        <p:nvPr/>
      </p:nvGrpSpPr>
      <p:grpSpPr>
        <a:xfrm>
          <a:off x="0" y="0"/>
          <a:ext cx="0" cy="0"/>
          <a:chOff x="0" y="0"/>
          <a:chExt cx="0" cy="0"/>
        </a:xfrm>
      </p:grpSpPr>
      <p:sp>
        <p:nvSpPr>
          <p:cNvPr id="366" name="Google Shape;366;p51"/>
          <p:cNvSpPr/>
          <p:nvPr>
            <p:ph idx="2" type="pic"/>
          </p:nvPr>
        </p:nvSpPr>
        <p:spPr>
          <a:xfrm>
            <a:off x="311700" y="445025"/>
            <a:ext cx="8520600" cy="4218300"/>
          </a:xfrm>
          <a:prstGeom prst="rect">
            <a:avLst/>
          </a:prstGeom>
          <a:noFill/>
          <a:ln>
            <a:noFill/>
          </a:ln>
        </p:spPr>
      </p:sp>
      <p:sp>
        <p:nvSpPr>
          <p:cNvPr id="367" name="Google Shape;36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68" name="Shape 368"/>
        <p:cNvGrpSpPr/>
        <p:nvPr/>
      </p:nvGrpSpPr>
      <p:grpSpPr>
        <a:xfrm>
          <a:off x="0" y="0"/>
          <a:ext cx="0" cy="0"/>
          <a:chOff x="0" y="0"/>
          <a:chExt cx="0" cy="0"/>
        </a:xfrm>
      </p:grpSpPr>
      <p:sp>
        <p:nvSpPr>
          <p:cNvPr id="369" name="Google Shape;36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0" name="Google Shape;370;p52"/>
          <p:cNvSpPr/>
          <p:nvPr>
            <p:ph idx="2" type="pic"/>
          </p:nvPr>
        </p:nvSpPr>
        <p:spPr>
          <a:xfrm>
            <a:off x="3389600" y="118913"/>
            <a:ext cx="1643700" cy="1535100"/>
          </a:xfrm>
          <a:prstGeom prst="rect">
            <a:avLst/>
          </a:prstGeom>
          <a:noFill/>
          <a:ln>
            <a:noFill/>
          </a:ln>
        </p:spPr>
      </p:sp>
      <p:sp>
        <p:nvSpPr>
          <p:cNvPr id="371" name="Google Shape;371;p52"/>
          <p:cNvSpPr/>
          <p:nvPr>
            <p:ph idx="3" type="pic"/>
          </p:nvPr>
        </p:nvSpPr>
        <p:spPr>
          <a:xfrm>
            <a:off x="5195935" y="118913"/>
            <a:ext cx="1643700" cy="1535100"/>
          </a:xfrm>
          <a:prstGeom prst="rect">
            <a:avLst/>
          </a:prstGeom>
          <a:noFill/>
          <a:ln>
            <a:noFill/>
          </a:ln>
        </p:spPr>
      </p:sp>
      <p:sp>
        <p:nvSpPr>
          <p:cNvPr id="372" name="Google Shape;372;p52"/>
          <p:cNvSpPr/>
          <p:nvPr>
            <p:ph idx="4" type="pic"/>
          </p:nvPr>
        </p:nvSpPr>
        <p:spPr>
          <a:xfrm>
            <a:off x="7002270" y="118913"/>
            <a:ext cx="1643700" cy="1535100"/>
          </a:xfrm>
          <a:prstGeom prst="rect">
            <a:avLst/>
          </a:prstGeom>
          <a:noFill/>
          <a:ln>
            <a:noFill/>
          </a:ln>
        </p:spPr>
      </p:sp>
      <p:sp>
        <p:nvSpPr>
          <p:cNvPr id="373" name="Google Shape;373;p52"/>
          <p:cNvSpPr/>
          <p:nvPr>
            <p:ph idx="5" type="pic"/>
          </p:nvPr>
        </p:nvSpPr>
        <p:spPr>
          <a:xfrm>
            <a:off x="3389588" y="1804212"/>
            <a:ext cx="1643700" cy="1535100"/>
          </a:xfrm>
          <a:prstGeom prst="rect">
            <a:avLst/>
          </a:prstGeom>
          <a:noFill/>
          <a:ln>
            <a:noFill/>
          </a:ln>
        </p:spPr>
      </p:sp>
      <p:sp>
        <p:nvSpPr>
          <p:cNvPr id="374" name="Google Shape;374;p52"/>
          <p:cNvSpPr/>
          <p:nvPr>
            <p:ph idx="6" type="pic"/>
          </p:nvPr>
        </p:nvSpPr>
        <p:spPr>
          <a:xfrm>
            <a:off x="5195922" y="1804212"/>
            <a:ext cx="1643700" cy="1535100"/>
          </a:xfrm>
          <a:prstGeom prst="rect">
            <a:avLst/>
          </a:prstGeom>
          <a:noFill/>
          <a:ln>
            <a:noFill/>
          </a:ln>
        </p:spPr>
      </p:sp>
      <p:sp>
        <p:nvSpPr>
          <p:cNvPr id="375" name="Google Shape;375;p52"/>
          <p:cNvSpPr/>
          <p:nvPr>
            <p:ph idx="7" type="pic"/>
          </p:nvPr>
        </p:nvSpPr>
        <p:spPr>
          <a:xfrm>
            <a:off x="7002257" y="1804212"/>
            <a:ext cx="1643700" cy="1535100"/>
          </a:xfrm>
          <a:prstGeom prst="rect">
            <a:avLst/>
          </a:prstGeom>
          <a:noFill/>
          <a:ln>
            <a:noFill/>
          </a:ln>
        </p:spPr>
      </p:sp>
      <p:sp>
        <p:nvSpPr>
          <p:cNvPr id="376" name="Google Shape;376;p5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77" name="Google Shape;377;p52"/>
          <p:cNvSpPr/>
          <p:nvPr>
            <p:ph idx="8" type="pic"/>
          </p:nvPr>
        </p:nvSpPr>
        <p:spPr>
          <a:xfrm>
            <a:off x="3389588" y="3489487"/>
            <a:ext cx="1643700" cy="1535100"/>
          </a:xfrm>
          <a:prstGeom prst="rect">
            <a:avLst/>
          </a:prstGeom>
          <a:noFill/>
          <a:ln>
            <a:noFill/>
          </a:ln>
        </p:spPr>
      </p:sp>
      <p:sp>
        <p:nvSpPr>
          <p:cNvPr id="378" name="Google Shape;378;p52"/>
          <p:cNvSpPr/>
          <p:nvPr>
            <p:ph idx="9" type="pic"/>
          </p:nvPr>
        </p:nvSpPr>
        <p:spPr>
          <a:xfrm>
            <a:off x="5195922" y="3489487"/>
            <a:ext cx="1643700" cy="1535100"/>
          </a:xfrm>
          <a:prstGeom prst="rect">
            <a:avLst/>
          </a:prstGeom>
          <a:noFill/>
          <a:ln>
            <a:noFill/>
          </a:ln>
        </p:spPr>
      </p:sp>
      <p:sp>
        <p:nvSpPr>
          <p:cNvPr id="379" name="Google Shape;379;p5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3.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53" name="Google Shape;53;p13"/>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83" name="Shape 383"/>
        <p:cNvGrpSpPr/>
        <p:nvPr/>
      </p:nvGrpSpPr>
      <p:grpSpPr>
        <a:xfrm>
          <a:off x="0" y="0"/>
          <a:ext cx="0" cy="0"/>
          <a:chOff x="0" y="0"/>
          <a:chExt cx="0" cy="0"/>
        </a:xfrm>
      </p:grpSpPr>
      <p:sp>
        <p:nvSpPr>
          <p:cNvPr id="384" name="Google Shape;384;p53"/>
          <p:cNvSpPr txBox="1"/>
          <p:nvPr>
            <p:ph type="title"/>
          </p:nvPr>
        </p:nvSpPr>
        <p:spPr>
          <a:xfrm>
            <a:off x="132575" y="1539834"/>
            <a:ext cx="4324800" cy="17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FitTipz</a:t>
            </a:r>
            <a:endParaRPr>
              <a:solidFill>
                <a:schemeClr val="dk2"/>
              </a:solidFill>
            </a:endParaRPr>
          </a:p>
        </p:txBody>
      </p:sp>
      <p:sp>
        <p:nvSpPr>
          <p:cNvPr id="385" name="Google Shape;385;p53"/>
          <p:cNvSpPr txBox="1"/>
          <p:nvPr>
            <p:ph idx="2" type="title"/>
          </p:nvPr>
        </p:nvSpPr>
        <p:spPr>
          <a:xfrm>
            <a:off x="420875" y="3197538"/>
            <a:ext cx="4036500" cy="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Lucas Trog</a:t>
            </a:r>
            <a:endParaRPr/>
          </a:p>
          <a:p>
            <a:pPr indent="0" lvl="0" marL="0" rtl="0" algn="l">
              <a:spcBef>
                <a:spcPts val="0"/>
              </a:spcBef>
              <a:spcAft>
                <a:spcPts val="0"/>
              </a:spcAft>
              <a:buNone/>
            </a:pPr>
            <a:r>
              <a:rPr lang="en"/>
              <a:t>Shadrach Roper</a:t>
            </a:r>
            <a:endParaRPr/>
          </a:p>
          <a:p>
            <a:pPr indent="0" lvl="0" marL="0" rtl="0" algn="l">
              <a:spcBef>
                <a:spcPts val="0"/>
              </a:spcBef>
              <a:spcAft>
                <a:spcPts val="0"/>
              </a:spcAft>
              <a:buNone/>
            </a:pPr>
            <a:r>
              <a:rPr lang="en"/>
              <a:t>Carlos Contreras</a:t>
            </a:r>
            <a:endParaRPr/>
          </a:p>
          <a:p>
            <a:pPr indent="0" lvl="0" marL="0" rtl="0" algn="l">
              <a:spcBef>
                <a:spcPts val="0"/>
              </a:spcBef>
              <a:spcAft>
                <a:spcPts val="0"/>
              </a:spcAft>
              <a:buNone/>
            </a:pPr>
            <a:r>
              <a:rPr lang="en"/>
              <a:t>Jake DiPrenda</a:t>
            </a:r>
            <a:endParaRPr/>
          </a:p>
        </p:txBody>
      </p:sp>
      <p:sp>
        <p:nvSpPr>
          <p:cNvPr id="386" name="Google Shape;386;p53"/>
          <p:cNvSpPr/>
          <p:nvPr/>
        </p:nvSpPr>
        <p:spPr>
          <a:xfrm>
            <a:off x="560525" y="1083400"/>
            <a:ext cx="1962600" cy="41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Inter ExtraBold"/>
                <a:ea typeface="Inter ExtraBold"/>
                <a:cs typeface="Inter ExtraBold"/>
                <a:sym typeface="Inter ExtraBold"/>
              </a:rPr>
              <a:t>Epsilon</a:t>
            </a:r>
            <a:endParaRPr>
              <a:solidFill>
                <a:schemeClr val="lt1"/>
              </a:solidFill>
              <a:latin typeface="Inter ExtraBold"/>
              <a:ea typeface="Inter ExtraBold"/>
              <a:cs typeface="Inter ExtraBold"/>
              <a:sym typeface="Inter ExtraBold"/>
            </a:endParaRPr>
          </a:p>
        </p:txBody>
      </p:sp>
      <p:sp>
        <p:nvSpPr>
          <p:cNvPr id="387" name="Google Shape;387;p53"/>
          <p:cNvSpPr/>
          <p:nvPr/>
        </p:nvSpPr>
        <p:spPr>
          <a:xfrm>
            <a:off x="6252825" y="2366700"/>
            <a:ext cx="1479300" cy="41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accent1"/>
                </a:solidFill>
                <a:latin typeface="Inter ExtraBold"/>
                <a:ea typeface="Inter ExtraBold"/>
                <a:cs typeface="Inter ExtraBold"/>
                <a:sym typeface="Inter ExtraBold"/>
              </a:rPr>
              <a:t>LOGO HERE</a:t>
            </a:r>
            <a:endParaRPr>
              <a:solidFill>
                <a:schemeClr val="accent1"/>
              </a:solidFill>
              <a:latin typeface="Inter ExtraBold"/>
              <a:ea typeface="Inter ExtraBold"/>
              <a:cs typeface="Inter ExtraBold"/>
              <a:sym typeface="Inter ExtraBold"/>
            </a:endParaRPr>
          </a:p>
        </p:txBody>
      </p:sp>
      <p:pic>
        <p:nvPicPr>
          <p:cNvPr id="388" name="Google Shape;388;p53"/>
          <p:cNvPicPr preferRelativeResize="0"/>
          <p:nvPr/>
        </p:nvPicPr>
        <p:blipFill>
          <a:blip r:embed="rId3">
            <a:alphaModFix/>
          </a:blip>
          <a:stretch>
            <a:fillRect/>
          </a:stretch>
        </p:blipFill>
        <p:spPr>
          <a:xfrm>
            <a:off x="4616851" y="702775"/>
            <a:ext cx="4431825" cy="4096850"/>
          </a:xfrm>
          <a:prstGeom prst="rect">
            <a:avLst/>
          </a:prstGeom>
          <a:noFill/>
          <a:ln>
            <a:noFill/>
          </a:ln>
        </p:spPr>
      </p:pic>
      <p:sp>
        <p:nvSpPr>
          <p:cNvPr id="389" name="Google Shape;389;p53"/>
          <p:cNvSpPr txBox="1"/>
          <p:nvPr/>
        </p:nvSpPr>
        <p:spPr>
          <a:xfrm>
            <a:off x="6641575" y="2366700"/>
            <a:ext cx="2793300" cy="9234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6000">
                <a:solidFill>
                  <a:schemeClr val="dk2"/>
                </a:solidFill>
                <a:latin typeface="Inter"/>
                <a:ea typeface="Inter"/>
                <a:cs typeface="Inter"/>
                <a:sym typeface="Inter"/>
              </a:rPr>
              <a:t>T</a:t>
            </a:r>
            <a:endParaRPr/>
          </a:p>
        </p:txBody>
      </p:sp>
      <p:sp>
        <p:nvSpPr>
          <p:cNvPr id="390" name="Google Shape;390;p53"/>
          <p:cNvSpPr txBox="1"/>
          <p:nvPr/>
        </p:nvSpPr>
        <p:spPr>
          <a:xfrm>
            <a:off x="6297675" y="2366700"/>
            <a:ext cx="3000000" cy="9234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6000">
                <a:solidFill>
                  <a:schemeClr val="dk2"/>
                </a:solidFill>
                <a:latin typeface="Inter"/>
                <a:ea typeface="Inter"/>
                <a:cs typeface="Inter"/>
                <a:sym typeface="Inter"/>
              </a:rPr>
              <a:t>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83" name="Shape 483"/>
        <p:cNvGrpSpPr/>
        <p:nvPr/>
      </p:nvGrpSpPr>
      <p:grpSpPr>
        <a:xfrm>
          <a:off x="0" y="0"/>
          <a:ext cx="0" cy="0"/>
          <a:chOff x="0" y="0"/>
          <a:chExt cx="0" cy="0"/>
        </a:xfrm>
      </p:grpSpPr>
      <p:sp>
        <p:nvSpPr>
          <p:cNvPr id="484" name="Google Shape;484;p62"/>
          <p:cNvSpPr txBox="1"/>
          <p:nvPr>
            <p:ph type="title"/>
          </p:nvPr>
        </p:nvSpPr>
        <p:spPr>
          <a:xfrm>
            <a:off x="452575" y="596800"/>
            <a:ext cx="44181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485" name="Google Shape;485;p62"/>
          <p:cNvSpPr txBox="1"/>
          <p:nvPr>
            <p:ph idx="1" type="subTitle"/>
          </p:nvPr>
        </p:nvSpPr>
        <p:spPr>
          <a:xfrm>
            <a:off x="467825" y="1857300"/>
            <a:ext cx="2151000" cy="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3D View work?</a:t>
            </a:r>
            <a:endParaRPr/>
          </a:p>
        </p:txBody>
      </p:sp>
      <p:sp>
        <p:nvSpPr>
          <p:cNvPr id="486" name="Google Shape;486;p62"/>
          <p:cNvSpPr txBox="1"/>
          <p:nvPr>
            <p:ph idx="2" type="body"/>
          </p:nvPr>
        </p:nvSpPr>
        <p:spPr>
          <a:xfrm>
            <a:off x="449975" y="2426013"/>
            <a:ext cx="2186700" cy="7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will be using photos from or 3D rendering algorithms. Will create 180 view of item </a:t>
            </a:r>
            <a:endParaRPr/>
          </a:p>
        </p:txBody>
      </p:sp>
      <p:sp>
        <p:nvSpPr>
          <p:cNvPr id="487" name="Google Shape;487;p62"/>
          <p:cNvSpPr txBox="1"/>
          <p:nvPr>
            <p:ph idx="3" type="subTitle"/>
          </p:nvPr>
        </p:nvSpPr>
        <p:spPr>
          <a:xfrm>
            <a:off x="3052450" y="1857300"/>
            <a:ext cx="2151000" cy="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an AI create your outfit? </a:t>
            </a:r>
            <a:endParaRPr/>
          </a:p>
        </p:txBody>
      </p:sp>
      <p:sp>
        <p:nvSpPr>
          <p:cNvPr id="488" name="Google Shape;488;p62"/>
          <p:cNvSpPr txBox="1"/>
          <p:nvPr>
            <p:ph idx="4" type="body"/>
          </p:nvPr>
        </p:nvSpPr>
        <p:spPr>
          <a:xfrm>
            <a:off x="3086850" y="2388650"/>
            <a:ext cx="2186700" cy="71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lang="en"/>
              <a:t>The AI will learn your likes, dislikes and use your saved wardrobe items to mix something fresh for you</a:t>
            </a:r>
            <a:endParaRPr/>
          </a:p>
        </p:txBody>
      </p:sp>
      <p:sp>
        <p:nvSpPr>
          <p:cNvPr id="489" name="Google Shape;489;p62"/>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cxnSp>
        <p:nvCxnSpPr>
          <p:cNvPr id="490" name="Google Shape;490;p62"/>
          <p:cNvCxnSpPr/>
          <p:nvPr/>
        </p:nvCxnSpPr>
        <p:spPr>
          <a:xfrm>
            <a:off x="2830313" y="1970793"/>
            <a:ext cx="0" cy="1001400"/>
          </a:xfrm>
          <a:prstGeom prst="straightConnector1">
            <a:avLst/>
          </a:prstGeom>
          <a:noFill/>
          <a:ln cap="flat" cmpd="sng" w="9525">
            <a:solidFill>
              <a:schemeClr val="accent6"/>
            </a:solidFill>
            <a:prstDash val="solid"/>
            <a:round/>
            <a:headEnd len="med" w="med" type="none"/>
            <a:tailEnd len="med" w="med" type="none"/>
          </a:ln>
        </p:spPr>
      </p:cxnSp>
      <p:cxnSp>
        <p:nvCxnSpPr>
          <p:cNvPr id="491" name="Google Shape;491;p62"/>
          <p:cNvCxnSpPr/>
          <p:nvPr/>
        </p:nvCxnSpPr>
        <p:spPr>
          <a:xfrm>
            <a:off x="5418663" y="1970793"/>
            <a:ext cx="0" cy="1001400"/>
          </a:xfrm>
          <a:prstGeom prst="straightConnector1">
            <a:avLst/>
          </a:prstGeom>
          <a:noFill/>
          <a:ln cap="flat" cmpd="sng" w="9525">
            <a:solidFill>
              <a:schemeClr val="accent6"/>
            </a:solidFill>
            <a:prstDash val="solid"/>
            <a:round/>
            <a:headEnd len="med" w="med" type="none"/>
            <a:tailEnd len="med" w="med" type="none"/>
          </a:ln>
        </p:spPr>
      </p:cxnSp>
      <p:cxnSp>
        <p:nvCxnSpPr>
          <p:cNvPr id="492" name="Google Shape;492;p62"/>
          <p:cNvCxnSpPr/>
          <p:nvPr/>
        </p:nvCxnSpPr>
        <p:spPr>
          <a:xfrm>
            <a:off x="2830313" y="3188593"/>
            <a:ext cx="0" cy="1001400"/>
          </a:xfrm>
          <a:prstGeom prst="straightConnector1">
            <a:avLst/>
          </a:prstGeom>
          <a:noFill/>
          <a:ln cap="flat" cmpd="sng" w="9525">
            <a:solidFill>
              <a:schemeClr val="accent6"/>
            </a:solidFill>
            <a:prstDash val="solid"/>
            <a:round/>
            <a:headEnd len="med" w="med" type="none"/>
            <a:tailEnd len="med" w="med" type="none"/>
          </a:ln>
        </p:spPr>
      </p:cxnSp>
      <p:cxnSp>
        <p:nvCxnSpPr>
          <p:cNvPr id="493" name="Google Shape;493;p62"/>
          <p:cNvCxnSpPr/>
          <p:nvPr/>
        </p:nvCxnSpPr>
        <p:spPr>
          <a:xfrm>
            <a:off x="5418663" y="3188593"/>
            <a:ext cx="0" cy="1001400"/>
          </a:xfrm>
          <a:prstGeom prst="straightConnector1">
            <a:avLst/>
          </a:prstGeom>
          <a:noFill/>
          <a:ln cap="flat" cmpd="sng" w="9525">
            <a:solidFill>
              <a:schemeClr val="accent6"/>
            </a:solidFill>
            <a:prstDash val="solid"/>
            <a:round/>
            <a:headEnd len="med" w="med" type="none"/>
            <a:tailEnd len="med" w="med" type="none"/>
          </a:ln>
        </p:spPr>
      </p:cxnSp>
      <p:sp>
        <p:nvSpPr>
          <p:cNvPr id="494" name="Google Shape;494;p62"/>
          <p:cNvSpPr txBox="1"/>
          <p:nvPr>
            <p:ph idx="1" type="subTitle"/>
          </p:nvPr>
        </p:nvSpPr>
        <p:spPr>
          <a:xfrm>
            <a:off x="457200" y="3337050"/>
            <a:ext cx="2151000" cy="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I be able to categorize my owned items?</a:t>
            </a:r>
            <a:endParaRPr/>
          </a:p>
        </p:txBody>
      </p:sp>
      <p:sp>
        <p:nvSpPr>
          <p:cNvPr id="495" name="Google Shape;495;p62"/>
          <p:cNvSpPr txBox="1"/>
          <p:nvPr>
            <p:ph idx="2" type="body"/>
          </p:nvPr>
        </p:nvSpPr>
        <p:spPr>
          <a:xfrm>
            <a:off x="536625" y="3905763"/>
            <a:ext cx="2186700" cy="710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Clr>
                <a:schemeClr val="dk1"/>
              </a:buClr>
              <a:buSzPts val="1100"/>
              <a:buFont typeface="Arial"/>
              <a:buNone/>
            </a:pPr>
            <a:r>
              <a:rPr lang="en"/>
              <a:t>All items, can be categorized by type, brand season , color and more. </a:t>
            </a:r>
            <a:endParaRPr/>
          </a:p>
        </p:txBody>
      </p:sp>
      <p:sp>
        <p:nvSpPr>
          <p:cNvPr id="496" name="Google Shape;496;p62"/>
          <p:cNvSpPr txBox="1"/>
          <p:nvPr>
            <p:ph idx="3" type="subTitle"/>
          </p:nvPr>
        </p:nvSpPr>
        <p:spPr>
          <a:xfrm>
            <a:off x="3049000" y="3337050"/>
            <a:ext cx="2151000" cy="3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will you ensure user data safety?</a:t>
            </a:r>
            <a:endParaRPr/>
          </a:p>
        </p:txBody>
      </p:sp>
      <p:sp>
        <p:nvSpPr>
          <p:cNvPr id="497" name="Google Shape;497;p62"/>
          <p:cNvSpPr txBox="1"/>
          <p:nvPr>
            <p:ph idx="4" type="body"/>
          </p:nvPr>
        </p:nvSpPr>
        <p:spPr>
          <a:xfrm>
            <a:off x="3031150" y="3905775"/>
            <a:ext cx="2186700" cy="710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lang="en"/>
              <a:t>FitTipz will follow all data-safety protocols.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4"/>
          <p:cNvSpPr txBox="1"/>
          <p:nvPr>
            <p:ph type="title"/>
          </p:nvPr>
        </p:nvSpPr>
        <p:spPr>
          <a:xfrm>
            <a:off x="159875" y="596800"/>
            <a:ext cx="4247400" cy="13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Core Functions </a:t>
            </a:r>
            <a:endParaRPr/>
          </a:p>
        </p:txBody>
      </p:sp>
      <p:sp>
        <p:nvSpPr>
          <p:cNvPr id="396" name="Google Shape;396;p54"/>
          <p:cNvSpPr txBox="1"/>
          <p:nvPr>
            <p:ph idx="4294967295" type="body"/>
          </p:nvPr>
        </p:nvSpPr>
        <p:spPr>
          <a:xfrm>
            <a:off x="362875" y="1471550"/>
            <a:ext cx="2966100" cy="304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FitTipz is a wardrobe management tool that stores and organizes data on user outfits.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Enables users to see clothing as 3D models before purchasing, and acts as a virtual wardrobe for any </a:t>
            </a:r>
            <a:r>
              <a:rPr lang="en"/>
              <a:t>occasion</a:t>
            </a:r>
            <a:r>
              <a:rPr lang="en"/>
              <a: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This application aims to facilitate in finding, and purchasing products under user criteria. Sometimes alternating between current wardrobe and items you are looking to buy. </a:t>
            </a:r>
            <a:endParaRPr/>
          </a:p>
        </p:txBody>
      </p:sp>
      <p:cxnSp>
        <p:nvCxnSpPr>
          <p:cNvPr id="397" name="Google Shape;397;p54"/>
          <p:cNvCxnSpPr/>
          <p:nvPr/>
        </p:nvCxnSpPr>
        <p:spPr>
          <a:xfrm flipH="1" rot="10800000">
            <a:off x="5746913" y="2011550"/>
            <a:ext cx="1759500" cy="1031700"/>
          </a:xfrm>
          <a:prstGeom prst="straightConnector1">
            <a:avLst/>
          </a:prstGeom>
          <a:noFill/>
          <a:ln cap="flat" cmpd="sng" w="19050">
            <a:solidFill>
              <a:schemeClr val="dk1"/>
            </a:solidFill>
            <a:prstDash val="solid"/>
            <a:round/>
            <a:headEnd len="med" w="med" type="none"/>
            <a:tailEnd len="med" w="med" type="none"/>
          </a:ln>
        </p:spPr>
      </p:cxnSp>
      <p:cxnSp>
        <p:nvCxnSpPr>
          <p:cNvPr id="398" name="Google Shape;398;p54"/>
          <p:cNvCxnSpPr/>
          <p:nvPr/>
        </p:nvCxnSpPr>
        <p:spPr>
          <a:xfrm rot="10800000">
            <a:off x="5745938" y="2034563"/>
            <a:ext cx="1760400" cy="1074600"/>
          </a:xfrm>
          <a:prstGeom prst="straightConnector1">
            <a:avLst/>
          </a:prstGeom>
          <a:noFill/>
          <a:ln cap="flat" cmpd="sng" w="19050">
            <a:solidFill>
              <a:schemeClr val="dk1"/>
            </a:solidFill>
            <a:prstDash val="solid"/>
            <a:round/>
            <a:headEnd len="med" w="med" type="none"/>
            <a:tailEnd len="med" w="med" type="none"/>
          </a:ln>
        </p:spPr>
      </p:cxnSp>
      <p:cxnSp>
        <p:nvCxnSpPr>
          <p:cNvPr id="399" name="Google Shape;399;p54"/>
          <p:cNvCxnSpPr>
            <a:stCxn id="400" idx="0"/>
            <a:endCxn id="401" idx="2"/>
          </p:cNvCxnSpPr>
          <p:nvPr/>
        </p:nvCxnSpPr>
        <p:spPr>
          <a:xfrm flipH="1" rot="10800000">
            <a:off x="6632250" y="1661975"/>
            <a:ext cx="1800" cy="1887000"/>
          </a:xfrm>
          <a:prstGeom prst="straightConnector1">
            <a:avLst/>
          </a:prstGeom>
          <a:noFill/>
          <a:ln cap="flat" cmpd="sng" w="19050">
            <a:solidFill>
              <a:schemeClr val="dk1"/>
            </a:solidFill>
            <a:prstDash val="solid"/>
            <a:round/>
            <a:headEnd len="med" w="med" type="none"/>
            <a:tailEnd len="med" w="med" type="none"/>
          </a:ln>
        </p:spPr>
      </p:cxnSp>
      <p:sp>
        <p:nvSpPr>
          <p:cNvPr id="402" name="Google Shape;402;p54"/>
          <p:cNvSpPr/>
          <p:nvPr/>
        </p:nvSpPr>
        <p:spPr>
          <a:xfrm>
            <a:off x="5896262" y="1848715"/>
            <a:ext cx="1512900" cy="15135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Inter SemiBold"/>
                <a:ea typeface="Inter SemiBold"/>
                <a:cs typeface="Inter SemiBold"/>
                <a:sym typeface="Inter SemiBold"/>
              </a:rPr>
              <a:t>FitTipz</a:t>
            </a:r>
            <a:endParaRPr sz="2000">
              <a:solidFill>
                <a:schemeClr val="lt1"/>
              </a:solidFill>
              <a:latin typeface="Inter SemiBold"/>
              <a:ea typeface="Inter SemiBold"/>
              <a:cs typeface="Inter SemiBold"/>
              <a:sym typeface="Inter SemiBold"/>
            </a:endParaRPr>
          </a:p>
        </p:txBody>
      </p:sp>
      <p:sp>
        <p:nvSpPr>
          <p:cNvPr id="403" name="Google Shape;403;p54"/>
          <p:cNvSpPr/>
          <p:nvPr/>
        </p:nvSpPr>
        <p:spPr>
          <a:xfrm>
            <a:off x="7193950" y="906525"/>
            <a:ext cx="1950000" cy="15135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Inter SemiBold"/>
                <a:ea typeface="Inter SemiBold"/>
                <a:cs typeface="Inter SemiBold"/>
                <a:sym typeface="Inter SemiBold"/>
              </a:rPr>
              <a:t>TipzTips</a:t>
            </a:r>
            <a:endParaRPr sz="1100">
              <a:solidFill>
                <a:schemeClr val="dk1"/>
              </a:solidFill>
              <a:latin typeface="Inter SemiBold"/>
              <a:ea typeface="Inter SemiBold"/>
              <a:cs typeface="Inter SemiBold"/>
              <a:sym typeface="Inter SemiBold"/>
            </a:endParaRPr>
          </a:p>
          <a:p>
            <a:pPr indent="0" lvl="0" marL="0" rtl="0" algn="ctr">
              <a:spcBef>
                <a:spcPts val="0"/>
              </a:spcBef>
              <a:spcAft>
                <a:spcPts val="0"/>
              </a:spcAft>
              <a:buNone/>
            </a:pPr>
            <a:r>
              <a:rPr lang="en" sz="1100">
                <a:solidFill>
                  <a:schemeClr val="dk1"/>
                </a:solidFill>
                <a:latin typeface="Inter SemiBold"/>
                <a:ea typeface="Inter SemiBold"/>
                <a:cs typeface="Inter SemiBold"/>
                <a:sym typeface="Inter SemiBold"/>
              </a:rPr>
              <a:t>(</a:t>
            </a:r>
            <a:r>
              <a:rPr lang="en" sz="1100">
                <a:solidFill>
                  <a:schemeClr val="dk1"/>
                </a:solidFill>
                <a:latin typeface="Inter SemiBold"/>
                <a:ea typeface="Inter SemiBold"/>
                <a:cs typeface="Inter SemiBold"/>
                <a:sym typeface="Inter SemiBold"/>
              </a:rPr>
              <a:t>Recommendations</a:t>
            </a:r>
            <a:endParaRPr sz="1100">
              <a:solidFill>
                <a:schemeClr val="dk1"/>
              </a:solidFill>
              <a:latin typeface="Inter SemiBold"/>
              <a:ea typeface="Inter SemiBold"/>
              <a:cs typeface="Inter SemiBold"/>
              <a:sym typeface="Inter SemiBold"/>
            </a:endParaRPr>
          </a:p>
          <a:p>
            <a:pPr indent="0" lvl="0" marL="0" rtl="0" algn="ctr">
              <a:spcBef>
                <a:spcPts val="0"/>
              </a:spcBef>
              <a:spcAft>
                <a:spcPts val="0"/>
              </a:spcAft>
              <a:buNone/>
            </a:pPr>
            <a:r>
              <a:rPr lang="en" sz="1100">
                <a:solidFill>
                  <a:schemeClr val="dk1"/>
                </a:solidFill>
                <a:latin typeface="Inter SemiBold"/>
                <a:ea typeface="Inter SemiBold"/>
                <a:cs typeface="Inter SemiBold"/>
                <a:sym typeface="Inter SemiBold"/>
              </a:rPr>
              <a:t>Based Off </a:t>
            </a:r>
            <a:r>
              <a:rPr lang="en" sz="1100">
                <a:solidFill>
                  <a:schemeClr val="dk1"/>
                </a:solidFill>
                <a:latin typeface="Inter SemiBold"/>
                <a:ea typeface="Inter SemiBold"/>
                <a:cs typeface="Inter SemiBold"/>
                <a:sym typeface="Inter SemiBold"/>
              </a:rPr>
              <a:t> </a:t>
            </a:r>
            <a:endParaRPr sz="1100">
              <a:solidFill>
                <a:schemeClr val="dk1"/>
              </a:solidFill>
              <a:latin typeface="Inter SemiBold"/>
              <a:ea typeface="Inter SemiBold"/>
              <a:cs typeface="Inter SemiBold"/>
              <a:sym typeface="Inter SemiBold"/>
            </a:endParaRPr>
          </a:p>
          <a:p>
            <a:pPr indent="0" lvl="0" marL="0" rtl="0" algn="ctr">
              <a:spcBef>
                <a:spcPts val="0"/>
              </a:spcBef>
              <a:spcAft>
                <a:spcPts val="0"/>
              </a:spcAft>
              <a:buNone/>
            </a:pPr>
            <a:r>
              <a:rPr lang="en" sz="1100">
                <a:solidFill>
                  <a:schemeClr val="dk1"/>
                </a:solidFill>
                <a:latin typeface="Inter SemiBold"/>
                <a:ea typeface="Inter SemiBold"/>
                <a:cs typeface="Inter SemiBold"/>
                <a:sym typeface="Inter SemiBold"/>
              </a:rPr>
              <a:t>Previous </a:t>
            </a:r>
            <a:r>
              <a:rPr lang="en" sz="1100">
                <a:solidFill>
                  <a:schemeClr val="dk1"/>
                </a:solidFill>
                <a:latin typeface="Inter SemiBold"/>
                <a:ea typeface="Inter SemiBold"/>
                <a:cs typeface="Inter SemiBold"/>
                <a:sym typeface="Inter SemiBold"/>
              </a:rPr>
              <a:t>Purchases)</a:t>
            </a:r>
            <a:endParaRPr sz="1100">
              <a:solidFill>
                <a:schemeClr val="dk1"/>
              </a:solidFill>
              <a:latin typeface="Inter SemiBold"/>
              <a:ea typeface="Inter SemiBold"/>
              <a:cs typeface="Inter SemiBold"/>
              <a:sym typeface="Inter SemiBold"/>
            </a:endParaRPr>
          </a:p>
        </p:txBody>
      </p:sp>
      <p:sp>
        <p:nvSpPr>
          <p:cNvPr id="404" name="Google Shape;404;p54"/>
          <p:cNvSpPr/>
          <p:nvPr/>
        </p:nvSpPr>
        <p:spPr>
          <a:xfrm>
            <a:off x="4469638" y="952125"/>
            <a:ext cx="1357800" cy="13584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SemiBold"/>
                <a:ea typeface="Inter SemiBold"/>
                <a:cs typeface="Inter SemiBold"/>
                <a:sym typeface="Inter SemiBold"/>
              </a:rPr>
              <a:t>Advanced Search</a:t>
            </a:r>
            <a:endParaRPr sz="1200">
              <a:solidFill>
                <a:schemeClr val="dk1"/>
              </a:solidFill>
              <a:latin typeface="Inter SemiBold"/>
              <a:ea typeface="Inter SemiBold"/>
              <a:cs typeface="Inter SemiBold"/>
              <a:sym typeface="Inter SemiBold"/>
            </a:endParaRPr>
          </a:p>
        </p:txBody>
      </p:sp>
      <p:sp>
        <p:nvSpPr>
          <p:cNvPr id="401" name="Google Shape;401;p54"/>
          <p:cNvSpPr/>
          <p:nvPr/>
        </p:nvSpPr>
        <p:spPr>
          <a:xfrm>
            <a:off x="5976225" y="345876"/>
            <a:ext cx="1315800" cy="13161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SemiBold"/>
                <a:ea typeface="Inter SemiBold"/>
                <a:cs typeface="Inter SemiBold"/>
                <a:sym typeface="Inter SemiBold"/>
              </a:rPr>
              <a:t>Fitz Storage</a:t>
            </a:r>
            <a:endParaRPr sz="1200">
              <a:solidFill>
                <a:schemeClr val="dk1"/>
              </a:solidFill>
              <a:latin typeface="Inter SemiBold"/>
              <a:ea typeface="Inter SemiBold"/>
              <a:cs typeface="Inter SemiBold"/>
              <a:sym typeface="Inter SemiBold"/>
            </a:endParaRPr>
          </a:p>
        </p:txBody>
      </p:sp>
      <p:sp>
        <p:nvSpPr>
          <p:cNvPr id="405" name="Google Shape;405;p54"/>
          <p:cNvSpPr/>
          <p:nvPr/>
        </p:nvSpPr>
        <p:spPr>
          <a:xfrm>
            <a:off x="4672724" y="2814599"/>
            <a:ext cx="1191900" cy="11922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SemiBold"/>
                <a:ea typeface="Inter SemiBold"/>
                <a:cs typeface="Inter SemiBold"/>
                <a:sym typeface="Inter SemiBold"/>
              </a:rPr>
              <a:t>Visual Fitz</a:t>
            </a:r>
            <a:endParaRPr sz="1200">
              <a:solidFill>
                <a:schemeClr val="dk1"/>
              </a:solidFill>
              <a:latin typeface="Inter SemiBold"/>
              <a:ea typeface="Inter SemiBold"/>
              <a:cs typeface="Inter SemiBold"/>
              <a:sym typeface="Inter SemiBold"/>
            </a:endParaRPr>
          </a:p>
        </p:txBody>
      </p:sp>
      <p:sp>
        <p:nvSpPr>
          <p:cNvPr id="406" name="Google Shape;406;p54"/>
          <p:cNvSpPr/>
          <p:nvPr/>
        </p:nvSpPr>
        <p:spPr>
          <a:xfrm>
            <a:off x="7399875" y="2814597"/>
            <a:ext cx="1261200" cy="12618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SemiBold"/>
                <a:ea typeface="Inter SemiBold"/>
                <a:cs typeface="Inter SemiBold"/>
                <a:sym typeface="Inter SemiBold"/>
              </a:rPr>
              <a:t>AI outfit Creator</a:t>
            </a:r>
            <a:endParaRPr sz="1200">
              <a:solidFill>
                <a:schemeClr val="dk1"/>
              </a:solidFill>
              <a:latin typeface="Inter SemiBold"/>
              <a:ea typeface="Inter SemiBold"/>
              <a:cs typeface="Inter SemiBold"/>
              <a:sym typeface="Inter SemiBold"/>
            </a:endParaRPr>
          </a:p>
        </p:txBody>
      </p:sp>
      <p:sp>
        <p:nvSpPr>
          <p:cNvPr id="400" name="Google Shape;400;p54"/>
          <p:cNvSpPr/>
          <p:nvPr/>
        </p:nvSpPr>
        <p:spPr>
          <a:xfrm>
            <a:off x="5940600" y="3548975"/>
            <a:ext cx="1383300" cy="12147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Inter SemiBold"/>
                <a:ea typeface="Inter SemiBold"/>
                <a:cs typeface="Inter SemiBold"/>
                <a:sym typeface="Inter SemiBold"/>
              </a:rPr>
              <a:t>Budget </a:t>
            </a:r>
            <a:r>
              <a:rPr lang="en" sz="1200">
                <a:solidFill>
                  <a:schemeClr val="dk1"/>
                </a:solidFill>
                <a:latin typeface="Inter SemiBold"/>
                <a:ea typeface="Inter SemiBold"/>
                <a:cs typeface="Inter SemiBold"/>
                <a:sym typeface="Inter SemiBold"/>
              </a:rPr>
              <a:t>&amp; </a:t>
            </a:r>
            <a:r>
              <a:rPr lang="en" sz="1100">
                <a:solidFill>
                  <a:schemeClr val="dk1"/>
                </a:solidFill>
                <a:latin typeface="Inter SemiBold"/>
                <a:ea typeface="Inter SemiBold"/>
                <a:cs typeface="Inter SemiBold"/>
                <a:sym typeface="Inter SemiBold"/>
              </a:rPr>
              <a:t>redirection</a:t>
            </a:r>
            <a:r>
              <a:rPr lang="en" sz="1200">
                <a:solidFill>
                  <a:schemeClr val="dk1"/>
                </a:solidFill>
                <a:latin typeface="Inter SemiBold"/>
                <a:ea typeface="Inter SemiBold"/>
                <a:cs typeface="Inter SemiBold"/>
                <a:sym typeface="Inter SemiBold"/>
              </a:rPr>
              <a:t> function to seller website)</a:t>
            </a:r>
            <a:endParaRPr sz="1200">
              <a:solidFill>
                <a:schemeClr val="dk1"/>
              </a:solidFill>
              <a:latin typeface="Inter SemiBold"/>
              <a:ea typeface="Inter SemiBold"/>
              <a:cs typeface="Inter SemiBold"/>
              <a:sym typeface="Inter SemiBold"/>
            </a:endParaRPr>
          </a:p>
        </p:txBody>
      </p:sp>
      <p:sp>
        <p:nvSpPr>
          <p:cNvPr id="407" name="Google Shape;407;p54"/>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1" name="Shape 411"/>
        <p:cNvGrpSpPr/>
        <p:nvPr/>
      </p:nvGrpSpPr>
      <p:grpSpPr>
        <a:xfrm>
          <a:off x="0" y="0"/>
          <a:ext cx="0" cy="0"/>
          <a:chOff x="0" y="0"/>
          <a:chExt cx="0" cy="0"/>
        </a:xfrm>
      </p:grpSpPr>
      <p:sp>
        <p:nvSpPr>
          <p:cNvPr id="412" name="Google Shape;412;p55"/>
          <p:cNvSpPr txBox="1"/>
          <p:nvPr>
            <p:ph idx="2" type="title"/>
          </p:nvPr>
        </p:nvSpPr>
        <p:spPr>
          <a:xfrm>
            <a:off x="472350" y="319700"/>
            <a:ext cx="8294400" cy="44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Search Engine Settings</a:t>
            </a:r>
            <a:endParaRPr>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Garment - Type of garment,  pants, shirts, jackets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Gender - M / F / M &amp; F</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Sizing - XS/ S / M / L / XL / XXL+</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Pricing - Low to High / High to Low/ Best-selling / On-sale now</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Quality - Most positive feedback over </a:t>
            </a:r>
            <a:r>
              <a:rPr lang="en">
                <a:solidFill>
                  <a:schemeClr val="dk1"/>
                </a:solidFill>
              </a:rPr>
              <a:t>amount</a:t>
            </a:r>
            <a:r>
              <a:rPr lang="en">
                <a:solidFill>
                  <a:schemeClr val="dk1"/>
                </a:solidFill>
              </a:rPr>
              <a:t> of sales per item.</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Brands - List of brands includes </a:t>
            </a:r>
            <a:r>
              <a:rPr lang="en">
                <a:solidFill>
                  <a:schemeClr val="dk1"/>
                </a:solidFill>
              </a:rPr>
              <a:t>Sportswear and clothes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Insulation - Thermal, Lightwear , Outer-wear, Exercise, Formal,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rPr lang="en">
                <a:solidFill>
                  <a:schemeClr val="dk1"/>
                </a:solidFill>
              </a:rPr>
              <a:t>On top of this, the software will apply the 3D model on top of the model data provided. This way the user can build an outfit on the fly</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6" name="Shape 416"/>
        <p:cNvGrpSpPr/>
        <p:nvPr/>
      </p:nvGrpSpPr>
      <p:grpSpPr>
        <a:xfrm>
          <a:off x="0" y="0"/>
          <a:ext cx="0" cy="0"/>
          <a:chOff x="0" y="0"/>
          <a:chExt cx="0" cy="0"/>
        </a:xfrm>
      </p:grpSpPr>
      <p:sp>
        <p:nvSpPr>
          <p:cNvPr id="417" name="Google Shape;417;p56"/>
          <p:cNvSpPr txBox="1"/>
          <p:nvPr>
            <p:ph type="title"/>
          </p:nvPr>
        </p:nvSpPr>
        <p:spPr>
          <a:xfrm>
            <a:off x="420875" y="596800"/>
            <a:ext cx="6868800" cy="10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Search </a:t>
            </a:r>
            <a:r>
              <a:rPr lang="en" sz="800"/>
              <a:t>&amp;buy</a:t>
            </a:r>
            <a:endParaRPr sz="800"/>
          </a:p>
        </p:txBody>
      </p:sp>
      <p:sp>
        <p:nvSpPr>
          <p:cNvPr id="418" name="Google Shape;418;p56"/>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Advanced search helps find </a:t>
            </a:r>
            <a:r>
              <a:rPr lang="en"/>
              <a:t>garments</a:t>
            </a:r>
            <a:r>
              <a:rPr lang="en"/>
              <a:t> by criteria; Gender , Sizing,  Brand name, Insulation ,Pricing , and overall item quality.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Have a photo? Submit it to have the system find the items or items like it.</a:t>
            </a:r>
            <a:endParaRPr/>
          </a:p>
        </p:txBody>
      </p:sp>
      <p:sp>
        <p:nvSpPr>
          <p:cNvPr id="419" name="Google Shape;419;p56"/>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criteria is provided, if the search is too narrow the system will show the user similar items/</a:t>
            </a:r>
            <a:r>
              <a:rPr lang="en"/>
              <a:t>garments</a:t>
            </a:r>
            <a:r>
              <a:rPr lang="en"/>
              <a:t>.</a:t>
            </a:r>
            <a:endParaRPr/>
          </a:p>
          <a:p>
            <a:pPr indent="0" lvl="0" marL="0" rtl="0" algn="l">
              <a:spcBef>
                <a:spcPts val="0"/>
              </a:spcBef>
              <a:spcAft>
                <a:spcPts val="0"/>
              </a:spcAft>
              <a:buNone/>
            </a:pPr>
            <a:r>
              <a:rPr lang="en"/>
              <a:t>Similarly it can compare prices, discounts and sales. </a:t>
            </a:r>
            <a:endParaRPr/>
          </a:p>
        </p:txBody>
      </p:sp>
      <p:sp>
        <p:nvSpPr>
          <p:cNvPr id="420" name="Google Shape;420;p56"/>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item is in the system registry or a picture is uploaded using our </a:t>
            </a:r>
            <a:r>
              <a:rPr lang="en"/>
              <a:t>picture</a:t>
            </a:r>
            <a:r>
              <a:rPr lang="en"/>
              <a:t> template. The item can be ‘tried on’ to your 3D model to see how it would look on the desired model, or body shape. </a:t>
            </a:r>
            <a:endParaRPr/>
          </a:p>
        </p:txBody>
      </p:sp>
      <p:sp>
        <p:nvSpPr>
          <p:cNvPr id="421" name="Google Shape;421;p56"/>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Items </a:t>
            </a:r>
            <a:r>
              <a:rPr lang="en"/>
              <a:t>available</a:t>
            </a:r>
            <a:r>
              <a:rPr lang="en"/>
              <a:t> locally will be designated as such (location services)</a:t>
            </a:r>
            <a:endParaRPr/>
          </a:p>
          <a:p>
            <a:pPr indent="0" lvl="0" marL="0" rtl="0" algn="l">
              <a:spcBef>
                <a:spcPts val="0"/>
              </a:spcBef>
              <a:spcAft>
                <a:spcPts val="0"/>
              </a:spcAft>
              <a:buNone/>
            </a:pPr>
            <a:r>
              <a:rPr lang="en"/>
              <a:t> Items can be marked as ‘in wardrobe’ , or a purchase can be made through the site (FitTipz’s or seller).</a:t>
            </a:r>
            <a:endParaRPr/>
          </a:p>
        </p:txBody>
      </p:sp>
      <p:sp>
        <p:nvSpPr>
          <p:cNvPr id="422" name="Google Shape;422;p56"/>
          <p:cNvSpPr/>
          <p:nvPr/>
        </p:nvSpPr>
        <p:spPr>
          <a:xfrm>
            <a:off x="556250" y="18024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1</a:t>
            </a:r>
            <a:endParaRPr>
              <a:solidFill>
                <a:schemeClr val="dk2"/>
              </a:solidFill>
              <a:latin typeface="Inter SemiBold"/>
              <a:ea typeface="Inter SemiBold"/>
              <a:cs typeface="Inter SemiBold"/>
              <a:sym typeface="Inter SemiBold"/>
            </a:endParaRPr>
          </a:p>
        </p:txBody>
      </p:sp>
      <p:sp>
        <p:nvSpPr>
          <p:cNvPr id="423" name="Google Shape;423;p56"/>
          <p:cNvSpPr/>
          <p:nvPr/>
        </p:nvSpPr>
        <p:spPr>
          <a:xfrm>
            <a:off x="556250" y="2291638"/>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Identify</a:t>
            </a:r>
            <a:endParaRPr>
              <a:solidFill>
                <a:schemeClr val="dk2"/>
              </a:solidFill>
              <a:latin typeface="Inter SemiBold"/>
              <a:ea typeface="Inter SemiBold"/>
              <a:cs typeface="Inter SemiBold"/>
              <a:sym typeface="Inter SemiBold"/>
            </a:endParaRPr>
          </a:p>
        </p:txBody>
      </p:sp>
      <p:sp>
        <p:nvSpPr>
          <p:cNvPr id="424" name="Google Shape;424;p56"/>
          <p:cNvSpPr/>
          <p:nvPr/>
        </p:nvSpPr>
        <p:spPr>
          <a:xfrm>
            <a:off x="2560129" y="1802475"/>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2</a:t>
            </a:r>
            <a:endParaRPr>
              <a:solidFill>
                <a:schemeClr val="dk2"/>
              </a:solidFill>
              <a:latin typeface="Inter SemiBold"/>
              <a:ea typeface="Inter SemiBold"/>
              <a:cs typeface="Inter SemiBold"/>
              <a:sym typeface="Inter SemiBold"/>
            </a:endParaRPr>
          </a:p>
        </p:txBody>
      </p:sp>
      <p:sp>
        <p:nvSpPr>
          <p:cNvPr id="425" name="Google Shape;425;p56"/>
          <p:cNvSpPr/>
          <p:nvPr/>
        </p:nvSpPr>
        <p:spPr>
          <a:xfrm>
            <a:off x="2572563" y="2291638"/>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Locate alike</a:t>
            </a:r>
            <a:endParaRPr>
              <a:solidFill>
                <a:schemeClr val="dk2"/>
              </a:solidFill>
              <a:latin typeface="Inter SemiBold"/>
              <a:ea typeface="Inter SemiBold"/>
              <a:cs typeface="Inter SemiBold"/>
              <a:sym typeface="Inter SemiBold"/>
            </a:endParaRPr>
          </a:p>
        </p:txBody>
      </p:sp>
      <p:sp>
        <p:nvSpPr>
          <p:cNvPr id="426" name="Google Shape;426;p56"/>
          <p:cNvSpPr/>
          <p:nvPr/>
        </p:nvSpPr>
        <p:spPr>
          <a:xfrm>
            <a:off x="4545133" y="18024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3</a:t>
            </a:r>
            <a:endParaRPr>
              <a:solidFill>
                <a:schemeClr val="dk2"/>
              </a:solidFill>
              <a:latin typeface="Inter SemiBold"/>
              <a:ea typeface="Inter SemiBold"/>
              <a:cs typeface="Inter SemiBold"/>
              <a:sym typeface="Inter SemiBold"/>
            </a:endParaRPr>
          </a:p>
        </p:txBody>
      </p:sp>
      <p:sp>
        <p:nvSpPr>
          <p:cNvPr id="427" name="Google Shape;427;p56"/>
          <p:cNvSpPr/>
          <p:nvPr/>
        </p:nvSpPr>
        <p:spPr>
          <a:xfrm>
            <a:off x="4572163" y="2291638"/>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Try on</a:t>
            </a:r>
            <a:endParaRPr sz="1200">
              <a:solidFill>
                <a:schemeClr val="lt1"/>
              </a:solidFill>
              <a:latin typeface="Inter SemiBold"/>
              <a:ea typeface="Inter SemiBold"/>
              <a:cs typeface="Inter SemiBold"/>
              <a:sym typeface="Inter SemiBold"/>
            </a:endParaRPr>
          </a:p>
        </p:txBody>
      </p:sp>
      <p:sp>
        <p:nvSpPr>
          <p:cNvPr id="428" name="Google Shape;428;p56"/>
          <p:cNvSpPr/>
          <p:nvPr/>
        </p:nvSpPr>
        <p:spPr>
          <a:xfrm>
            <a:off x="6539575" y="1802450"/>
            <a:ext cx="1724700" cy="360300"/>
          </a:xfrm>
          <a:prstGeom prst="roundRect">
            <a:avLst>
              <a:gd fmla="val 50000"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Inter SemiBold"/>
                <a:ea typeface="Inter SemiBold"/>
                <a:cs typeface="Inter SemiBold"/>
                <a:sym typeface="Inter SemiBold"/>
              </a:rPr>
              <a:t>4</a:t>
            </a:r>
            <a:endParaRPr>
              <a:solidFill>
                <a:schemeClr val="dk2"/>
              </a:solidFill>
              <a:latin typeface="Inter SemiBold"/>
              <a:ea typeface="Inter SemiBold"/>
              <a:cs typeface="Inter SemiBold"/>
              <a:sym typeface="Inter SemiBold"/>
            </a:endParaRPr>
          </a:p>
        </p:txBody>
      </p:sp>
      <p:sp>
        <p:nvSpPr>
          <p:cNvPr id="429" name="Google Shape;429;p56"/>
          <p:cNvSpPr/>
          <p:nvPr/>
        </p:nvSpPr>
        <p:spPr>
          <a:xfrm>
            <a:off x="6548663" y="2291625"/>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FF00"/>
                </a:solidFill>
                <a:latin typeface="Inter SemiBold"/>
                <a:ea typeface="Inter SemiBold"/>
                <a:cs typeface="Inter SemiBold"/>
                <a:sym typeface="Inter SemiBold"/>
              </a:rPr>
              <a:t>Purchase</a:t>
            </a:r>
            <a:endParaRPr sz="1200">
              <a:solidFill>
                <a:srgbClr val="00FF00"/>
              </a:solidFill>
              <a:latin typeface="Inter SemiBold"/>
              <a:ea typeface="Inter SemiBold"/>
              <a:cs typeface="Inter SemiBold"/>
              <a:sym typeface="Inter SemiBold"/>
            </a:endParaRPr>
          </a:p>
        </p:txBody>
      </p:sp>
      <p:sp>
        <p:nvSpPr>
          <p:cNvPr id="430" name="Google Shape;430;p56"/>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cxnSp>
        <p:nvCxnSpPr>
          <p:cNvPr id="431" name="Google Shape;431;p56"/>
          <p:cNvCxnSpPr/>
          <p:nvPr/>
        </p:nvCxnSpPr>
        <p:spPr>
          <a:xfrm>
            <a:off x="2423550" y="1935988"/>
            <a:ext cx="0" cy="2608500"/>
          </a:xfrm>
          <a:prstGeom prst="straightConnector1">
            <a:avLst/>
          </a:prstGeom>
          <a:noFill/>
          <a:ln cap="flat" cmpd="sng" w="9525">
            <a:solidFill>
              <a:schemeClr val="accent6"/>
            </a:solidFill>
            <a:prstDash val="solid"/>
            <a:round/>
            <a:headEnd len="med" w="med" type="oval"/>
            <a:tailEnd len="med" w="med" type="none"/>
          </a:ln>
        </p:spPr>
      </p:cxnSp>
      <p:cxnSp>
        <p:nvCxnSpPr>
          <p:cNvPr id="432" name="Google Shape;432;p56"/>
          <p:cNvCxnSpPr/>
          <p:nvPr/>
        </p:nvCxnSpPr>
        <p:spPr>
          <a:xfrm>
            <a:off x="4421425" y="1935988"/>
            <a:ext cx="0" cy="2608500"/>
          </a:xfrm>
          <a:prstGeom prst="straightConnector1">
            <a:avLst/>
          </a:prstGeom>
          <a:noFill/>
          <a:ln cap="flat" cmpd="sng" w="9525">
            <a:solidFill>
              <a:schemeClr val="accent6"/>
            </a:solidFill>
            <a:prstDash val="solid"/>
            <a:round/>
            <a:headEnd len="med" w="med" type="oval"/>
            <a:tailEnd len="med" w="med" type="none"/>
          </a:ln>
        </p:spPr>
      </p:cxnSp>
      <p:cxnSp>
        <p:nvCxnSpPr>
          <p:cNvPr id="433" name="Google Shape;433;p56"/>
          <p:cNvCxnSpPr/>
          <p:nvPr/>
        </p:nvCxnSpPr>
        <p:spPr>
          <a:xfrm>
            <a:off x="6422775" y="1935988"/>
            <a:ext cx="0" cy="2608500"/>
          </a:xfrm>
          <a:prstGeom prst="straightConnector1">
            <a:avLst/>
          </a:prstGeom>
          <a:noFill/>
          <a:ln cap="flat" cmpd="sng" w="9525">
            <a:solidFill>
              <a:schemeClr val="accent6"/>
            </a:solidFill>
            <a:prstDash val="solid"/>
            <a:round/>
            <a:headEnd len="med" w="med" type="oval"/>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7"/>
          <p:cNvSpPr txBox="1"/>
          <p:nvPr>
            <p:ph type="title"/>
          </p:nvPr>
        </p:nvSpPr>
        <p:spPr>
          <a:xfrm>
            <a:off x="422675" y="627100"/>
            <a:ext cx="6868800" cy="6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Fitz Storage</a:t>
            </a:r>
            <a:endParaRPr>
              <a:solidFill>
                <a:schemeClr val="dk1"/>
              </a:solidFill>
            </a:endParaRPr>
          </a:p>
        </p:txBody>
      </p:sp>
      <p:sp>
        <p:nvSpPr>
          <p:cNvPr id="439" name="Google Shape;439;p57"/>
          <p:cNvSpPr txBox="1"/>
          <p:nvPr>
            <p:ph idx="2" type="body"/>
          </p:nvPr>
        </p:nvSpPr>
        <p:spPr>
          <a:xfrm>
            <a:off x="2601813" y="2855575"/>
            <a:ext cx="1641300" cy="17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Users may track worn and bought  items, display a cost-per-wear price.</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Reminds user of items not worn in a while.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440" name="Google Shape;440;p57"/>
          <p:cNvSpPr txBox="1"/>
          <p:nvPr>
            <p:ph idx="1" type="body"/>
          </p:nvPr>
        </p:nvSpPr>
        <p:spPr>
          <a:xfrm>
            <a:off x="351375" y="2780825"/>
            <a:ext cx="1892100" cy="17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Digital closet where users can categorize outfits by type, season, brand and more. </a:t>
            </a:r>
            <a:endParaRPr b="1"/>
          </a:p>
          <a:p>
            <a:pPr indent="0" lvl="0" marL="0" rtl="0" algn="l">
              <a:spcBef>
                <a:spcPts val="0"/>
              </a:spcBef>
              <a:spcAft>
                <a:spcPts val="0"/>
              </a:spcAft>
              <a:buNone/>
            </a:pPr>
            <a:r>
              <a:rPr b="1" lang="en"/>
              <a:t>Supports item tags, labels, notes.</a:t>
            </a:r>
            <a:br>
              <a:rPr b="1" lang="en"/>
            </a:br>
            <a:r>
              <a:rPr b="1" lang="en"/>
              <a:t>Items tagged allow for user experience to be better catered.</a:t>
            </a:r>
            <a:endParaRPr b="1"/>
          </a:p>
        </p:txBody>
      </p:sp>
      <p:sp>
        <p:nvSpPr>
          <p:cNvPr id="441" name="Google Shape;441;p57"/>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 the back end; </a:t>
            </a:r>
            <a:endParaRPr b="1"/>
          </a:p>
          <a:p>
            <a:pPr indent="0" lvl="0" marL="0" rtl="0" algn="l">
              <a:spcBef>
                <a:spcPts val="0"/>
              </a:spcBef>
              <a:spcAft>
                <a:spcPts val="0"/>
              </a:spcAft>
              <a:buNone/>
            </a:pPr>
            <a:r>
              <a:rPr b="1" lang="en"/>
              <a:t>Data stored for item visualization will be paired with data </a:t>
            </a:r>
            <a:r>
              <a:rPr b="1" lang="en"/>
              <a:t>available</a:t>
            </a:r>
            <a:r>
              <a:rPr b="1" lang="en"/>
              <a:t> outside the app, in order to better produce 3D renderings of items between users. </a:t>
            </a:r>
            <a:endParaRPr b="1"/>
          </a:p>
        </p:txBody>
      </p:sp>
      <p:pic>
        <p:nvPicPr>
          <p:cNvPr id="442" name="Google Shape;442;p57"/>
          <p:cNvPicPr preferRelativeResize="0"/>
          <p:nvPr/>
        </p:nvPicPr>
        <p:blipFill rotWithShape="1">
          <a:blip r:embed="rId3">
            <a:alphaModFix/>
          </a:blip>
          <a:srcRect b="2433" l="4263" r="4827" t="2518"/>
          <a:stretch/>
        </p:blipFill>
        <p:spPr>
          <a:xfrm>
            <a:off x="602250" y="1308688"/>
            <a:ext cx="1379050" cy="1441850"/>
          </a:xfrm>
          <a:prstGeom prst="rect">
            <a:avLst/>
          </a:prstGeom>
          <a:noFill/>
          <a:ln>
            <a:noFill/>
          </a:ln>
        </p:spPr>
      </p:pic>
      <p:sp>
        <p:nvSpPr>
          <p:cNvPr id="443" name="Google Shape;443;p57"/>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Allows the user to generate randomized outfits based on ‘in-wardrobe’ items.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Users can lock specific items to create semi-random looks. </a:t>
            </a:r>
            <a:endParaRPr b="1"/>
          </a:p>
        </p:txBody>
      </p:sp>
      <p:pic>
        <p:nvPicPr>
          <p:cNvPr id="444" name="Google Shape;444;p57"/>
          <p:cNvPicPr preferRelativeResize="0"/>
          <p:nvPr/>
        </p:nvPicPr>
        <p:blipFill rotWithShape="1">
          <a:blip r:embed="rId4">
            <a:alphaModFix/>
          </a:blip>
          <a:srcRect b="10524" l="26412" r="26412" t="8082"/>
          <a:stretch/>
        </p:blipFill>
        <p:spPr>
          <a:xfrm>
            <a:off x="4987875" y="931000"/>
            <a:ext cx="874850" cy="1509425"/>
          </a:xfrm>
          <a:prstGeom prst="rect">
            <a:avLst/>
          </a:prstGeom>
          <a:noFill/>
          <a:ln>
            <a:noFill/>
          </a:ln>
        </p:spPr>
      </p:pic>
      <p:pic>
        <p:nvPicPr>
          <p:cNvPr id="445" name="Google Shape;445;p57"/>
          <p:cNvPicPr preferRelativeResize="0"/>
          <p:nvPr/>
        </p:nvPicPr>
        <p:blipFill>
          <a:blip r:embed="rId5">
            <a:alphaModFix/>
          </a:blip>
          <a:stretch>
            <a:fillRect/>
          </a:stretch>
        </p:blipFill>
        <p:spPr>
          <a:xfrm>
            <a:off x="2564475" y="1308700"/>
            <a:ext cx="1571006" cy="1441824"/>
          </a:xfrm>
          <a:prstGeom prst="rect">
            <a:avLst/>
          </a:prstGeom>
          <a:noFill/>
          <a:ln>
            <a:noFill/>
          </a:ln>
        </p:spPr>
      </p:pic>
      <p:pic>
        <p:nvPicPr>
          <p:cNvPr id="446" name="Google Shape;446;p57"/>
          <p:cNvPicPr preferRelativeResize="0"/>
          <p:nvPr/>
        </p:nvPicPr>
        <p:blipFill>
          <a:blip r:embed="rId6">
            <a:alphaModFix/>
          </a:blip>
          <a:stretch>
            <a:fillRect/>
          </a:stretch>
        </p:blipFill>
        <p:spPr>
          <a:xfrm>
            <a:off x="6745975" y="1278400"/>
            <a:ext cx="1203076" cy="1203076"/>
          </a:xfrm>
          <a:prstGeom prst="rect">
            <a:avLst/>
          </a:prstGeom>
          <a:noFill/>
          <a:ln>
            <a:noFill/>
          </a:ln>
        </p:spPr>
      </p:pic>
      <p:pic>
        <p:nvPicPr>
          <p:cNvPr id="447" name="Google Shape;447;p57"/>
          <p:cNvPicPr preferRelativeResize="0"/>
          <p:nvPr/>
        </p:nvPicPr>
        <p:blipFill rotWithShape="1">
          <a:blip r:embed="rId4">
            <a:alphaModFix/>
          </a:blip>
          <a:srcRect b="10524" l="26412" r="26412" t="8082"/>
          <a:stretch/>
        </p:blipFill>
        <p:spPr>
          <a:xfrm>
            <a:off x="5462325" y="799325"/>
            <a:ext cx="874850" cy="1509425"/>
          </a:xfrm>
          <a:prstGeom prst="rect">
            <a:avLst/>
          </a:prstGeom>
          <a:noFill/>
          <a:ln>
            <a:noFill/>
          </a:ln>
        </p:spPr>
      </p:pic>
      <p:pic>
        <p:nvPicPr>
          <p:cNvPr id="448" name="Google Shape;448;p57"/>
          <p:cNvPicPr preferRelativeResize="0"/>
          <p:nvPr/>
        </p:nvPicPr>
        <p:blipFill rotWithShape="1">
          <a:blip r:embed="rId4">
            <a:alphaModFix/>
          </a:blip>
          <a:srcRect b="10524" l="26412" r="26412" t="8082"/>
          <a:stretch/>
        </p:blipFill>
        <p:spPr>
          <a:xfrm>
            <a:off x="4493050" y="762625"/>
            <a:ext cx="874850" cy="1509425"/>
          </a:xfrm>
          <a:prstGeom prst="rect">
            <a:avLst/>
          </a:prstGeom>
          <a:noFill/>
          <a:ln>
            <a:noFill/>
          </a:ln>
        </p:spPr>
      </p:pic>
      <p:pic>
        <p:nvPicPr>
          <p:cNvPr id="449" name="Google Shape;449;p57"/>
          <p:cNvPicPr preferRelativeResize="0"/>
          <p:nvPr/>
        </p:nvPicPr>
        <p:blipFill rotWithShape="1">
          <a:blip r:embed="rId4">
            <a:alphaModFix/>
          </a:blip>
          <a:srcRect b="10524" l="26412" r="26412" t="8082"/>
          <a:stretch/>
        </p:blipFill>
        <p:spPr>
          <a:xfrm>
            <a:off x="5412750" y="962100"/>
            <a:ext cx="874850" cy="1509425"/>
          </a:xfrm>
          <a:prstGeom prst="rect">
            <a:avLst/>
          </a:prstGeom>
          <a:noFill/>
          <a:ln>
            <a:noFill/>
          </a:ln>
        </p:spPr>
      </p:pic>
      <p:pic>
        <p:nvPicPr>
          <p:cNvPr id="450" name="Google Shape;450;p57"/>
          <p:cNvPicPr preferRelativeResize="0"/>
          <p:nvPr/>
        </p:nvPicPr>
        <p:blipFill rotWithShape="1">
          <a:blip r:embed="rId4">
            <a:alphaModFix/>
          </a:blip>
          <a:srcRect b="10524" l="26412" r="26412" t="8082"/>
          <a:stretch/>
        </p:blipFill>
        <p:spPr>
          <a:xfrm>
            <a:off x="5041713" y="1062325"/>
            <a:ext cx="874850" cy="1509425"/>
          </a:xfrm>
          <a:prstGeom prst="rect">
            <a:avLst/>
          </a:prstGeom>
          <a:noFill/>
          <a:ln>
            <a:noFill/>
          </a:ln>
        </p:spPr>
      </p:pic>
      <p:sp>
        <p:nvSpPr>
          <p:cNvPr id="451" name="Google Shape;451;p57"/>
          <p:cNvSpPr/>
          <p:nvPr/>
        </p:nvSpPr>
        <p:spPr>
          <a:xfrm>
            <a:off x="518850" y="2440413"/>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STORE</a:t>
            </a:r>
            <a:endParaRPr>
              <a:solidFill>
                <a:schemeClr val="dk2"/>
              </a:solidFill>
              <a:latin typeface="Inter SemiBold"/>
              <a:ea typeface="Inter SemiBold"/>
              <a:cs typeface="Inter SemiBold"/>
              <a:sym typeface="Inter SemiBold"/>
            </a:endParaRPr>
          </a:p>
        </p:txBody>
      </p:sp>
      <p:sp>
        <p:nvSpPr>
          <p:cNvPr id="452" name="Google Shape;452;p57"/>
          <p:cNvSpPr/>
          <p:nvPr/>
        </p:nvSpPr>
        <p:spPr>
          <a:xfrm>
            <a:off x="2487625" y="2440413"/>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Track</a:t>
            </a:r>
            <a:endParaRPr>
              <a:solidFill>
                <a:schemeClr val="dk2"/>
              </a:solidFill>
              <a:latin typeface="Inter SemiBold"/>
              <a:ea typeface="Inter SemiBold"/>
              <a:cs typeface="Inter SemiBold"/>
              <a:sym typeface="Inter SemiBold"/>
            </a:endParaRPr>
          </a:p>
        </p:txBody>
      </p:sp>
      <p:sp>
        <p:nvSpPr>
          <p:cNvPr id="453" name="Google Shape;453;p57"/>
          <p:cNvSpPr/>
          <p:nvPr/>
        </p:nvSpPr>
        <p:spPr>
          <a:xfrm>
            <a:off x="4456400" y="2440413"/>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Log</a:t>
            </a:r>
            <a:endParaRPr>
              <a:solidFill>
                <a:schemeClr val="dk2"/>
              </a:solidFill>
              <a:latin typeface="Inter SemiBold"/>
              <a:ea typeface="Inter SemiBold"/>
              <a:cs typeface="Inter SemiBold"/>
              <a:sym typeface="Inter SemiBold"/>
            </a:endParaRPr>
          </a:p>
        </p:txBody>
      </p:sp>
      <p:sp>
        <p:nvSpPr>
          <p:cNvPr id="454" name="Google Shape;454;p57"/>
          <p:cNvSpPr/>
          <p:nvPr/>
        </p:nvSpPr>
        <p:spPr>
          <a:xfrm>
            <a:off x="6502025" y="2440413"/>
            <a:ext cx="1724700" cy="360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Inter SemiBold"/>
                <a:ea typeface="Inter SemiBold"/>
                <a:cs typeface="Inter SemiBold"/>
                <a:sym typeface="Inter SemiBold"/>
              </a:rPr>
              <a:t>Randomize</a:t>
            </a:r>
            <a:endParaRPr>
              <a:solidFill>
                <a:schemeClr val="dk2"/>
              </a:solidFill>
              <a:latin typeface="Inter SemiBold"/>
              <a:ea typeface="Inter SemiBold"/>
              <a:cs typeface="Inter SemiBold"/>
              <a:sym typeface="Inter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58" name="Shape 458"/>
        <p:cNvGrpSpPr/>
        <p:nvPr/>
      </p:nvGrpSpPr>
      <p:grpSpPr>
        <a:xfrm>
          <a:off x="0" y="0"/>
          <a:ext cx="0" cy="0"/>
          <a:chOff x="0" y="0"/>
          <a:chExt cx="0" cy="0"/>
        </a:xfrm>
      </p:grpSpPr>
      <p:sp>
        <p:nvSpPr>
          <p:cNvPr id="459" name="Google Shape;459;p58"/>
          <p:cNvSpPr txBox="1"/>
          <p:nvPr>
            <p:ph type="title"/>
          </p:nvPr>
        </p:nvSpPr>
        <p:spPr>
          <a:xfrm>
            <a:off x="452575" y="357600"/>
            <a:ext cx="6868800" cy="83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chemeClr val="lt1"/>
                </a:solidFill>
              </a:rPr>
              <a:t>VisualFitz</a:t>
            </a:r>
            <a:r>
              <a:rPr lang="en" sz="6000">
                <a:solidFill>
                  <a:schemeClr val="lt1"/>
                </a:solidFill>
              </a:rPr>
              <a:t>: </a:t>
            </a:r>
            <a:r>
              <a:rPr lang="en" sz="1400">
                <a:solidFill>
                  <a:schemeClr val="lt1"/>
                </a:solidFill>
              </a:rPr>
              <a:t>Two Types of Visual Standards – Standard 3D &amp; Ultra 3D</a:t>
            </a:r>
            <a:endParaRPr sz="1400">
              <a:solidFill>
                <a:schemeClr val="lt1"/>
              </a:solidFill>
            </a:endParaRPr>
          </a:p>
          <a:p>
            <a:pPr indent="0" lvl="0" marL="0" rtl="0" algn="l">
              <a:lnSpc>
                <a:spcPct val="100000"/>
              </a:lnSpc>
              <a:spcBef>
                <a:spcPts val="0"/>
              </a:spcBef>
              <a:spcAft>
                <a:spcPts val="0"/>
              </a:spcAft>
              <a:buNone/>
            </a:pPr>
            <a:r>
              <a:t/>
            </a:r>
            <a:endParaRPr b="0" sz="3300">
              <a:solidFill>
                <a:schemeClr val="lt2"/>
              </a:solidFill>
              <a:latin typeface="Inter SemiBold"/>
              <a:ea typeface="Inter SemiBold"/>
              <a:cs typeface="Inter SemiBold"/>
              <a:sym typeface="Inter SemiBold"/>
            </a:endParaRPr>
          </a:p>
          <a:p>
            <a:pPr indent="0" lvl="0" marL="0" rtl="0" algn="l">
              <a:spcBef>
                <a:spcPts val="0"/>
              </a:spcBef>
              <a:spcAft>
                <a:spcPts val="0"/>
              </a:spcAft>
              <a:buNone/>
            </a:pPr>
            <a:r>
              <a:t/>
            </a:r>
            <a:endParaRPr/>
          </a:p>
        </p:txBody>
      </p:sp>
      <p:sp>
        <p:nvSpPr>
          <p:cNvPr id="460" name="Google Shape;460;p58"/>
          <p:cNvSpPr txBox="1"/>
          <p:nvPr>
            <p:ph idx="1" type="body"/>
          </p:nvPr>
        </p:nvSpPr>
        <p:spPr>
          <a:xfrm>
            <a:off x="452575" y="1509900"/>
            <a:ext cx="6868800" cy="24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2"/>
                </a:solidFill>
                <a:latin typeface="Inter SemiBold"/>
                <a:ea typeface="Inter SemiBold"/>
                <a:cs typeface="Inter SemiBold"/>
                <a:sym typeface="Inter SemiBold"/>
              </a:rPr>
              <a:t>Standard 3D;</a:t>
            </a:r>
            <a:endParaRPr sz="1100">
              <a:solidFill>
                <a:schemeClr val="lt2"/>
              </a:solidFill>
              <a:latin typeface="Inter SemiBold"/>
              <a:ea typeface="Inter SemiBold"/>
              <a:cs typeface="Inter SemiBold"/>
              <a:sym typeface="Inter SemiBold"/>
            </a:endParaRPr>
          </a:p>
          <a:p>
            <a:pPr indent="0" lvl="0" marL="0" rtl="0" algn="l">
              <a:spcBef>
                <a:spcPts val="0"/>
              </a:spcBef>
              <a:spcAft>
                <a:spcPts val="0"/>
              </a:spcAft>
              <a:buNone/>
            </a:pPr>
            <a:r>
              <a:t/>
            </a:r>
            <a:endParaRPr sz="1100">
              <a:solidFill>
                <a:schemeClr val="lt2"/>
              </a:solidFill>
              <a:latin typeface="Inter SemiBold"/>
              <a:ea typeface="Inter SemiBold"/>
              <a:cs typeface="Inter SemiBold"/>
              <a:sym typeface="Inter SemiBold"/>
            </a:endParaRPr>
          </a:p>
          <a:p>
            <a:pPr indent="0" lvl="0" marL="0" rtl="0" algn="l">
              <a:spcBef>
                <a:spcPts val="0"/>
              </a:spcBef>
              <a:spcAft>
                <a:spcPts val="0"/>
              </a:spcAft>
              <a:buNone/>
            </a:pPr>
            <a:r>
              <a:rPr lang="en" sz="1100">
                <a:solidFill>
                  <a:schemeClr val="lt2"/>
                </a:solidFill>
                <a:latin typeface="Inter SemiBold"/>
                <a:ea typeface="Inter SemiBold"/>
                <a:cs typeface="Inter SemiBold"/>
                <a:sym typeface="Inter SemiBold"/>
              </a:rPr>
              <a:t>Steps for Creation Standard 3d:</a:t>
            </a:r>
            <a:endParaRPr sz="1100">
              <a:solidFill>
                <a:schemeClr val="lt2"/>
              </a:solidFill>
              <a:latin typeface="Inter SemiBold"/>
              <a:ea typeface="Inter SemiBold"/>
              <a:cs typeface="Inter SemiBold"/>
              <a:sym typeface="Inter SemiBold"/>
            </a:endParaRPr>
          </a:p>
          <a:p>
            <a:pPr indent="-298450" lvl="0" marL="457200" rtl="0" algn="l">
              <a:spcBef>
                <a:spcPts val="0"/>
              </a:spcBef>
              <a:spcAft>
                <a:spcPts val="0"/>
              </a:spcAft>
              <a:buClr>
                <a:schemeClr val="lt2"/>
              </a:buClr>
              <a:buSzPts val="1100"/>
              <a:buFont typeface="Inter SemiBold"/>
              <a:buAutoNum type="arabicPeriod"/>
            </a:pPr>
            <a:r>
              <a:rPr lang="en" sz="1100">
                <a:solidFill>
                  <a:schemeClr val="lt2"/>
                </a:solidFill>
                <a:latin typeface="Inter SemiBold"/>
                <a:ea typeface="Inter SemiBold"/>
                <a:cs typeface="Inter SemiBold"/>
                <a:sym typeface="Inter SemiBold"/>
              </a:rPr>
              <a:t>Take photos for Three different Angles</a:t>
            </a:r>
            <a:endParaRPr sz="1100">
              <a:solidFill>
                <a:schemeClr val="lt2"/>
              </a:solidFill>
              <a:latin typeface="Inter SemiBold"/>
              <a:ea typeface="Inter SemiBold"/>
              <a:cs typeface="Inter SemiBold"/>
              <a:sym typeface="Inter SemiBold"/>
            </a:endParaRPr>
          </a:p>
          <a:p>
            <a:pPr indent="-298450" lvl="0" marL="914400" rtl="0" algn="l">
              <a:spcBef>
                <a:spcPts val="0"/>
              </a:spcBef>
              <a:spcAft>
                <a:spcPts val="0"/>
              </a:spcAft>
              <a:buClr>
                <a:schemeClr val="lt2"/>
              </a:buClr>
              <a:buSzPts val="1100"/>
              <a:buFont typeface="Inter SemiBold"/>
              <a:buChar char="❖"/>
            </a:pPr>
            <a:r>
              <a:rPr lang="en" sz="1100">
                <a:solidFill>
                  <a:schemeClr val="lt2"/>
                </a:solidFill>
                <a:latin typeface="Inter SemiBold"/>
                <a:ea typeface="Inter SemiBold"/>
                <a:cs typeface="Inter SemiBold"/>
                <a:sym typeface="Inter SemiBold"/>
              </a:rPr>
              <a:t>Front ( 0 degrees)</a:t>
            </a:r>
            <a:endParaRPr sz="1100">
              <a:solidFill>
                <a:schemeClr val="lt2"/>
              </a:solidFill>
              <a:latin typeface="Inter SemiBold"/>
              <a:ea typeface="Inter SemiBold"/>
              <a:cs typeface="Inter SemiBold"/>
              <a:sym typeface="Inter SemiBold"/>
            </a:endParaRPr>
          </a:p>
          <a:p>
            <a:pPr indent="-298450" lvl="0" marL="914400" rtl="0" algn="l">
              <a:spcBef>
                <a:spcPts val="0"/>
              </a:spcBef>
              <a:spcAft>
                <a:spcPts val="0"/>
              </a:spcAft>
              <a:buClr>
                <a:schemeClr val="lt2"/>
              </a:buClr>
              <a:buSzPts val="1100"/>
              <a:buFont typeface="Inter SemiBold"/>
              <a:buChar char="❖"/>
            </a:pPr>
            <a:r>
              <a:rPr lang="en" sz="1100">
                <a:solidFill>
                  <a:schemeClr val="lt2"/>
                </a:solidFill>
                <a:latin typeface="Inter SemiBold"/>
                <a:ea typeface="Inter SemiBold"/>
                <a:cs typeface="Inter SemiBold"/>
                <a:sym typeface="Inter SemiBold"/>
              </a:rPr>
              <a:t>Side (90 degrees</a:t>
            </a:r>
            <a:endParaRPr sz="1100">
              <a:solidFill>
                <a:schemeClr val="lt2"/>
              </a:solidFill>
              <a:latin typeface="Inter SemiBold"/>
              <a:ea typeface="Inter SemiBold"/>
              <a:cs typeface="Inter SemiBold"/>
              <a:sym typeface="Inter SemiBold"/>
            </a:endParaRPr>
          </a:p>
          <a:p>
            <a:pPr indent="-298450" lvl="0" marL="914400" rtl="0" algn="l">
              <a:spcBef>
                <a:spcPts val="0"/>
              </a:spcBef>
              <a:spcAft>
                <a:spcPts val="0"/>
              </a:spcAft>
              <a:buClr>
                <a:schemeClr val="lt2"/>
              </a:buClr>
              <a:buSzPts val="1100"/>
              <a:buFont typeface="Inter SemiBold"/>
              <a:buChar char="❖"/>
            </a:pPr>
            <a:r>
              <a:rPr lang="en" sz="1100">
                <a:solidFill>
                  <a:schemeClr val="lt2"/>
                </a:solidFill>
                <a:latin typeface="Inter SemiBold"/>
                <a:ea typeface="Inter SemiBold"/>
                <a:cs typeface="Inter SemiBold"/>
                <a:sym typeface="Inter SemiBold"/>
              </a:rPr>
              <a:t>Back ( 180 degrees)</a:t>
            </a:r>
            <a:endParaRPr sz="1100">
              <a:solidFill>
                <a:schemeClr val="lt2"/>
              </a:solidFill>
              <a:latin typeface="Inter SemiBold"/>
              <a:ea typeface="Inter SemiBold"/>
              <a:cs typeface="Inter SemiBold"/>
              <a:sym typeface="Inter SemiBold"/>
            </a:endParaRPr>
          </a:p>
          <a:p>
            <a:pPr indent="-298450" lvl="0" marL="457200" rtl="0" algn="l">
              <a:spcBef>
                <a:spcPts val="0"/>
              </a:spcBef>
              <a:spcAft>
                <a:spcPts val="0"/>
              </a:spcAft>
              <a:buClr>
                <a:schemeClr val="lt2"/>
              </a:buClr>
              <a:buSzPts val="1100"/>
              <a:buFont typeface="Inter SemiBold"/>
              <a:buAutoNum type="arabicPeriod"/>
            </a:pPr>
            <a:r>
              <a:rPr lang="en" sz="1100">
                <a:solidFill>
                  <a:schemeClr val="lt2"/>
                </a:solidFill>
                <a:latin typeface="Inter SemiBold"/>
                <a:ea typeface="Inter SemiBold"/>
                <a:cs typeface="Inter SemiBold"/>
                <a:sym typeface="Inter SemiBold"/>
              </a:rPr>
              <a:t>Positioning for the photos:</a:t>
            </a:r>
            <a:endParaRPr sz="1100">
              <a:solidFill>
                <a:schemeClr val="lt2"/>
              </a:solidFill>
              <a:latin typeface="Inter SemiBold"/>
              <a:ea typeface="Inter SemiBold"/>
              <a:cs typeface="Inter SemiBold"/>
              <a:sym typeface="Inter SemiBold"/>
            </a:endParaRPr>
          </a:p>
          <a:p>
            <a:pPr indent="-298450" lvl="0" marL="914400" rtl="0" algn="l">
              <a:spcBef>
                <a:spcPts val="0"/>
              </a:spcBef>
              <a:spcAft>
                <a:spcPts val="0"/>
              </a:spcAft>
              <a:buClr>
                <a:schemeClr val="lt2"/>
              </a:buClr>
              <a:buSzPts val="1100"/>
              <a:buFont typeface="Inter SemiBold"/>
              <a:buChar char="❖"/>
            </a:pPr>
            <a:r>
              <a:rPr lang="en" sz="1100">
                <a:solidFill>
                  <a:schemeClr val="lt2"/>
                </a:solidFill>
                <a:latin typeface="Inter SemiBold"/>
                <a:ea typeface="Inter SemiBold"/>
                <a:cs typeface="Inter SemiBold"/>
                <a:sym typeface="Inter SemiBold"/>
              </a:rPr>
              <a:t>Head should be front and center.</a:t>
            </a:r>
            <a:endParaRPr sz="1100">
              <a:solidFill>
                <a:schemeClr val="lt2"/>
              </a:solidFill>
              <a:latin typeface="Inter SemiBold"/>
              <a:ea typeface="Inter SemiBold"/>
              <a:cs typeface="Inter SemiBold"/>
              <a:sym typeface="Inter SemiBold"/>
            </a:endParaRPr>
          </a:p>
          <a:p>
            <a:pPr indent="-298450" lvl="0" marL="914400" rtl="0" algn="l">
              <a:spcBef>
                <a:spcPts val="0"/>
              </a:spcBef>
              <a:spcAft>
                <a:spcPts val="0"/>
              </a:spcAft>
              <a:buClr>
                <a:schemeClr val="lt2"/>
              </a:buClr>
              <a:buSzPts val="1100"/>
              <a:buFont typeface="Inter SemiBold"/>
              <a:buChar char="❖"/>
            </a:pPr>
            <a:r>
              <a:rPr lang="en" sz="1100">
                <a:solidFill>
                  <a:schemeClr val="lt2"/>
                </a:solidFill>
                <a:latin typeface="Inter SemiBold"/>
                <a:ea typeface="Inter SemiBold"/>
                <a:cs typeface="Inter SemiBold"/>
                <a:sym typeface="Inter SemiBold"/>
              </a:rPr>
              <a:t>Arm and legs should be spread at a 45-degree angle on each side.</a:t>
            </a:r>
            <a:endParaRPr sz="1100">
              <a:solidFill>
                <a:schemeClr val="lt2"/>
              </a:solidFill>
              <a:latin typeface="Inter SemiBold"/>
              <a:ea typeface="Inter SemiBold"/>
              <a:cs typeface="Inter SemiBold"/>
              <a:sym typeface="Inter SemiBold"/>
            </a:endParaRPr>
          </a:p>
          <a:p>
            <a:pPr indent="-298450" lvl="0" marL="914400" rtl="0" algn="l">
              <a:spcBef>
                <a:spcPts val="0"/>
              </a:spcBef>
              <a:spcAft>
                <a:spcPts val="0"/>
              </a:spcAft>
              <a:buClr>
                <a:schemeClr val="lt2"/>
              </a:buClr>
              <a:buSzPts val="1100"/>
              <a:buFont typeface="Inter SemiBold"/>
              <a:buChar char="❖"/>
            </a:pPr>
            <a:r>
              <a:rPr lang="en" sz="1100">
                <a:solidFill>
                  <a:schemeClr val="lt2"/>
                </a:solidFill>
                <a:latin typeface="Inter SemiBold"/>
                <a:ea typeface="Inter SemiBold"/>
                <a:cs typeface="Inter SemiBold"/>
                <a:sym typeface="Inter SemiBold"/>
              </a:rPr>
              <a:t>Hands should be open and feet should point outward</a:t>
            </a:r>
            <a:endParaRPr sz="1100">
              <a:solidFill>
                <a:schemeClr val="lt2"/>
              </a:solidFill>
              <a:latin typeface="Inter SemiBold"/>
              <a:ea typeface="Inter SemiBold"/>
              <a:cs typeface="Inter SemiBold"/>
              <a:sym typeface="Inter SemiBold"/>
            </a:endParaRPr>
          </a:p>
          <a:p>
            <a:pPr indent="-298450" lvl="0" marL="457200" rtl="0" algn="l">
              <a:spcBef>
                <a:spcPts val="0"/>
              </a:spcBef>
              <a:spcAft>
                <a:spcPts val="0"/>
              </a:spcAft>
              <a:buClr>
                <a:schemeClr val="lt2"/>
              </a:buClr>
              <a:buSzPts val="1100"/>
              <a:buFont typeface="Inter SemiBold"/>
              <a:buAutoNum type="arabicPeriod"/>
            </a:pPr>
            <a:r>
              <a:rPr lang="en" sz="1100">
                <a:solidFill>
                  <a:schemeClr val="lt2"/>
                </a:solidFill>
                <a:latin typeface="Inter SemiBold"/>
                <a:ea typeface="Inter SemiBold"/>
                <a:cs typeface="Inter SemiBold"/>
                <a:sym typeface="Inter SemiBold"/>
              </a:rPr>
              <a:t>Upload Images:</a:t>
            </a:r>
            <a:endParaRPr sz="1100">
              <a:solidFill>
                <a:schemeClr val="lt2"/>
              </a:solidFill>
              <a:latin typeface="Inter SemiBold"/>
              <a:ea typeface="Inter SemiBold"/>
              <a:cs typeface="Inter SemiBold"/>
              <a:sym typeface="Inter SemiBold"/>
            </a:endParaRPr>
          </a:p>
          <a:p>
            <a:pPr indent="-298450" lvl="0" marL="914400" rtl="0" algn="l">
              <a:spcBef>
                <a:spcPts val="0"/>
              </a:spcBef>
              <a:spcAft>
                <a:spcPts val="0"/>
              </a:spcAft>
              <a:buClr>
                <a:schemeClr val="lt2"/>
              </a:buClr>
              <a:buSzPts val="1100"/>
              <a:buFont typeface="Inter SemiBold"/>
              <a:buChar char="❖"/>
            </a:pPr>
            <a:r>
              <a:rPr lang="en" sz="1100">
                <a:solidFill>
                  <a:schemeClr val="lt2"/>
                </a:solidFill>
                <a:latin typeface="Inter SemiBold"/>
                <a:ea typeface="Inter SemiBold"/>
                <a:cs typeface="Inter SemiBold"/>
                <a:sym typeface="Inter SemiBold"/>
              </a:rPr>
              <a:t>Upload your images to the application for processing</a:t>
            </a:r>
            <a:endParaRPr sz="1100">
              <a:solidFill>
                <a:schemeClr val="lt2"/>
              </a:solidFill>
              <a:latin typeface="Inter SemiBold"/>
              <a:ea typeface="Inter SemiBold"/>
              <a:cs typeface="Inter SemiBold"/>
              <a:sym typeface="Inter SemiBold"/>
            </a:endParaRPr>
          </a:p>
          <a:p>
            <a:pPr indent="-298450" lvl="0" marL="457200" rtl="0" algn="l">
              <a:spcBef>
                <a:spcPts val="0"/>
              </a:spcBef>
              <a:spcAft>
                <a:spcPts val="0"/>
              </a:spcAft>
              <a:buClr>
                <a:schemeClr val="lt2"/>
              </a:buClr>
              <a:buSzPts val="1100"/>
              <a:buFont typeface="Inter SemiBold"/>
              <a:buAutoNum type="arabicPeriod"/>
            </a:pPr>
            <a:r>
              <a:rPr lang="en" sz="1100">
                <a:solidFill>
                  <a:schemeClr val="lt2"/>
                </a:solidFill>
                <a:latin typeface="Inter SemiBold"/>
                <a:ea typeface="Inter SemiBold"/>
                <a:cs typeface="Inter SemiBold"/>
                <a:sym typeface="Inter SemiBold"/>
              </a:rPr>
              <a:t>Pick a Garment of Your Choice</a:t>
            </a:r>
            <a:endParaRPr sz="1100">
              <a:solidFill>
                <a:schemeClr val="lt2"/>
              </a:solidFill>
              <a:latin typeface="Inter SemiBold"/>
              <a:ea typeface="Inter SemiBold"/>
              <a:cs typeface="Inter SemiBold"/>
              <a:sym typeface="Inter SemiBold"/>
            </a:endParaRPr>
          </a:p>
          <a:p>
            <a:pPr indent="-298450" lvl="0" marL="914400" rtl="0" algn="l">
              <a:spcBef>
                <a:spcPts val="0"/>
              </a:spcBef>
              <a:spcAft>
                <a:spcPts val="0"/>
              </a:spcAft>
              <a:buClr>
                <a:schemeClr val="lt2"/>
              </a:buClr>
              <a:buSzPts val="1100"/>
              <a:buFont typeface="Inter SemiBold"/>
              <a:buChar char="❖"/>
            </a:pPr>
            <a:r>
              <a:rPr lang="en" sz="1100">
                <a:solidFill>
                  <a:schemeClr val="lt2"/>
                </a:solidFill>
                <a:latin typeface="Inter SemiBold"/>
                <a:ea typeface="Inter SemiBold"/>
                <a:cs typeface="Inter SemiBold"/>
                <a:sym typeface="Inter SemiBold"/>
              </a:rPr>
              <a:t>After uploading, select the garment to finalize the effect.</a:t>
            </a:r>
            <a:endParaRPr sz="1100">
              <a:solidFill>
                <a:schemeClr val="lt2"/>
              </a:solidFill>
              <a:latin typeface="Inter SemiBold"/>
              <a:ea typeface="Inter SemiBold"/>
              <a:cs typeface="Inter SemiBold"/>
              <a:sym typeface="Inter SemiBold"/>
            </a:endParaRPr>
          </a:p>
          <a:p>
            <a:pPr indent="0" lvl="0" marL="914400" rtl="0" algn="l">
              <a:spcBef>
                <a:spcPts val="0"/>
              </a:spcBef>
              <a:spcAft>
                <a:spcPts val="0"/>
              </a:spcAft>
              <a:buNone/>
            </a:pPr>
            <a:r>
              <a:t/>
            </a:r>
            <a:endParaRPr sz="1100">
              <a:solidFill>
                <a:schemeClr val="lt2"/>
              </a:solidFill>
              <a:latin typeface="Inter SemiBold"/>
              <a:ea typeface="Inter SemiBold"/>
              <a:cs typeface="Inter SemiBold"/>
              <a:sym typeface="Inter SemiBold"/>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9"/>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Outfit Creator</a:t>
            </a:r>
            <a:endParaRPr/>
          </a:p>
        </p:txBody>
      </p:sp>
      <p:sp>
        <p:nvSpPr>
          <p:cNvPr id="466" name="Google Shape;466;p59"/>
          <p:cNvSpPr txBox="1"/>
          <p:nvPr>
            <p:ph idx="1" type="body"/>
          </p:nvPr>
        </p:nvSpPr>
        <p:spPr>
          <a:xfrm>
            <a:off x="555450" y="1335075"/>
            <a:ext cx="6464700" cy="34749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a:t>The outfit creator is able to give suggestions based off user submitted criteria. Using generative AI FitTipz will be able to create a sample outfit using data </a:t>
            </a:r>
            <a:r>
              <a:rPr lang="en"/>
              <a:t>imputed</a:t>
            </a:r>
            <a:r>
              <a:rPr lang="en"/>
              <a:t> by the user.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2100" lvl="0" marL="457200" rtl="0" algn="l">
              <a:spcBef>
                <a:spcPts val="0"/>
              </a:spcBef>
              <a:spcAft>
                <a:spcPts val="0"/>
              </a:spcAft>
              <a:buSzPts val="1000"/>
              <a:buChar char="●"/>
            </a:pPr>
            <a:r>
              <a:rPr lang="en"/>
              <a:t>The user can enter a prompt specifying what they are looking for(style, size, theme, occasion, etc). Using their provided 3D model, FitTipz will present them with an image in the generated outfit.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292100" lvl="0" marL="457200" rtl="0" algn="l">
              <a:spcBef>
                <a:spcPts val="0"/>
              </a:spcBef>
              <a:spcAft>
                <a:spcPts val="0"/>
              </a:spcAft>
              <a:buSzPts val="1000"/>
              <a:buChar char="●"/>
            </a:pPr>
            <a:r>
              <a:rPr lang="en"/>
              <a:t>Whereas VisualFitz is intended for virtually trying on a specific garment, the outfit creator is designed to give the user a more broad idea of whatever they are looking for.</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0"/>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TipzTips</a:t>
            </a:r>
            <a:endParaRPr/>
          </a:p>
        </p:txBody>
      </p:sp>
      <p:sp>
        <p:nvSpPr>
          <p:cNvPr id="472" name="Google Shape;472;p60"/>
          <p:cNvSpPr txBox="1"/>
          <p:nvPr>
            <p:ph idx="1" type="body"/>
          </p:nvPr>
        </p:nvSpPr>
        <p:spPr>
          <a:xfrm>
            <a:off x="554725" y="1348975"/>
            <a:ext cx="7883400" cy="1719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a:t>TipzTips tracks user’s past </a:t>
            </a:r>
            <a:r>
              <a:rPr lang="en"/>
              <a:t>purchases</a:t>
            </a:r>
            <a:r>
              <a:rPr lang="en"/>
              <a:t> to recommend future ones. </a:t>
            </a:r>
            <a:endParaRPr/>
          </a:p>
          <a:p>
            <a:pPr indent="0" lvl="0" marL="457200" rtl="0" algn="l">
              <a:spcBef>
                <a:spcPts val="0"/>
              </a:spcBef>
              <a:spcAft>
                <a:spcPts val="0"/>
              </a:spcAft>
              <a:buNone/>
            </a:pPr>
            <a:r>
              <a:t/>
            </a:r>
            <a:endParaRPr/>
          </a:p>
          <a:p>
            <a:pPr indent="-292100" lvl="0" marL="457200" rtl="0" algn="l">
              <a:spcBef>
                <a:spcPts val="0"/>
              </a:spcBef>
              <a:spcAft>
                <a:spcPts val="0"/>
              </a:spcAft>
              <a:buSzPts val="1000"/>
              <a:buChar char="●"/>
            </a:pPr>
            <a:r>
              <a:rPr lang="en"/>
              <a:t>TipzTips tracks the items purchased and finds items with similar qualities to those purchased(brand, size, cut).</a:t>
            </a:r>
            <a:endParaRPr/>
          </a:p>
          <a:p>
            <a:pPr indent="0" lvl="0" marL="0" rtl="0" algn="l">
              <a:spcBef>
                <a:spcPts val="0"/>
              </a:spcBef>
              <a:spcAft>
                <a:spcPts val="0"/>
              </a:spcAft>
              <a:buNone/>
            </a:pPr>
            <a:r>
              <a:t/>
            </a:r>
            <a:endParaRPr/>
          </a:p>
          <a:p>
            <a:pPr indent="-292100" lvl="0" marL="457200" rtl="0" algn="l">
              <a:spcBef>
                <a:spcPts val="0"/>
              </a:spcBef>
              <a:spcAft>
                <a:spcPts val="0"/>
              </a:spcAft>
              <a:buSzPts val="1000"/>
              <a:buChar char="●"/>
            </a:pPr>
            <a:r>
              <a:rPr lang="en"/>
              <a:t>This is done to help provide a more streamlined process for returning users as well as provide them with a more personalized experience.</a:t>
            </a:r>
            <a:endParaRPr/>
          </a:p>
          <a:p>
            <a:pPr indent="0" lvl="0" marL="45720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1"/>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Budget &amp; Redirection function to seller website)</a:t>
            </a:r>
            <a:endParaRPr/>
          </a:p>
        </p:txBody>
      </p:sp>
      <p:sp>
        <p:nvSpPr>
          <p:cNvPr id="478" name="Google Shape;478;p61"/>
          <p:cNvSpPr txBox="1"/>
          <p:nvPr>
            <p:ph idx="1" type="body"/>
          </p:nvPr>
        </p:nvSpPr>
        <p:spPr>
          <a:xfrm>
            <a:off x="589475" y="2780825"/>
            <a:ext cx="3795000" cy="17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Budget function:</a:t>
            </a:r>
            <a:endParaRPr b="1" sz="1400"/>
          </a:p>
          <a:p>
            <a:pPr indent="0" lvl="0" marL="0" rtl="0" algn="l">
              <a:spcBef>
                <a:spcPts val="0"/>
              </a:spcBef>
              <a:spcAft>
                <a:spcPts val="0"/>
              </a:spcAft>
              <a:buNone/>
            </a:pPr>
            <a:r>
              <a:rPr lang="en"/>
              <a:t>The system asks you your budget range, and if you are not sure your exact budget, you can simply respond to the system low, median, or high; and it will give you a low range such as $0 - $50, median range $50 - $150, and high range $150 - $400, or no budget which would be a 0 or greater range. At some area of the </a:t>
            </a:r>
            <a:r>
              <a:rPr lang="en"/>
              <a:t>application</a:t>
            </a:r>
            <a:r>
              <a:rPr lang="en"/>
              <a:t> we will place a budget number and that number would change depending on if a user decides to add that item to their ‘cart’ which is where all of the item values are added up to a total. The user can delete or add items to that ‘cart’.</a:t>
            </a:r>
            <a:endParaRPr/>
          </a:p>
        </p:txBody>
      </p:sp>
      <p:sp>
        <p:nvSpPr>
          <p:cNvPr id="479" name="Google Shape;479;p61"/>
          <p:cNvSpPr txBox="1"/>
          <p:nvPr>
            <p:ph idx="3" type="body"/>
          </p:nvPr>
        </p:nvSpPr>
        <p:spPr>
          <a:xfrm>
            <a:off x="4601450" y="2780825"/>
            <a:ext cx="3795000" cy="17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Redirection Function:</a:t>
            </a:r>
            <a:endParaRPr b="1" sz="1400"/>
          </a:p>
          <a:p>
            <a:pPr indent="0" lvl="0" marL="0" rtl="0" algn="l">
              <a:spcBef>
                <a:spcPts val="0"/>
              </a:spcBef>
              <a:spcAft>
                <a:spcPts val="0"/>
              </a:spcAft>
              <a:buNone/>
            </a:pPr>
            <a:r>
              <a:rPr lang="en"/>
              <a:t>Simply, this function allows the user to be able to purchase the item they want on the sellers webpage. Once all of the users items are in their “cart”, the user can click on the stock image or the name of the item. Both containing a link, which will redirect them to the seller. Then </a:t>
            </a:r>
            <a:r>
              <a:rPr lang="en"/>
              <a:t>through</a:t>
            </a:r>
            <a:r>
              <a:rPr lang="en"/>
              <a:t> there the user can make their desired purchases.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