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2" r:id="rId5"/>
    <p:sldId id="265" r:id="rId6"/>
    <p:sldId id="266" r:id="rId7"/>
    <p:sldId id="261" r:id="rId8"/>
    <p:sldId id="260" r:id="rId9"/>
    <p:sldId id="268" r:id="rId10"/>
    <p:sldId id="263" r:id="rId11"/>
    <p:sldId id="269" r:id="rId12"/>
    <p:sldId id="264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4D035-02EC-4210-9884-0ED4A26F7D9E}" v="30" dt="2024-04-23T15:10:12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Inge Hansen" userId="b3e47190-4163-4e60-9fb3-e86a4a4f0a40" providerId="ADAL" clId="{EDD4D035-02EC-4210-9884-0ED4A26F7D9E}"/>
    <pc:docChg chg="undo custSel addSld delSld modSld sldOrd">
      <pc:chgData name="Thor Inge Hansen" userId="b3e47190-4163-4e60-9fb3-e86a4a4f0a40" providerId="ADAL" clId="{EDD4D035-02EC-4210-9884-0ED4A26F7D9E}" dt="2024-04-23T15:23:14.112" v="3414" actId="20577"/>
      <pc:docMkLst>
        <pc:docMk/>
      </pc:docMkLst>
      <pc:sldChg chg="modSp mod">
        <pc:chgData name="Thor Inge Hansen" userId="b3e47190-4163-4e60-9fb3-e86a4a4f0a40" providerId="ADAL" clId="{EDD4D035-02EC-4210-9884-0ED4A26F7D9E}" dt="2024-03-18T21:05:04.970" v="44" actId="20577"/>
        <pc:sldMkLst>
          <pc:docMk/>
          <pc:sldMk cId="839545891" sldId="258"/>
        </pc:sldMkLst>
        <pc:spChg chg="mod">
          <ac:chgData name="Thor Inge Hansen" userId="b3e47190-4163-4e60-9fb3-e86a4a4f0a40" providerId="ADAL" clId="{EDD4D035-02EC-4210-9884-0ED4A26F7D9E}" dt="2024-03-18T21:05:04.970" v="44" actId="20577"/>
          <ac:spMkLst>
            <pc:docMk/>
            <pc:sldMk cId="839545891" sldId="258"/>
            <ac:spMk id="3" creationId="{2653948A-E686-034E-9EFC-5085E1B9E5B2}"/>
          </ac:spMkLst>
        </pc:spChg>
      </pc:sldChg>
      <pc:sldChg chg="modSp new mod">
        <pc:chgData name="Thor Inge Hansen" userId="b3e47190-4163-4e60-9fb3-e86a4a4f0a40" providerId="ADAL" clId="{EDD4D035-02EC-4210-9884-0ED4A26F7D9E}" dt="2024-04-22T22:01:57.432" v="1979" actId="20577"/>
        <pc:sldMkLst>
          <pc:docMk/>
          <pc:sldMk cId="1135619972" sldId="260"/>
        </pc:sldMkLst>
        <pc:spChg chg="mod">
          <ac:chgData name="Thor Inge Hansen" userId="b3e47190-4163-4e60-9fb3-e86a4a4f0a40" providerId="ADAL" clId="{EDD4D035-02EC-4210-9884-0ED4A26F7D9E}" dt="2024-03-18T21:11:19.321" v="124" actId="20577"/>
          <ac:spMkLst>
            <pc:docMk/>
            <pc:sldMk cId="1135619972" sldId="260"/>
            <ac:spMk id="2" creationId="{DA70C022-786C-572C-0A91-AA2AD2F187B4}"/>
          </ac:spMkLst>
        </pc:spChg>
        <pc:spChg chg="mod">
          <ac:chgData name="Thor Inge Hansen" userId="b3e47190-4163-4e60-9fb3-e86a4a4f0a40" providerId="ADAL" clId="{EDD4D035-02EC-4210-9884-0ED4A26F7D9E}" dt="2024-04-22T22:01:57.432" v="1979" actId="20577"/>
          <ac:spMkLst>
            <pc:docMk/>
            <pc:sldMk cId="1135619972" sldId="260"/>
            <ac:spMk id="3" creationId="{034AC9A9-58A5-7A83-75BB-9932932DBA85}"/>
          </ac:spMkLst>
        </pc:spChg>
      </pc:sldChg>
      <pc:sldChg chg="addSp modSp new mod ord">
        <pc:chgData name="Thor Inge Hansen" userId="b3e47190-4163-4e60-9fb3-e86a4a4f0a40" providerId="ADAL" clId="{EDD4D035-02EC-4210-9884-0ED4A26F7D9E}" dt="2024-04-05T11:58:43.187" v="381" actId="1076"/>
        <pc:sldMkLst>
          <pc:docMk/>
          <pc:sldMk cId="2715467497" sldId="261"/>
        </pc:sldMkLst>
        <pc:spChg chg="mod">
          <ac:chgData name="Thor Inge Hansen" userId="b3e47190-4163-4e60-9fb3-e86a4a4f0a40" providerId="ADAL" clId="{EDD4D035-02EC-4210-9884-0ED4A26F7D9E}" dt="2024-04-05T11:58:43.187" v="381" actId="1076"/>
          <ac:spMkLst>
            <pc:docMk/>
            <pc:sldMk cId="2715467497" sldId="261"/>
            <ac:spMk id="2" creationId="{A51BBA4C-F494-40F9-BF5E-81DFCD5A40DA}"/>
          </ac:spMkLst>
        </pc:spChg>
        <pc:picChg chg="add mod">
          <ac:chgData name="Thor Inge Hansen" userId="b3e47190-4163-4e60-9fb3-e86a4a4f0a40" providerId="ADAL" clId="{EDD4D035-02EC-4210-9884-0ED4A26F7D9E}" dt="2024-03-18T21:24:34.291" v="145" actId="1076"/>
          <ac:picMkLst>
            <pc:docMk/>
            <pc:sldMk cId="2715467497" sldId="261"/>
            <ac:picMk id="4" creationId="{6BB0BCC4-04BF-536B-7A38-C8E162AEFEEE}"/>
          </ac:picMkLst>
        </pc:picChg>
      </pc:sldChg>
      <pc:sldChg chg="addSp modSp new mod ord">
        <pc:chgData name="Thor Inge Hansen" userId="b3e47190-4163-4e60-9fb3-e86a4a4f0a40" providerId="ADAL" clId="{EDD4D035-02EC-4210-9884-0ED4A26F7D9E}" dt="2024-03-18T21:34:15.502" v="226"/>
        <pc:sldMkLst>
          <pc:docMk/>
          <pc:sldMk cId="3910134968" sldId="262"/>
        </pc:sldMkLst>
        <pc:spChg chg="mod">
          <ac:chgData name="Thor Inge Hansen" userId="b3e47190-4163-4e60-9fb3-e86a4a4f0a40" providerId="ADAL" clId="{EDD4D035-02EC-4210-9884-0ED4A26F7D9E}" dt="2024-03-18T21:33:52.001" v="224" actId="20577"/>
          <ac:spMkLst>
            <pc:docMk/>
            <pc:sldMk cId="3910134968" sldId="262"/>
            <ac:spMk id="2" creationId="{A76FEA52-932E-CA71-FB13-0C82BAFA23A5}"/>
          </ac:spMkLst>
        </pc:spChg>
        <pc:picChg chg="add mod">
          <ac:chgData name="Thor Inge Hansen" userId="b3e47190-4163-4e60-9fb3-e86a4a4f0a40" providerId="ADAL" clId="{EDD4D035-02EC-4210-9884-0ED4A26F7D9E}" dt="2024-03-18T21:31:58.078" v="202" actId="1076"/>
          <ac:picMkLst>
            <pc:docMk/>
            <pc:sldMk cId="3910134968" sldId="262"/>
            <ac:picMk id="4" creationId="{6C9EDF71-EFC7-D68B-528A-9A3C3FD9139A}"/>
          </ac:picMkLst>
        </pc:picChg>
        <pc:picChg chg="add mod">
          <ac:chgData name="Thor Inge Hansen" userId="b3e47190-4163-4e60-9fb3-e86a4a4f0a40" providerId="ADAL" clId="{EDD4D035-02EC-4210-9884-0ED4A26F7D9E}" dt="2024-03-18T21:32:58.802" v="205" actId="14100"/>
          <ac:picMkLst>
            <pc:docMk/>
            <pc:sldMk cId="3910134968" sldId="262"/>
            <ac:picMk id="6" creationId="{853F6446-1911-6FCA-BBFE-7122F60C1303}"/>
          </ac:picMkLst>
        </pc:picChg>
        <pc:picChg chg="add mod">
          <ac:chgData name="Thor Inge Hansen" userId="b3e47190-4163-4e60-9fb3-e86a4a4f0a40" providerId="ADAL" clId="{EDD4D035-02EC-4210-9884-0ED4A26F7D9E}" dt="2024-03-18T21:33:36.914" v="208" actId="1076"/>
          <ac:picMkLst>
            <pc:docMk/>
            <pc:sldMk cId="3910134968" sldId="262"/>
            <ac:picMk id="8" creationId="{2C76ECCF-24A2-CFDF-1530-4D97C109CD6A}"/>
          </ac:picMkLst>
        </pc:picChg>
      </pc:sldChg>
      <pc:sldChg chg="modSp new mod ord">
        <pc:chgData name="Thor Inge Hansen" userId="b3e47190-4163-4e60-9fb3-e86a4a4f0a40" providerId="ADAL" clId="{EDD4D035-02EC-4210-9884-0ED4A26F7D9E}" dt="2024-04-23T15:23:14.112" v="3414" actId="20577"/>
        <pc:sldMkLst>
          <pc:docMk/>
          <pc:sldMk cId="1108816050" sldId="263"/>
        </pc:sldMkLst>
        <pc:spChg chg="mod">
          <ac:chgData name="Thor Inge Hansen" userId="b3e47190-4163-4e60-9fb3-e86a4a4f0a40" providerId="ADAL" clId="{EDD4D035-02EC-4210-9884-0ED4A26F7D9E}" dt="2024-04-05T13:09:40.253" v="612" actId="20577"/>
          <ac:spMkLst>
            <pc:docMk/>
            <pc:sldMk cId="1108816050" sldId="263"/>
            <ac:spMk id="2" creationId="{E652AC7C-B7D6-68F7-61AC-CE199E0ED280}"/>
          </ac:spMkLst>
        </pc:spChg>
        <pc:spChg chg="mod">
          <ac:chgData name="Thor Inge Hansen" userId="b3e47190-4163-4e60-9fb3-e86a4a4f0a40" providerId="ADAL" clId="{EDD4D035-02EC-4210-9884-0ED4A26F7D9E}" dt="2024-04-23T15:23:14.112" v="3414" actId="20577"/>
          <ac:spMkLst>
            <pc:docMk/>
            <pc:sldMk cId="1108816050" sldId="263"/>
            <ac:spMk id="3" creationId="{316AB24E-16CB-0451-9ECB-6C7B5C3C510C}"/>
          </ac:spMkLst>
        </pc:spChg>
      </pc:sldChg>
      <pc:sldChg chg="modSp new mod">
        <pc:chgData name="Thor Inge Hansen" userId="b3e47190-4163-4e60-9fb3-e86a4a4f0a40" providerId="ADAL" clId="{EDD4D035-02EC-4210-9884-0ED4A26F7D9E}" dt="2024-04-23T07:45:13.556" v="3170" actId="20577"/>
        <pc:sldMkLst>
          <pc:docMk/>
          <pc:sldMk cId="3759172153" sldId="264"/>
        </pc:sldMkLst>
        <pc:spChg chg="mod">
          <ac:chgData name="Thor Inge Hansen" userId="b3e47190-4163-4e60-9fb3-e86a4a4f0a40" providerId="ADAL" clId="{EDD4D035-02EC-4210-9884-0ED4A26F7D9E}" dt="2024-04-23T07:45:13.556" v="3170" actId="20577"/>
          <ac:spMkLst>
            <pc:docMk/>
            <pc:sldMk cId="3759172153" sldId="264"/>
            <ac:spMk id="2" creationId="{8EEA88A2-B424-6BA9-A378-55AA4BAA0C9F}"/>
          </ac:spMkLst>
        </pc:spChg>
        <pc:spChg chg="mod">
          <ac:chgData name="Thor Inge Hansen" userId="b3e47190-4163-4e60-9fb3-e86a4a4f0a40" providerId="ADAL" clId="{EDD4D035-02EC-4210-9884-0ED4A26F7D9E}" dt="2024-04-22T21:42:47.753" v="1564" actId="20577"/>
          <ac:spMkLst>
            <pc:docMk/>
            <pc:sldMk cId="3759172153" sldId="264"/>
            <ac:spMk id="3" creationId="{964202F1-A74D-D1B0-F7AC-E394707C1CB0}"/>
          </ac:spMkLst>
        </pc:spChg>
      </pc:sldChg>
      <pc:sldChg chg="addSp delSp modSp new mod ord">
        <pc:chgData name="Thor Inge Hansen" userId="b3e47190-4163-4e60-9fb3-e86a4a4f0a40" providerId="ADAL" clId="{EDD4D035-02EC-4210-9884-0ED4A26F7D9E}" dt="2024-04-05T11:58:54.920" v="386"/>
        <pc:sldMkLst>
          <pc:docMk/>
          <pc:sldMk cId="2582538636" sldId="265"/>
        </pc:sldMkLst>
        <pc:spChg chg="del">
          <ac:chgData name="Thor Inge Hansen" userId="b3e47190-4163-4e60-9fb3-e86a4a4f0a40" providerId="ADAL" clId="{EDD4D035-02EC-4210-9884-0ED4A26F7D9E}" dt="2024-04-05T11:58:18.470" v="377" actId="478"/>
          <ac:spMkLst>
            <pc:docMk/>
            <pc:sldMk cId="2582538636" sldId="265"/>
            <ac:spMk id="2" creationId="{1114E9F9-B6BC-C9CB-F1DC-2004D65BDEF9}"/>
          </ac:spMkLst>
        </pc:spChg>
        <pc:spChg chg="add mod">
          <ac:chgData name="Thor Inge Hansen" userId="b3e47190-4163-4e60-9fb3-e86a4a4f0a40" providerId="ADAL" clId="{EDD4D035-02EC-4210-9884-0ED4A26F7D9E}" dt="2024-04-05T11:58:51.540" v="384" actId="20577"/>
          <ac:spMkLst>
            <pc:docMk/>
            <pc:sldMk cId="2582538636" sldId="265"/>
            <ac:spMk id="4" creationId="{8BE5FC28-D262-DBCB-745A-7493D821C0BD}"/>
          </ac:spMkLst>
        </pc:spChg>
        <pc:picChg chg="add mod">
          <ac:chgData name="Thor Inge Hansen" userId="b3e47190-4163-4e60-9fb3-e86a4a4f0a40" providerId="ADAL" clId="{EDD4D035-02EC-4210-9884-0ED4A26F7D9E}" dt="2024-04-05T11:58:29.484" v="380" actId="14100"/>
          <ac:picMkLst>
            <pc:docMk/>
            <pc:sldMk cId="2582538636" sldId="265"/>
            <ac:picMk id="3" creationId="{F5695815-8334-06CD-A5B7-B03A24F4D705}"/>
          </ac:picMkLst>
        </pc:picChg>
      </pc:sldChg>
      <pc:sldChg chg="addSp delSp modSp new mod ord">
        <pc:chgData name="Thor Inge Hansen" userId="b3e47190-4163-4e60-9fb3-e86a4a4f0a40" providerId="ADAL" clId="{EDD4D035-02EC-4210-9884-0ED4A26F7D9E}" dt="2024-04-05T12:01:18.238" v="438"/>
        <pc:sldMkLst>
          <pc:docMk/>
          <pc:sldMk cId="3410773575" sldId="266"/>
        </pc:sldMkLst>
        <pc:spChg chg="del">
          <ac:chgData name="Thor Inge Hansen" userId="b3e47190-4163-4e60-9fb3-e86a4a4f0a40" providerId="ADAL" clId="{EDD4D035-02EC-4210-9884-0ED4A26F7D9E}" dt="2024-04-05T11:59:53.194" v="388" actId="478"/>
          <ac:spMkLst>
            <pc:docMk/>
            <pc:sldMk cId="3410773575" sldId="266"/>
            <ac:spMk id="2" creationId="{CF142DE0-C34D-D885-B8E3-718E6FDC01E6}"/>
          </ac:spMkLst>
        </pc:spChg>
        <pc:spChg chg="add mod">
          <ac:chgData name="Thor Inge Hansen" userId="b3e47190-4163-4e60-9fb3-e86a4a4f0a40" providerId="ADAL" clId="{EDD4D035-02EC-4210-9884-0ED4A26F7D9E}" dt="2024-04-05T12:01:12.388" v="436" actId="20577"/>
          <ac:spMkLst>
            <pc:docMk/>
            <pc:sldMk cId="3410773575" sldId="266"/>
            <ac:spMk id="7" creationId="{E8933872-E526-AEB3-29A4-0FDE5E80F490}"/>
          </ac:spMkLst>
        </pc:spChg>
        <pc:picChg chg="add mod">
          <ac:chgData name="Thor Inge Hansen" userId="b3e47190-4163-4e60-9fb3-e86a4a4f0a40" providerId="ADAL" clId="{EDD4D035-02EC-4210-9884-0ED4A26F7D9E}" dt="2024-04-05T12:00:05.914" v="391" actId="1076"/>
          <ac:picMkLst>
            <pc:docMk/>
            <pc:sldMk cId="3410773575" sldId="266"/>
            <ac:picMk id="4" creationId="{474E7AD6-A806-FB47-19E8-E1F9C749F4B6}"/>
          </ac:picMkLst>
        </pc:picChg>
        <pc:picChg chg="add">
          <ac:chgData name="Thor Inge Hansen" userId="b3e47190-4163-4e60-9fb3-e86a4a4f0a40" providerId="ADAL" clId="{EDD4D035-02EC-4210-9884-0ED4A26F7D9E}" dt="2024-04-05T12:00:16.381" v="392"/>
          <ac:picMkLst>
            <pc:docMk/>
            <pc:sldMk cId="3410773575" sldId="266"/>
            <ac:picMk id="5" creationId="{8C0052D4-20B0-2ABB-FBE6-A596D7368245}"/>
          </ac:picMkLst>
        </pc:picChg>
      </pc:sldChg>
      <pc:sldChg chg="modSp new mod">
        <pc:chgData name="Thor Inge Hansen" userId="b3e47190-4163-4e60-9fb3-e86a4a4f0a40" providerId="ADAL" clId="{EDD4D035-02EC-4210-9884-0ED4A26F7D9E}" dt="2024-04-23T07:45:21.865" v="3172" actId="20577"/>
        <pc:sldMkLst>
          <pc:docMk/>
          <pc:sldMk cId="2144522499" sldId="267"/>
        </pc:sldMkLst>
        <pc:spChg chg="mod">
          <ac:chgData name="Thor Inge Hansen" userId="b3e47190-4163-4e60-9fb3-e86a4a4f0a40" providerId="ADAL" clId="{EDD4D035-02EC-4210-9884-0ED4A26F7D9E}" dt="2024-04-23T07:45:21.865" v="3172" actId="20577"/>
          <ac:spMkLst>
            <pc:docMk/>
            <pc:sldMk cId="2144522499" sldId="267"/>
            <ac:spMk id="2" creationId="{DC4EB28D-1D60-5C3C-C82D-096334C6E779}"/>
          </ac:spMkLst>
        </pc:spChg>
        <pc:spChg chg="mod">
          <ac:chgData name="Thor Inge Hansen" userId="b3e47190-4163-4e60-9fb3-e86a4a4f0a40" providerId="ADAL" clId="{EDD4D035-02EC-4210-9884-0ED4A26F7D9E}" dt="2024-04-22T21:56:54.279" v="1926" actId="20577"/>
          <ac:spMkLst>
            <pc:docMk/>
            <pc:sldMk cId="2144522499" sldId="267"/>
            <ac:spMk id="3" creationId="{5736CE84-8273-CD05-0441-FE866A113BF8}"/>
          </ac:spMkLst>
        </pc:spChg>
      </pc:sldChg>
      <pc:sldChg chg="modSp new mod ord">
        <pc:chgData name="Thor Inge Hansen" userId="b3e47190-4163-4e60-9fb3-e86a4a4f0a40" providerId="ADAL" clId="{EDD4D035-02EC-4210-9884-0ED4A26F7D9E}" dt="2024-04-23T15:22:25.836" v="3360"/>
        <pc:sldMkLst>
          <pc:docMk/>
          <pc:sldMk cId="2572419236" sldId="268"/>
        </pc:sldMkLst>
        <pc:spChg chg="mod">
          <ac:chgData name="Thor Inge Hansen" userId="b3e47190-4163-4e60-9fb3-e86a4a4f0a40" providerId="ADAL" clId="{EDD4D035-02EC-4210-9884-0ED4A26F7D9E}" dt="2024-04-09T07:42:14.007" v="934" actId="20577"/>
          <ac:spMkLst>
            <pc:docMk/>
            <pc:sldMk cId="2572419236" sldId="268"/>
            <ac:spMk id="2" creationId="{F2CBBE00-AD08-6FE4-9AF6-84FAF4E0EF73}"/>
          </ac:spMkLst>
        </pc:spChg>
        <pc:spChg chg="mod">
          <ac:chgData name="Thor Inge Hansen" userId="b3e47190-4163-4e60-9fb3-e86a4a4f0a40" providerId="ADAL" clId="{EDD4D035-02EC-4210-9884-0ED4A26F7D9E}" dt="2024-04-23T15:11:46.748" v="3358" actId="20577"/>
          <ac:spMkLst>
            <pc:docMk/>
            <pc:sldMk cId="2572419236" sldId="268"/>
            <ac:spMk id="3" creationId="{E1D40DE3-6B1E-5C03-E227-11C79B03FE6C}"/>
          </ac:spMkLst>
        </pc:spChg>
      </pc:sldChg>
      <pc:sldChg chg="new del">
        <pc:chgData name="Thor Inge Hansen" userId="b3e47190-4163-4e60-9fb3-e86a4a4f0a40" providerId="ADAL" clId="{EDD4D035-02EC-4210-9884-0ED4A26F7D9E}" dt="2024-04-22T21:51:34.716" v="1578" actId="47"/>
        <pc:sldMkLst>
          <pc:docMk/>
          <pc:sldMk cId="596745956" sldId="269"/>
        </pc:sldMkLst>
      </pc:sldChg>
      <pc:sldChg chg="modSp new mod ord">
        <pc:chgData name="Thor Inge Hansen" userId="b3e47190-4163-4e60-9fb3-e86a4a4f0a40" providerId="ADAL" clId="{EDD4D035-02EC-4210-9884-0ED4A26F7D9E}" dt="2024-04-23T15:10:33.651" v="3285" actId="20577"/>
        <pc:sldMkLst>
          <pc:docMk/>
          <pc:sldMk cId="928619444" sldId="269"/>
        </pc:sldMkLst>
        <pc:spChg chg="mod">
          <ac:chgData name="Thor Inge Hansen" userId="b3e47190-4163-4e60-9fb3-e86a4a4f0a40" providerId="ADAL" clId="{EDD4D035-02EC-4210-9884-0ED4A26F7D9E}" dt="2024-04-23T07:45:07.781" v="3168" actId="20577"/>
          <ac:spMkLst>
            <pc:docMk/>
            <pc:sldMk cId="928619444" sldId="269"/>
            <ac:spMk id="2" creationId="{9C1274A2-2BE1-4260-33EA-449B891CD019}"/>
          </ac:spMkLst>
        </pc:spChg>
        <pc:spChg chg="mod">
          <ac:chgData name="Thor Inge Hansen" userId="b3e47190-4163-4e60-9fb3-e86a4a4f0a40" providerId="ADAL" clId="{EDD4D035-02EC-4210-9884-0ED4A26F7D9E}" dt="2024-04-23T15:10:33.651" v="3285" actId="20577"/>
          <ac:spMkLst>
            <pc:docMk/>
            <pc:sldMk cId="928619444" sldId="269"/>
            <ac:spMk id="3" creationId="{13E3278D-3B9C-F201-B60E-1BBFB5461B26}"/>
          </ac:spMkLst>
        </pc:spChg>
      </pc:sldChg>
      <pc:sldChg chg="addSp delSp modSp new mod">
        <pc:chgData name="Thor Inge Hansen" userId="b3e47190-4163-4e60-9fb3-e86a4a4f0a40" providerId="ADAL" clId="{EDD4D035-02EC-4210-9884-0ED4A26F7D9E}" dt="2024-04-23T07:44:39.104" v="3164" actId="1076"/>
        <pc:sldMkLst>
          <pc:docMk/>
          <pc:sldMk cId="4275397092" sldId="270"/>
        </pc:sldMkLst>
        <pc:spChg chg="mod">
          <ac:chgData name="Thor Inge Hansen" userId="b3e47190-4163-4e60-9fb3-e86a4a4f0a40" providerId="ADAL" clId="{EDD4D035-02EC-4210-9884-0ED4A26F7D9E}" dt="2024-04-23T06:40:39.058" v="2065" actId="20577"/>
          <ac:spMkLst>
            <pc:docMk/>
            <pc:sldMk cId="4275397092" sldId="270"/>
            <ac:spMk id="2" creationId="{461185A0-C7EB-D1E5-986F-B8A10315517C}"/>
          </ac:spMkLst>
        </pc:spChg>
        <pc:spChg chg="del mod">
          <ac:chgData name="Thor Inge Hansen" userId="b3e47190-4163-4e60-9fb3-e86a4a4f0a40" providerId="ADAL" clId="{EDD4D035-02EC-4210-9884-0ED4A26F7D9E}" dt="2024-04-23T07:39:40.730" v="2505"/>
          <ac:spMkLst>
            <pc:docMk/>
            <pc:sldMk cId="4275397092" sldId="270"/>
            <ac:spMk id="3" creationId="{36A1FA28-C654-47D9-7D03-4ECC47246A27}"/>
          </ac:spMkLst>
        </pc:spChg>
        <pc:spChg chg="add mod">
          <ac:chgData name="Thor Inge Hansen" userId="b3e47190-4163-4e60-9fb3-e86a4a4f0a40" providerId="ADAL" clId="{EDD4D035-02EC-4210-9884-0ED4A26F7D9E}" dt="2024-04-23T07:44:25.276" v="3163" actId="1076"/>
          <ac:spMkLst>
            <pc:docMk/>
            <pc:sldMk cId="4275397092" sldId="270"/>
            <ac:spMk id="5" creationId="{13D586C8-A442-0C37-A3A3-9ACA516F52AF}"/>
          </ac:spMkLst>
        </pc:spChg>
        <pc:picChg chg="add mod">
          <ac:chgData name="Thor Inge Hansen" userId="b3e47190-4163-4e60-9fb3-e86a4a4f0a40" providerId="ADAL" clId="{EDD4D035-02EC-4210-9884-0ED4A26F7D9E}" dt="2024-04-23T07:44:39.104" v="3164" actId="1076"/>
          <ac:picMkLst>
            <pc:docMk/>
            <pc:sldMk cId="4275397092" sldId="270"/>
            <ac:picMk id="4" creationId="{EC4B233E-043F-990F-368D-AD7B804E0332}"/>
          </ac:picMkLst>
        </pc:picChg>
      </pc:sldChg>
      <pc:sldChg chg="addSp delSp modSp new mod">
        <pc:chgData name="Thor Inge Hansen" userId="b3e47190-4163-4e60-9fb3-e86a4a4f0a40" providerId="ADAL" clId="{EDD4D035-02EC-4210-9884-0ED4A26F7D9E}" dt="2024-04-23T07:31:05.440" v="2465" actId="20577"/>
        <pc:sldMkLst>
          <pc:docMk/>
          <pc:sldMk cId="1281916985" sldId="271"/>
        </pc:sldMkLst>
        <pc:spChg chg="mod">
          <ac:chgData name="Thor Inge Hansen" userId="b3e47190-4163-4e60-9fb3-e86a4a4f0a40" providerId="ADAL" clId="{EDD4D035-02EC-4210-9884-0ED4A26F7D9E}" dt="2024-04-22T22:03:49.916" v="2046" actId="20577"/>
          <ac:spMkLst>
            <pc:docMk/>
            <pc:sldMk cId="1281916985" sldId="271"/>
            <ac:spMk id="2" creationId="{94DC6E7E-959A-EE13-AFB4-C9C26FA3B5F4}"/>
          </ac:spMkLst>
        </pc:spChg>
        <pc:spChg chg="mod">
          <ac:chgData name="Thor Inge Hansen" userId="b3e47190-4163-4e60-9fb3-e86a4a4f0a40" providerId="ADAL" clId="{EDD4D035-02EC-4210-9884-0ED4A26F7D9E}" dt="2024-04-23T07:31:05.440" v="2465" actId="20577"/>
          <ac:spMkLst>
            <pc:docMk/>
            <pc:sldMk cId="1281916985" sldId="271"/>
            <ac:spMk id="3" creationId="{28627169-C8DE-DBAD-A991-C280BBD29B56}"/>
          </ac:spMkLst>
        </pc:spChg>
        <pc:graphicFrameChg chg="add mod">
          <ac:chgData name="Thor Inge Hansen" userId="b3e47190-4163-4e60-9fb3-e86a4a4f0a40" providerId="ADAL" clId="{EDD4D035-02EC-4210-9884-0ED4A26F7D9E}" dt="2024-04-23T07:29:17.701" v="2261" actId="1076"/>
          <ac:graphicFrameMkLst>
            <pc:docMk/>
            <pc:sldMk cId="1281916985" sldId="271"/>
            <ac:graphicFrameMk id="5" creationId="{097E809C-24B1-9EBB-1043-D06F636DA194}"/>
          </ac:graphicFrameMkLst>
        </pc:graphicFrameChg>
        <pc:picChg chg="add del mod">
          <ac:chgData name="Thor Inge Hansen" userId="b3e47190-4163-4e60-9fb3-e86a4a4f0a40" providerId="ADAL" clId="{EDD4D035-02EC-4210-9884-0ED4A26F7D9E}" dt="2024-04-23T06:42:28.775" v="2083" actId="478"/>
          <ac:picMkLst>
            <pc:docMk/>
            <pc:sldMk cId="1281916985" sldId="271"/>
            <ac:picMk id="4" creationId="{B194D7EF-39BA-7C6B-1F4D-41575568FA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F4703C-BCBD-D453-23A8-9C493FD7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C4F333-2D8F-6BBD-D135-287018B7F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5A80B5-C8B0-5684-DCAF-3BE3B233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4C440F-CF71-748D-571D-3DC6F9CF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484B51-E5CE-783A-0F7E-375090C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92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CCA2BA-6E97-8F7E-822F-37954F98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579DB6D-3A19-C33D-585B-23FF00922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BF45A0-AD4E-058D-CC14-238DEEAC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E6CBE1B-7466-0550-7685-773CA04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90263C-3BC7-A414-2E84-E0B7D62F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84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2564578-E442-003E-5CFF-F26F336C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1673597-7D28-4201-C63C-19D222C6C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DCFBEF-1DDA-FE98-D9D8-73FF4C9D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AB19729-9247-CCEC-AC15-14C4F2AB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C2923C-4FC8-8DF7-6EF9-5D6B5A24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43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CEBC9-6B8E-70FC-22C8-23EA13DF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F17BA9-56A7-D9F3-7D91-B6C2A8F3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512E9D-6CE0-B0ED-3669-C11FD45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19ADBF-0A2A-EE12-BAAF-964F934B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AED9F1-0481-31CE-D04D-C460397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42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9AC360-781B-D92F-5BB8-57848F2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55636E1-D556-87D5-A621-EE4DC837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4D6537-74E8-909B-A1ED-55C0BE9C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72D0AB-E144-6544-61C8-CFA4EA73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B1DABB-40CF-9A2B-4190-270DE6C2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715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CACB2C-F14B-4D34-CF7B-AF6AB784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4D8BEF-C169-0E5C-BA6B-AF99C848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03D863A-0379-3099-905F-456BA72A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B432B5-2D52-B6D9-5A78-9FE52909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ACA72B0-9B41-243F-D708-1F119A82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18E9F30-D65E-7DB8-9DB4-79A1C65F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33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66322E-D41C-74B8-BD84-92142CC2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CC1C3D-1CDF-07CF-62E7-E436F4F8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4C5DAFD-D661-0308-E5CF-00324072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EEE7637-3B3A-68B4-607D-9996E018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06D759F-70FD-E2D4-B447-0D06C2192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F31A493-B749-FCB1-74C7-29EE9B26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621DE23-6BB7-653E-51A1-FA850A4D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1FB3AF5-609E-E093-45F0-2DD4B304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3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860FC2-D0C8-4CE1-F125-43ED8051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F50B7ED-6A4B-B01F-09FD-C7D836C8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F185683-93E3-AA6D-C4D9-854B7588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D9D0CF-6C65-6B5A-A4FF-B5C6E591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7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6BB4FB2-A437-1CDD-1FA4-FA2A7421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7F90936-382C-8272-F6A2-E087AC0E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99418F1-D47C-4D77-448D-65018F61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892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8CECD5-010A-619A-0BA9-1B822AB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CD2CCB-E147-A642-B4DF-EA9F9766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0B411E3-31F9-0D3E-831B-382AA1D1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EC162C5-3449-48AF-EFB1-78C91CBA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82385F6-7DB6-9F85-33A4-2939D984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06D177E-E614-46CB-D1E1-4F930DE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1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AFCDEE-06DC-FE83-3B56-AEF81372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75F5DCC-2EAD-04E9-7F83-A6BD716F6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4AE2270-1889-E8D0-3AC9-1EB144C48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7664BFF-492F-D487-9ADB-061FA81F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B9475D-F8D6-5529-EA36-0600341D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8E34F07-15D0-F12C-BA7E-E07A3A20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20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17F7B7A-8A0D-10B5-C8C7-22D41EBB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792059-447E-3293-493E-1B0A4B9E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CD0990-7742-D52D-99AB-34145FC83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5C76-41FE-4E88-8AD2-245ADE73EC6F}" type="datetimeFigureOut">
              <a:rPr lang="nb-NO" smtClean="0"/>
              <a:t>23.04.2024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B30B10-1B30-BE23-00ED-27621FC44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E195A63-824B-562C-F02E-49E0D1BE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24DD-76B4-45C4-979E-D1EB8BEFC6F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54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pgaver.kidsakoder.no/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F795F9-4D69-329D-EB9A-4BB6710F6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Programmering i ungdomsskolen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653948A-E686-034E-9EFC-5085E1B9E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Hva, hvordan og hvorfor? – Ikke nødvendigvis i den </a:t>
            </a:r>
            <a:r>
              <a:rPr lang="nb-NO" dirty="0" err="1"/>
              <a:t>rekkfølgen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95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52AC7C-B7D6-68F7-61AC-CE199E0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Hvilke programmer er mest aktuelle?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AB24E-16CB-0451-9ECB-6C7B5C3C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098"/>
            <a:ext cx="10515601" cy="34151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b-NO" sz="40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nb-NO" sz="4000" dirty="0"/>
              <a:t>Kalkulatorprogrammer</a:t>
            </a:r>
          </a:p>
          <a:p>
            <a:pPr marL="514350" indent="-514350">
              <a:buAutoNum type="arabicParenR"/>
            </a:pPr>
            <a:r>
              <a:rPr lang="nb-NO" sz="4000" dirty="0"/>
              <a:t>Tegning av geometriske figurer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nb-NO" sz="4000" dirty="0"/>
              <a:t>Simulering av tilfeldighet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nb-NO" sz="4000"/>
              <a:t>Tallrekker og figurtall</a:t>
            </a:r>
            <a:endParaRPr lang="nb-NO" sz="4000" dirty="0"/>
          </a:p>
          <a:p>
            <a:pPr marL="514350" indent="-514350">
              <a:buAutoNum type="arabicParenR"/>
            </a:pPr>
            <a:r>
              <a:rPr lang="nb-NO" sz="4000" dirty="0"/>
              <a:t>Numerisk ligningsløser med heltall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881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1274A2-2BE1-4260-33EA-449B891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Kalkulatorprogrammer med input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E3278D-3B9C-F201-B60E-1BBFB546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Følgende programmer skriver vi sammen: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Areal av rektangel, kvadrat, trekant, sirkel</a:t>
            </a:r>
          </a:p>
          <a:p>
            <a:endParaRPr lang="nb-NO" dirty="0"/>
          </a:p>
          <a:p>
            <a:r>
              <a:rPr lang="nb-NO" dirty="0"/>
              <a:t>Volum av terning, prisme, kule</a:t>
            </a:r>
          </a:p>
          <a:p>
            <a:endParaRPr lang="nb-NO" dirty="0"/>
          </a:p>
          <a:p>
            <a:r>
              <a:rPr lang="nb-NO" dirty="0"/>
              <a:t>Finne hypotenus eller katet.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Endre programmer til å ta argumenter som input fra brukeren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861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EA88A2-B424-6BA9-A378-55AA4BAA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 Skilpadder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4202F1-A74D-D1B0-F7AC-E394707C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- Gruppearbeid i par med algoritmer og pseudokode</a:t>
            </a:r>
          </a:p>
          <a:p>
            <a:pPr>
              <a:buFontTx/>
              <a:buChar char="-"/>
            </a:pPr>
            <a:r>
              <a:rPr lang="nb-NO" dirty="0" err="1"/>
              <a:t>Cheat</a:t>
            </a:r>
            <a:r>
              <a:rPr lang="nb-NO" dirty="0"/>
              <a:t> </a:t>
            </a:r>
            <a:r>
              <a:rPr lang="nb-NO" dirty="0" err="1"/>
              <a:t>Sheet</a:t>
            </a:r>
            <a:endParaRPr lang="nb-NO" dirty="0"/>
          </a:p>
          <a:p>
            <a:pPr>
              <a:buFontTx/>
              <a:buChar char="-"/>
            </a:pPr>
            <a:r>
              <a:rPr lang="nb-NO" dirty="0"/>
              <a:t>Koding</a:t>
            </a:r>
          </a:p>
          <a:p>
            <a:pPr>
              <a:buFontTx/>
              <a:buChar char="-"/>
            </a:pPr>
            <a:endParaRPr lang="nb-NO" dirty="0"/>
          </a:p>
          <a:p>
            <a:pPr marL="0" indent="0">
              <a:buNone/>
            </a:pPr>
            <a:r>
              <a:rPr lang="nb-NO" dirty="0"/>
              <a:t>Skilpaddeskolen nivå 1,2 og 3: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hlinkClick r:id="rId2"/>
              </a:rPr>
              <a:t>https://oppgaver.kidsakoder.no/python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917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4EB28D-1D60-5C3C-C82D-096334C6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3. Simulering av tilfeldige hendelser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36CE84-8273-CD05-0441-FE866A11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Numpy</a:t>
            </a:r>
            <a:r>
              <a:rPr lang="nb-NO" dirty="0"/>
              <a:t> random </a:t>
            </a:r>
            <a:r>
              <a:rPr lang="nb-NO" dirty="0" err="1"/>
              <a:t>randint</a:t>
            </a:r>
            <a:r>
              <a:rPr lang="nb-NO" dirty="0"/>
              <a:t>()</a:t>
            </a:r>
          </a:p>
          <a:p>
            <a:r>
              <a:rPr lang="nb-NO" dirty="0"/>
              <a:t>Terningkast </a:t>
            </a:r>
          </a:p>
          <a:p>
            <a:r>
              <a:rPr lang="nb-NO" dirty="0"/>
              <a:t>Terningkast med uttrekk  eks sannsynlighet for to like</a:t>
            </a:r>
          </a:p>
          <a:p>
            <a:r>
              <a:rPr lang="nb-NO" dirty="0"/>
              <a:t>få </a:t>
            </a:r>
            <a:r>
              <a:rPr lang="nb-NO" dirty="0" err="1"/>
              <a:t>chatGPT</a:t>
            </a:r>
            <a:r>
              <a:rPr lang="nb-NO" dirty="0"/>
              <a:t> til å skrive koden ut fra algoritmen?</a:t>
            </a:r>
          </a:p>
        </p:txBody>
      </p:sp>
    </p:spTree>
    <p:extLst>
      <p:ext uri="{BB962C8B-B14F-4D97-AF65-F5344CB8AC3E}">
        <p14:creationId xmlns:p14="http://schemas.microsoft.com/office/powerpoint/2010/main" val="214452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1185A0-C7EB-D1E5-986F-B8A10315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4. Figurtall</a:t>
            </a:r>
          </a:p>
        </p:txBody>
      </p:sp>
      <p:pic>
        <p:nvPicPr>
          <p:cNvPr id="4" name="Plassholder for innhold 3" descr="Et bilde som inneholder utklipp&#10;&#10;Automatisk generert beskrivelse">
            <a:extLst>
              <a:ext uri="{FF2B5EF4-FFF2-40B4-BE49-F238E27FC236}">
                <a16:creationId xmlns:a16="http://schemas.microsoft.com/office/drawing/2014/main" id="{EC4B233E-043F-990F-368D-AD7B804E0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71" y="903175"/>
            <a:ext cx="6169686" cy="1575026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13D586C8-A442-0C37-A3A3-9ACA516F52AF}"/>
              </a:ext>
            </a:extLst>
          </p:cNvPr>
          <p:cNvSpPr txBox="1"/>
          <p:nvPr/>
        </p:nvSpPr>
        <p:spPr>
          <a:xfrm>
            <a:off x="371669" y="2948475"/>
            <a:ext cx="10943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nb-NO" sz="2400" dirty="0"/>
              <a:t>Tegn de 5 første trekanttallene på eget ark. Ser du systemet?</a:t>
            </a:r>
          </a:p>
          <a:p>
            <a:pPr marL="342900" indent="-342900">
              <a:buAutoNum type="arabicParenR"/>
            </a:pPr>
            <a:r>
              <a:rPr lang="nb-NO" sz="2400" dirty="0"/>
              <a:t>Finn trekanttall nummer 6 og 7. Finner du et system?</a:t>
            </a:r>
          </a:p>
          <a:p>
            <a:pPr marL="342900" indent="-342900">
              <a:buAutoNum type="arabicParenR"/>
            </a:pPr>
            <a:r>
              <a:rPr lang="nb-NO" sz="2400" dirty="0"/>
              <a:t>Hvordan bestemmer du neste trekanttall når du har funnet det forrige?</a:t>
            </a:r>
          </a:p>
          <a:p>
            <a:pPr marL="342900" indent="-342900">
              <a:buAutoNum type="arabicParenR"/>
            </a:pPr>
            <a:endParaRPr lang="nb-NO" sz="2400" dirty="0"/>
          </a:p>
          <a:p>
            <a:pPr marL="342900" indent="-342900">
              <a:buAutoNum type="arabicParenR"/>
            </a:pPr>
            <a:r>
              <a:rPr lang="nb-NO" sz="2400" dirty="0"/>
              <a:t>Skriv en algoritme til hvordan man kan finne det neste trekanttallet</a:t>
            </a:r>
          </a:p>
          <a:p>
            <a:pPr marL="342900" indent="-342900">
              <a:buAutoNum type="arabicParenR"/>
            </a:pPr>
            <a:r>
              <a:rPr lang="nb-NO" sz="2400" dirty="0"/>
              <a:t>Bruk algoritmen til å lage et program som skriver ut de 100 første trekanttallene.</a:t>
            </a:r>
          </a:p>
          <a:p>
            <a:pPr marL="342900" indent="-342900">
              <a:buAutoNum type="arabicParenR"/>
            </a:pPr>
            <a:endParaRPr lang="nb-NO" sz="2400" dirty="0"/>
          </a:p>
          <a:p>
            <a:pPr marL="342900" indent="-342900">
              <a:buAutoNum type="arabicParenR"/>
            </a:pPr>
            <a:r>
              <a:rPr lang="nb-NO" sz="2400" dirty="0"/>
              <a:t>Kan du nå lage et program som bestemmer hvor mange kuler du totalt trenger for å lage de 100 første trekanttallene?</a:t>
            </a:r>
          </a:p>
          <a:p>
            <a:pPr marL="342900" indent="-342900">
              <a:buAutoNum type="arabicParenR"/>
            </a:pPr>
            <a:r>
              <a:rPr lang="nb-NO" sz="2400" dirty="0"/>
              <a:t>Hva med de 1000 første? 10 000? 100 000? </a:t>
            </a:r>
          </a:p>
        </p:txBody>
      </p:sp>
    </p:spTree>
    <p:extLst>
      <p:ext uri="{BB962C8B-B14F-4D97-AF65-F5344CB8AC3E}">
        <p14:creationId xmlns:p14="http://schemas.microsoft.com/office/powerpoint/2010/main" val="427539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DC6E7E-959A-EE13-AFB4-C9C26FA3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5. Heltall «</a:t>
            </a:r>
            <a:r>
              <a:rPr lang="nb-NO" dirty="0" err="1"/>
              <a:t>brute</a:t>
            </a:r>
            <a:r>
              <a:rPr lang="nb-NO" dirty="0"/>
              <a:t> force» ligningsløser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627169-C8DE-DBAD-A991-C280BBD2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Løs ligningen                                                         ved å tippe x-verdier helt til du finner løsningene.</a:t>
            </a:r>
          </a:p>
          <a:p>
            <a:pPr marL="0" indent="0">
              <a:buNone/>
            </a:pPr>
            <a:endParaRPr lang="nb-NO" dirty="0"/>
          </a:p>
          <a:p>
            <a:pPr>
              <a:buFontTx/>
              <a:buChar char="-"/>
            </a:pPr>
            <a:r>
              <a:rPr lang="nb-NO" dirty="0"/>
              <a:t>Sett opp en loop som går fra -10 000 til 10 000</a:t>
            </a:r>
          </a:p>
          <a:p>
            <a:pPr>
              <a:buFontTx/>
              <a:buChar char="-"/>
            </a:pPr>
            <a:r>
              <a:rPr lang="nb-NO" dirty="0"/>
              <a:t>For hver x-verdi, regn ut funksjonsverdien</a:t>
            </a:r>
          </a:p>
          <a:p>
            <a:pPr>
              <a:buFontTx/>
              <a:buChar char="-"/>
            </a:pPr>
            <a:r>
              <a:rPr lang="nb-NO" dirty="0"/>
              <a:t>Hvis funksjonsverdien blir null, skriv ut x-verdien til konsoll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97E809C-24B1-9EBB-1043-D06F636DA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34662"/>
              </p:ext>
            </p:extLst>
          </p:nvPr>
        </p:nvGraphicFramePr>
        <p:xfrm>
          <a:off x="3112926" y="1690688"/>
          <a:ext cx="41275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203040" progId="Equation.DSMT4">
                  <p:embed/>
                </p:oleObj>
              </mc:Choice>
              <mc:Fallback>
                <p:oleObj name="Equation" r:id="rId2" imgW="1574640" imgH="20304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097E809C-24B1-9EBB-1043-D06F636DA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2926" y="1690688"/>
                        <a:ext cx="4127500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7658F54-40C7-7644-DDAB-CD59942BCD08}"/>
              </a:ext>
            </a:extLst>
          </p:cNvPr>
          <p:cNvSpPr/>
          <p:nvPr/>
        </p:nvSpPr>
        <p:spPr>
          <a:xfrm>
            <a:off x="4105234" y="135293"/>
            <a:ext cx="3498979" cy="20154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/>
              <a:t>Programmering </a:t>
            </a:r>
          </a:p>
          <a:p>
            <a:pPr algn="ctr"/>
            <a:r>
              <a:rPr lang="nb-NO" sz="3600" dirty="0"/>
              <a:t>i</a:t>
            </a:r>
          </a:p>
          <a:p>
            <a:pPr algn="ctr"/>
            <a:r>
              <a:rPr lang="nb-NO" sz="3600" dirty="0"/>
              <a:t>skolen</a:t>
            </a:r>
          </a:p>
          <a:p>
            <a:pPr algn="ctr"/>
            <a:endParaRPr lang="nb-NO" dirty="0"/>
          </a:p>
        </p:txBody>
      </p:sp>
      <p:sp>
        <p:nvSpPr>
          <p:cNvPr id="6" name="Pil: opp 5">
            <a:extLst>
              <a:ext uri="{FF2B5EF4-FFF2-40B4-BE49-F238E27FC236}">
                <a16:creationId xmlns:a16="http://schemas.microsoft.com/office/drawing/2014/main" id="{B11EC129-3577-3715-5A2C-394B4F8EBB13}"/>
              </a:ext>
            </a:extLst>
          </p:cNvPr>
          <p:cNvSpPr/>
          <p:nvPr/>
        </p:nvSpPr>
        <p:spPr>
          <a:xfrm>
            <a:off x="0" y="0"/>
            <a:ext cx="2640563" cy="300912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Læreplan </a:t>
            </a:r>
          </a:p>
          <a:p>
            <a:pPr algn="ctr"/>
            <a:r>
              <a:rPr lang="nb-NO" dirty="0"/>
              <a:t>og </a:t>
            </a:r>
          </a:p>
          <a:p>
            <a:pPr algn="ctr"/>
            <a:r>
              <a:rPr lang="nb-NO" dirty="0"/>
              <a:t>eksamen</a:t>
            </a:r>
          </a:p>
        </p:txBody>
      </p:sp>
      <p:sp>
        <p:nvSpPr>
          <p:cNvPr id="10" name="Pil: opp 9">
            <a:extLst>
              <a:ext uri="{FF2B5EF4-FFF2-40B4-BE49-F238E27FC236}">
                <a16:creationId xmlns:a16="http://schemas.microsoft.com/office/drawing/2014/main" id="{F5A1FFA4-1205-65D8-E27E-929122F9133E}"/>
              </a:ext>
            </a:extLst>
          </p:cNvPr>
          <p:cNvSpPr/>
          <p:nvPr/>
        </p:nvSpPr>
        <p:spPr>
          <a:xfrm>
            <a:off x="410547" y="4259424"/>
            <a:ext cx="2640563" cy="259857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Samfunnets</a:t>
            </a:r>
          </a:p>
          <a:p>
            <a:pPr algn="ctr"/>
            <a:r>
              <a:rPr lang="nb-NO" dirty="0"/>
              <a:t>behov og forventninger</a:t>
            </a:r>
          </a:p>
        </p:txBody>
      </p:sp>
      <p:sp>
        <p:nvSpPr>
          <p:cNvPr id="13" name="Pil: ned 12">
            <a:extLst>
              <a:ext uri="{FF2B5EF4-FFF2-40B4-BE49-F238E27FC236}">
                <a16:creationId xmlns:a16="http://schemas.microsoft.com/office/drawing/2014/main" id="{55241DFD-AF9F-B21D-B67F-61BF6B3F6A0C}"/>
              </a:ext>
            </a:extLst>
          </p:cNvPr>
          <p:cNvSpPr/>
          <p:nvPr/>
        </p:nvSpPr>
        <p:spPr>
          <a:xfrm>
            <a:off x="8801877" y="-1"/>
            <a:ext cx="2696547" cy="29111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Lærerens</a:t>
            </a:r>
          </a:p>
          <a:p>
            <a:pPr algn="ctr"/>
            <a:r>
              <a:rPr lang="nb-NO" dirty="0"/>
              <a:t>kompetanse</a:t>
            </a:r>
          </a:p>
        </p:txBody>
      </p:sp>
      <p:sp>
        <p:nvSpPr>
          <p:cNvPr id="14" name="Pil: ned 13">
            <a:extLst>
              <a:ext uri="{FF2B5EF4-FFF2-40B4-BE49-F238E27FC236}">
                <a16:creationId xmlns:a16="http://schemas.microsoft.com/office/drawing/2014/main" id="{2903A9DC-633D-8825-484E-A2CA79745359}"/>
              </a:ext>
            </a:extLst>
          </p:cNvPr>
          <p:cNvSpPr/>
          <p:nvPr/>
        </p:nvSpPr>
        <p:spPr>
          <a:xfrm>
            <a:off x="7271658" y="2150705"/>
            <a:ext cx="2696547" cy="29111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Elevenes</a:t>
            </a:r>
          </a:p>
          <a:p>
            <a:pPr algn="ctr"/>
            <a:r>
              <a:rPr lang="nb-NO" dirty="0"/>
              <a:t>forkunnskaper</a:t>
            </a:r>
          </a:p>
        </p:txBody>
      </p:sp>
      <p:sp>
        <p:nvSpPr>
          <p:cNvPr id="15" name="Pil: ned 14">
            <a:extLst>
              <a:ext uri="{FF2B5EF4-FFF2-40B4-BE49-F238E27FC236}">
                <a16:creationId xmlns:a16="http://schemas.microsoft.com/office/drawing/2014/main" id="{0E3103BD-C24E-A57A-105B-164D97EBEE5A}"/>
              </a:ext>
            </a:extLst>
          </p:cNvPr>
          <p:cNvSpPr/>
          <p:nvPr/>
        </p:nvSpPr>
        <p:spPr>
          <a:xfrm>
            <a:off x="9495453" y="3946850"/>
            <a:ext cx="2696547" cy="29111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Tidsbruk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287116AA-FA16-3238-1EB4-699D4C02D627}"/>
              </a:ext>
            </a:extLst>
          </p:cNvPr>
          <p:cNvSpPr/>
          <p:nvPr/>
        </p:nvSpPr>
        <p:spPr>
          <a:xfrm>
            <a:off x="4371975" y="2724150"/>
            <a:ext cx="2781300" cy="4133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Gode oppgaver som er:</a:t>
            </a:r>
          </a:p>
          <a:p>
            <a:pPr algn="ctr"/>
            <a:endParaRPr lang="nb-NO" dirty="0"/>
          </a:p>
          <a:p>
            <a:pPr algn="ctr"/>
            <a:r>
              <a:rPr lang="nb-NO" dirty="0"/>
              <a:t>- relevante</a:t>
            </a:r>
          </a:p>
          <a:p>
            <a:pPr algn="ctr"/>
            <a:r>
              <a:rPr lang="nb-NO" dirty="0"/>
              <a:t>- passende vanskegrad</a:t>
            </a:r>
          </a:p>
          <a:p>
            <a:pPr algn="ctr"/>
            <a:r>
              <a:rPr lang="nb-NO" dirty="0"/>
              <a:t>- gir mestringsfølelse</a:t>
            </a:r>
          </a:p>
        </p:txBody>
      </p:sp>
      <p:sp>
        <p:nvSpPr>
          <p:cNvPr id="2" name="Pil: opp 1">
            <a:extLst>
              <a:ext uri="{FF2B5EF4-FFF2-40B4-BE49-F238E27FC236}">
                <a16:creationId xmlns:a16="http://schemas.microsoft.com/office/drawing/2014/main" id="{FF8B595B-483C-8FC2-B600-729774E39592}"/>
              </a:ext>
            </a:extLst>
          </p:cNvPr>
          <p:cNvSpPr/>
          <p:nvPr/>
        </p:nvSpPr>
        <p:spPr>
          <a:xfrm>
            <a:off x="1783897" y="2150705"/>
            <a:ext cx="2585939" cy="263609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«nyttig»</a:t>
            </a:r>
          </a:p>
        </p:txBody>
      </p:sp>
    </p:spTree>
    <p:extLst>
      <p:ext uri="{BB962C8B-B14F-4D97-AF65-F5344CB8AC3E}">
        <p14:creationId xmlns:p14="http://schemas.microsoft.com/office/powerpoint/2010/main" val="28565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3B23BD-436A-96F8-E356-3707341E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181" y="335782"/>
            <a:ext cx="9144000" cy="726102"/>
          </a:xfrm>
        </p:spPr>
        <p:txBody>
          <a:bodyPr>
            <a:normAutofit fontScale="90000"/>
          </a:bodyPr>
          <a:lstStyle/>
          <a:p>
            <a:r>
              <a:rPr lang="nb-NO" dirty="0"/>
              <a:t>LK-20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54562B7-CBDD-6F01-A1CF-4E357E2B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1884"/>
            <a:ext cx="9144000" cy="4195916"/>
          </a:xfrm>
        </p:spPr>
        <p:txBody>
          <a:bodyPr/>
          <a:lstStyle/>
          <a:p>
            <a:r>
              <a:rPr lang="nb-NO" b="1" dirty="0"/>
              <a:t>8.Trinn</a:t>
            </a:r>
          </a:p>
          <a:p>
            <a:pPr algn="l"/>
            <a:r>
              <a:rPr lang="nb-NO" dirty="0"/>
              <a:t>- utforske hvordan algoritmer kan skapes, testes og forbedres ved hjelp av programmering</a:t>
            </a:r>
          </a:p>
          <a:p>
            <a:r>
              <a:rPr lang="nb-NO" b="1" dirty="0"/>
              <a:t>9. Trinn</a:t>
            </a:r>
          </a:p>
          <a:p>
            <a:pPr algn="l"/>
            <a:r>
              <a:rPr lang="nb-NO" dirty="0"/>
              <a:t>- simulere utfall i tilfeldige forsøk og beregne sannsynligheten for at noe skal inntreffe, ved å bruke programmering</a:t>
            </a:r>
          </a:p>
          <a:p>
            <a:r>
              <a:rPr lang="nb-NO" b="1" dirty="0"/>
              <a:t>10.Trinn</a:t>
            </a:r>
          </a:p>
          <a:p>
            <a:pPr algn="l"/>
            <a:r>
              <a:rPr lang="nb-NO" dirty="0"/>
              <a:t>- utforske matematiske egenskaper og sammenhenger ved å bruke programmering</a:t>
            </a:r>
          </a:p>
        </p:txBody>
      </p:sp>
    </p:spTree>
    <p:extLst>
      <p:ext uri="{BB962C8B-B14F-4D97-AF65-F5344CB8AC3E}">
        <p14:creationId xmlns:p14="http://schemas.microsoft.com/office/powerpoint/2010/main" val="38436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6FEA52-932E-CA71-FB13-0C82BAFA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Utklipp fra eksamensveiledning vår 2024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C9EDF71-EFC7-D68B-528A-9A3C3FD9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3" y="4315168"/>
            <a:ext cx="11343171" cy="172475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53F6446-1911-6FCA-BBFE-7122F60C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7" y="1454448"/>
            <a:ext cx="3516838" cy="443178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2C76ECCF-24A2-CFDF-1530-4D97C109C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53" y="2099664"/>
            <a:ext cx="7505182" cy="17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3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5695815-8334-06CD-A5B7-B03A24F4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01" y="262843"/>
            <a:ext cx="6007812" cy="6427206"/>
          </a:xfrm>
          <a:prstGeom prst="rect">
            <a:avLst/>
          </a:prstGeom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8BE5FC28-D262-DBCB-745A-7493D82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402447"/>
            <a:ext cx="4658032" cy="1325563"/>
          </a:xfrm>
        </p:spPr>
        <p:txBody>
          <a:bodyPr/>
          <a:lstStyle/>
          <a:p>
            <a:r>
              <a:rPr lang="nb-NO" dirty="0"/>
              <a:t>Eksamen Del 2 </a:t>
            </a:r>
            <a:br>
              <a:rPr lang="nb-NO" dirty="0"/>
            </a:br>
            <a:r>
              <a:rPr lang="nb-NO" dirty="0"/>
              <a:t>Vår 2022</a:t>
            </a:r>
          </a:p>
        </p:txBody>
      </p:sp>
    </p:spTree>
    <p:extLst>
      <p:ext uri="{BB962C8B-B14F-4D97-AF65-F5344CB8AC3E}">
        <p14:creationId xmlns:p14="http://schemas.microsoft.com/office/powerpoint/2010/main" val="25825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74E7AD6-A806-FB47-19E8-E1F9C749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81" y="1587054"/>
            <a:ext cx="9304826" cy="461812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E8933872-E526-AEB3-29A4-0FDE5E80F490}"/>
              </a:ext>
            </a:extLst>
          </p:cNvPr>
          <p:cNvSpPr txBox="1"/>
          <p:nvPr/>
        </p:nvSpPr>
        <p:spPr>
          <a:xfrm>
            <a:off x="1089349" y="577239"/>
            <a:ext cx="8950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000" dirty="0"/>
              <a:t>Årsprøve skien kommune  Vår 2023</a:t>
            </a:r>
          </a:p>
        </p:txBody>
      </p:sp>
    </p:spTree>
    <p:extLst>
      <p:ext uri="{BB962C8B-B14F-4D97-AF65-F5344CB8AC3E}">
        <p14:creationId xmlns:p14="http://schemas.microsoft.com/office/powerpoint/2010/main" val="34107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1BBA4C-F494-40F9-BF5E-81DFCD5A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402447"/>
            <a:ext cx="4658032" cy="1325563"/>
          </a:xfrm>
        </p:spPr>
        <p:txBody>
          <a:bodyPr/>
          <a:lstStyle/>
          <a:p>
            <a:r>
              <a:rPr lang="nb-NO" dirty="0"/>
              <a:t>Eksamen Del 2 </a:t>
            </a:r>
            <a:br>
              <a:rPr lang="nb-NO" dirty="0"/>
            </a:br>
            <a:r>
              <a:rPr lang="nb-NO" dirty="0"/>
              <a:t>Vår 2023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BB0BCC4-04BF-536B-7A38-C8E162AE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8" y="51285"/>
            <a:ext cx="6353129" cy="64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6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70C022-786C-572C-0A91-AA2AD2F1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bør elevene kunne før eksamen?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4AC9A9-58A5-7A83-75BB-9932932D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- Datatyper (</a:t>
            </a:r>
            <a:r>
              <a:rPr lang="nb-NO" dirty="0" err="1"/>
              <a:t>int</a:t>
            </a:r>
            <a:r>
              <a:rPr lang="nb-NO" dirty="0"/>
              <a:t>, </a:t>
            </a:r>
            <a:r>
              <a:rPr lang="nb-NO" dirty="0" err="1"/>
              <a:t>string</a:t>
            </a:r>
            <a:r>
              <a:rPr lang="nb-NO" dirty="0"/>
              <a:t>, float, </a:t>
            </a:r>
            <a:r>
              <a:rPr lang="nb-NO" dirty="0" err="1"/>
              <a:t>bool</a:t>
            </a:r>
            <a:r>
              <a:rPr lang="nb-NO" dirty="0"/>
              <a:t> og lister)</a:t>
            </a:r>
          </a:p>
          <a:p>
            <a:pPr marL="0" indent="0">
              <a:buNone/>
            </a:pPr>
            <a:r>
              <a:rPr lang="nb-NO" dirty="0"/>
              <a:t>- Logiske operatorer (!, ==, &lt;, &gt;)</a:t>
            </a:r>
          </a:p>
          <a:p>
            <a:pPr marL="0" indent="0">
              <a:buNone/>
            </a:pPr>
            <a:r>
              <a:rPr lang="nb-NO" dirty="0"/>
              <a:t>- Betingelser (</a:t>
            </a:r>
            <a:r>
              <a:rPr lang="nb-NO" dirty="0" err="1"/>
              <a:t>if</a:t>
            </a:r>
            <a:r>
              <a:rPr lang="nb-NO" dirty="0"/>
              <a:t>, </a:t>
            </a:r>
            <a:r>
              <a:rPr lang="nb-NO" dirty="0" err="1"/>
              <a:t>else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, </a:t>
            </a:r>
            <a:r>
              <a:rPr lang="nb-NO" dirty="0" err="1"/>
              <a:t>else</a:t>
            </a:r>
            <a:r>
              <a:rPr lang="nb-NO" dirty="0"/>
              <a:t>)</a:t>
            </a:r>
          </a:p>
          <a:p>
            <a:pPr marL="0" indent="0">
              <a:buNone/>
            </a:pPr>
            <a:r>
              <a:rPr lang="nb-NO" dirty="0"/>
              <a:t>- Løkker (</a:t>
            </a:r>
            <a:r>
              <a:rPr lang="nb-NO" dirty="0" err="1"/>
              <a:t>while</a:t>
            </a:r>
            <a:r>
              <a:rPr lang="nb-NO" dirty="0"/>
              <a:t> og for)</a:t>
            </a:r>
          </a:p>
          <a:p>
            <a:pPr>
              <a:buFontTx/>
              <a:buChar char="-"/>
            </a:pPr>
            <a:r>
              <a:rPr lang="nb-NO" dirty="0" err="1"/>
              <a:t>Print</a:t>
            </a:r>
            <a:r>
              <a:rPr lang="nb-NO" dirty="0"/>
              <a:t> til konsoll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- Turtle</a:t>
            </a:r>
          </a:p>
          <a:p>
            <a:pPr marL="0" indent="0">
              <a:buNone/>
            </a:pPr>
            <a:r>
              <a:rPr lang="nb-NO" dirty="0"/>
              <a:t>- </a:t>
            </a:r>
            <a:r>
              <a:rPr lang="nb-NO" dirty="0" err="1"/>
              <a:t>numpy</a:t>
            </a:r>
            <a:r>
              <a:rPr lang="nb-NO" dirty="0"/>
              <a:t> random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561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CBBE00-AD08-6FE4-9AF6-84FAF4E0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Generell begynneropplæring i </a:t>
            </a:r>
            <a:r>
              <a:rPr lang="nb-NO" dirty="0" err="1"/>
              <a:t>python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D40DE3-6B1E-5C03-E227-11C79B03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Bli kjent med IDE –miljøet i </a:t>
            </a:r>
            <a:r>
              <a:rPr lang="nb-NO" dirty="0" err="1"/>
              <a:t>Thonny</a:t>
            </a:r>
            <a:endParaRPr lang="nb-NO" dirty="0"/>
          </a:p>
          <a:p>
            <a:r>
              <a:rPr lang="nb-NO" dirty="0" err="1"/>
              <a:t>Hello</a:t>
            </a:r>
            <a:r>
              <a:rPr lang="nb-NO" dirty="0"/>
              <a:t> World</a:t>
            </a:r>
          </a:p>
          <a:p>
            <a:r>
              <a:rPr lang="nb-NO" dirty="0" err="1"/>
              <a:t>Grunnlegende</a:t>
            </a:r>
            <a:r>
              <a:rPr lang="nb-NO" dirty="0"/>
              <a:t> : variabler, </a:t>
            </a:r>
            <a:r>
              <a:rPr lang="nb-NO" dirty="0" err="1"/>
              <a:t>print</a:t>
            </a:r>
            <a:r>
              <a:rPr lang="nb-NO" dirty="0"/>
              <a:t>, konsoll, kjøre programmer</a:t>
            </a:r>
          </a:p>
          <a:p>
            <a:r>
              <a:rPr lang="nb-NO" dirty="0"/>
              <a:t>If-statements</a:t>
            </a:r>
          </a:p>
          <a:p>
            <a:endParaRPr lang="nb-NO" dirty="0"/>
          </a:p>
          <a:p>
            <a:r>
              <a:rPr lang="nb-NO" dirty="0"/>
              <a:t>Støttemateriell: Python </a:t>
            </a:r>
            <a:r>
              <a:rPr lang="nb-NO" dirty="0" err="1"/>
              <a:t>cheat</a:t>
            </a:r>
            <a:r>
              <a:rPr lang="nb-NO" dirty="0"/>
              <a:t> </a:t>
            </a:r>
            <a:r>
              <a:rPr lang="nb-NO" dirty="0" err="1"/>
              <a:t>Sheet</a:t>
            </a:r>
            <a:r>
              <a:rPr lang="nb-NO" dirty="0"/>
              <a:t> og  a</a:t>
            </a:r>
            <a:r>
              <a:rPr lang="nb-NO"/>
              <a:t>rbeidsark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241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8f3813c-9f29-482f-9aec-16ef7cbf477a}" enabled="0" method="" siteId="{08f3813c-9f29-482f-9aec-16ef7cbf47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12521</TotalTime>
  <Words>477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Equation</vt:lpstr>
      <vt:lpstr>Programmering i ungdomsskolen</vt:lpstr>
      <vt:lpstr>PowerPoint-presentasjon</vt:lpstr>
      <vt:lpstr>LK-20</vt:lpstr>
      <vt:lpstr>Utklipp fra eksamensveiledning vår 2024</vt:lpstr>
      <vt:lpstr>Eksamen Del 2  Vår 2022</vt:lpstr>
      <vt:lpstr>PowerPoint-presentasjon</vt:lpstr>
      <vt:lpstr>Eksamen Del 2  Vår 2023</vt:lpstr>
      <vt:lpstr>Hva bør elevene kunne før eksamen?</vt:lpstr>
      <vt:lpstr>Generell begynneropplæring i python</vt:lpstr>
      <vt:lpstr>Hvilke programmer er mest aktuelle?</vt:lpstr>
      <vt:lpstr>1. Kalkulatorprogrammer med input</vt:lpstr>
      <vt:lpstr>2. Skilpadder</vt:lpstr>
      <vt:lpstr>3. Simulering av tilfeldige hendelser</vt:lpstr>
      <vt:lpstr>4. Figurtall</vt:lpstr>
      <vt:lpstr>5. Heltall «brute force» ligningsløser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i ungdomsskolen</dc:title>
  <dc:creator>Thor Inge Hansen</dc:creator>
  <cp:lastModifiedBy>Thor Inge Hansen</cp:lastModifiedBy>
  <cp:revision>1</cp:revision>
  <dcterms:created xsi:type="dcterms:W3CDTF">2024-03-18T20:56:43Z</dcterms:created>
  <dcterms:modified xsi:type="dcterms:W3CDTF">2024-04-23T15:23:15Z</dcterms:modified>
</cp:coreProperties>
</file>