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59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Quality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Builds on functional requirements defined in: </a:t>
            </a:r>
          </a:p>
          <a:p>
            <a:pPr lvl="1"/>
            <a:r>
              <a:rPr lang="en-US" dirty="0" smtClean="0"/>
              <a:t>Harmonization of Health Quality Artifact Reasoning and Expression Logic</a:t>
            </a:r>
          </a:p>
          <a:p>
            <a:r>
              <a:rPr lang="en-US" dirty="0" smtClean="0"/>
              <a:t>Leverages</a:t>
            </a:r>
          </a:p>
          <a:p>
            <a:pPr lvl="1"/>
            <a:r>
              <a:rPr lang="en-US" dirty="0" smtClean="0"/>
              <a:t>Computability achieved by </a:t>
            </a:r>
            <a:r>
              <a:rPr lang="en-US" dirty="0" err="1" smtClean="0"/>
              <a:t>HeD</a:t>
            </a:r>
            <a:endParaRPr lang="en-US" dirty="0" smtClean="0"/>
          </a:p>
          <a:p>
            <a:pPr lvl="1"/>
            <a:r>
              <a:rPr lang="en-US" dirty="0" smtClean="0"/>
              <a:t>Measure Author understanding (QDM Heritage)</a:t>
            </a:r>
          </a:p>
          <a:p>
            <a:r>
              <a:rPr lang="en-US" dirty="0" smtClean="0"/>
              <a:t>Focus of the high-level syntax is on authoring</a:t>
            </a:r>
          </a:p>
          <a:p>
            <a:pPr lvl="1"/>
            <a:r>
              <a:rPr lang="en-US" dirty="0" smtClean="0"/>
              <a:t>While providing a clear/automatic path to computable logic</a:t>
            </a:r>
          </a:p>
        </p:txBody>
      </p:sp>
    </p:spTree>
    <p:extLst>
      <p:ext uri="{BB962C8B-B14F-4D97-AF65-F5344CB8AC3E}">
        <p14:creationId xmlns:p14="http://schemas.microsoft.com/office/powerpoint/2010/main" val="173506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8316" y="166590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Sexually Active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6110" y="533400"/>
            <a:ext cx="1600200" cy="75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Some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286000" y="282013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Condition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43703" y="2820135"/>
            <a:ext cx="122454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Procedure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027451" y="4486692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7753" y="4557635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7237" y="5553590"/>
            <a:ext cx="1173482" cy="5260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5682984" y="5646119"/>
            <a:ext cx="1173482" cy="5260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254976" y="6079671"/>
            <a:ext cx="819190" cy="418067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398" y="2590800"/>
            <a:ext cx="6924596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37690" y="4131674"/>
            <a:ext cx="1858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well as Data Format Specific concepts that implement a common “data provider” interface in terms of the logical model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67703" y="2820135"/>
            <a:ext cx="127801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2640755" y="5248692"/>
            <a:ext cx="13223" cy="30489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251057" y="5319635"/>
            <a:ext cx="18668" cy="3264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2640755" y="3582135"/>
            <a:ext cx="445345" cy="9045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086100" y="3582135"/>
            <a:ext cx="3164957" cy="9755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414214" y="533400"/>
            <a:ext cx="149603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7128712" y="1468534"/>
            <a:ext cx="167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the same way that lower-level concepts can be referenced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1201730" y="1573234"/>
            <a:ext cx="1301357" cy="762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Uses  Device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086100" y="1295400"/>
            <a:ext cx="2076131" cy="152473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162231" y="1295400"/>
            <a:ext cx="976185" cy="37050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0"/>
            <a:endCxn id="5" idx="2"/>
          </p:cNvCxnSpPr>
          <p:nvPr/>
        </p:nvCxnSpPr>
        <p:spPr>
          <a:xfrm flipV="1">
            <a:off x="1852409" y="1283732"/>
            <a:ext cx="1383801" cy="289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37292" y="444248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3981621" y="5564197"/>
            <a:ext cx="1051514" cy="611336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77745" y="4500209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086100" y="3582135"/>
            <a:ext cx="1404949" cy="918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4491049" y="5262209"/>
            <a:ext cx="16329" cy="3019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138416" y="2427905"/>
            <a:ext cx="168292" cy="3922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086100" y="2427905"/>
            <a:ext cx="3052316" cy="3922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086100" y="1283732"/>
            <a:ext cx="150110" cy="1536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57200" y="4419600"/>
            <a:ext cx="10860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 implement at least this </a:t>
            </a:r>
          </a:p>
          <a:p>
            <a:r>
              <a:rPr lang="en-US" sz="1400" smtClean="0"/>
              <a:t>e.g. as Java library</a:t>
            </a:r>
            <a:endParaRPr lang="en-US" sz="1400"/>
          </a:p>
        </p:txBody>
      </p:sp>
      <p:sp>
        <p:nvSpPr>
          <p:cNvPr id="158" name="TextBox 157"/>
          <p:cNvSpPr txBox="1"/>
          <p:nvPr/>
        </p:nvSpPr>
        <p:spPr>
          <a:xfrm>
            <a:off x="7515746" y="2640449"/>
            <a:ext cx="1498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Including the concepts explicitly defined in the “logical model”</a:t>
            </a:r>
            <a:endParaRPr lang="en-US" sz="1400" dirty="0"/>
          </a:p>
        </p:txBody>
      </p:sp>
      <p:cxnSp>
        <p:nvCxnSpPr>
          <p:cNvPr id="160" name="Straight Arrow Connector 159"/>
          <p:cNvCxnSpPr>
            <a:stCxn id="157" idx="3"/>
            <a:endCxn id="9" idx="1"/>
          </p:cNvCxnSpPr>
          <p:nvPr/>
        </p:nvCxnSpPr>
        <p:spPr>
          <a:xfrm flipV="1">
            <a:off x="1543232" y="4867692"/>
            <a:ext cx="484219" cy="13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142292" y="4419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cxnSp>
        <p:nvCxnSpPr>
          <p:cNvPr id="168" name="Straight Arrow Connector 167"/>
          <p:cNvCxnSpPr>
            <a:stCxn id="20" idx="1"/>
            <a:endCxn id="11" idx="3"/>
          </p:cNvCxnSpPr>
          <p:nvPr/>
        </p:nvCxnSpPr>
        <p:spPr>
          <a:xfrm flipH="1">
            <a:off x="6864361" y="4824172"/>
            <a:ext cx="273329" cy="11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24936" y="475635"/>
            <a:ext cx="108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There are ways device use could be inferred - if not, return “unknown”</a:t>
            </a:r>
            <a:endParaRPr lang="en-US" sz="1200"/>
          </a:p>
        </p:txBody>
      </p:sp>
      <p:cxnSp>
        <p:nvCxnSpPr>
          <p:cNvPr id="182" name="Straight Arrow Connector 181"/>
          <p:cNvCxnSpPr>
            <a:stCxn id="7" idx="0"/>
            <a:endCxn id="73" idx="2"/>
          </p:cNvCxnSpPr>
          <p:nvPr/>
        </p:nvCxnSpPr>
        <p:spPr>
          <a:xfrm flipH="1" flipV="1">
            <a:off x="1852409" y="2335234"/>
            <a:ext cx="1233691" cy="4849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906043" y="3968940"/>
            <a:ext cx="4919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smtClean="0"/>
              <a:t>e.g. Condition.evaluate (DataSource, Occurrence, Filter)</a:t>
            </a:r>
            <a:endParaRPr lang="en-US" sz="1600" i="1"/>
          </a:p>
        </p:txBody>
      </p:sp>
      <p:sp>
        <p:nvSpPr>
          <p:cNvPr id="188" name="TextBox 187"/>
          <p:cNvSpPr txBox="1"/>
          <p:nvPr/>
        </p:nvSpPr>
        <p:spPr>
          <a:xfrm>
            <a:off x="6367699" y="16329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= available concepts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087970" y="556736"/>
            <a:ext cx="2149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DSL can reference high-level concept of “</a:t>
            </a:r>
            <a:r>
              <a:rPr lang="en-US" sz="1400" dirty="0" err="1" smtClean="0"/>
              <a:t>ChlamydiaTest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cxnSp>
        <p:nvCxnSpPr>
          <p:cNvPr id="200" name="Straight Arrow Connector 199"/>
          <p:cNvCxnSpPr>
            <a:stCxn id="179" idx="2"/>
            <a:endCxn id="73" idx="1"/>
          </p:cNvCxnSpPr>
          <p:nvPr/>
        </p:nvCxnSpPr>
        <p:spPr>
          <a:xfrm>
            <a:off x="667952" y="1675964"/>
            <a:ext cx="533778" cy="27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711043" y="5245814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4594769" y="5285601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-55766" y="16329"/>
            <a:ext cx="544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Underlying Language and Data Source are both variable </a:t>
            </a:r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7189069" y="5819253"/>
            <a:ext cx="14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Back end data stores</a:t>
            </a:r>
            <a:endParaRPr lang="en-US" sz="1400"/>
          </a:p>
        </p:txBody>
      </p:sp>
      <p:cxnSp>
        <p:nvCxnSpPr>
          <p:cNvPr id="49" name="Straight Arrow Connector 48"/>
          <p:cNvCxnSpPr>
            <a:endCxn id="73" idx="2"/>
          </p:cNvCxnSpPr>
          <p:nvPr/>
        </p:nvCxnSpPr>
        <p:spPr>
          <a:xfrm flipH="1" flipV="1">
            <a:off x="1852409" y="2335234"/>
            <a:ext cx="325339" cy="2164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using statements</a:t>
            </a:r>
          </a:p>
          <a:p>
            <a:pPr lvl="1"/>
            <a:r>
              <a:rPr lang="en-US" dirty="0" smtClean="0"/>
              <a:t>Define the data model(s) in use by the library</a:t>
            </a:r>
          </a:p>
          <a:p>
            <a:r>
              <a:rPr lang="en-US" dirty="0" smtClean="0"/>
              <a:t>include statements</a:t>
            </a:r>
          </a:p>
          <a:p>
            <a:pPr lvl="1"/>
            <a:r>
              <a:rPr lang="en-US" dirty="0" smtClean="0"/>
              <a:t>Define other libraries referenced by the library</a:t>
            </a:r>
          </a:p>
          <a:p>
            <a:r>
              <a:rPr lang="en-US" dirty="0" smtClean="0"/>
              <a:t>context definition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system-understood</a:t>
            </a:r>
          </a:p>
          <a:p>
            <a:pPr lvl="1"/>
            <a:r>
              <a:rPr lang="en-US" dirty="0" smtClean="0"/>
              <a:t>in terms of the model</a:t>
            </a:r>
          </a:p>
          <a:p>
            <a:r>
              <a:rPr lang="en-US" dirty="0" smtClean="0"/>
              <a:t>parameter definitions</a:t>
            </a:r>
          </a:p>
          <a:p>
            <a:pPr lvl="1"/>
            <a:r>
              <a:rPr lang="en-US" dirty="0" smtClean="0"/>
              <a:t>Define available “inputs”</a:t>
            </a:r>
          </a:p>
          <a:p>
            <a:r>
              <a:rPr lang="en-US" dirty="0" smtClean="0"/>
              <a:t>concept definitions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  <a:p>
            <a:r>
              <a:rPr lang="en-US" dirty="0" smtClean="0"/>
              <a:t>let statements</a:t>
            </a:r>
          </a:p>
          <a:p>
            <a:pPr lvl="1"/>
            <a:r>
              <a:rPr lang="en-US" dirty="0" smtClean="0"/>
              <a:t>Define the expressions that are available within the library</a:t>
            </a:r>
          </a:p>
          <a:p>
            <a:pPr lvl="1"/>
            <a:r>
              <a:rPr lang="en-US" dirty="0" smtClean="0"/>
              <a:t>Can be used by the containing artifact or other referencing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7" y="1600200"/>
            <a:ext cx="8749245" cy="35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Criteria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36" y="2362200"/>
            <a:ext cx="791952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Phrases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7" y="2133600"/>
            <a:ext cx="880660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8" y="1295400"/>
            <a:ext cx="8860703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19200"/>
            <a:ext cx="879494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smtClean="0"/>
              <a:t>Mapping QLIM </a:t>
            </a:r>
            <a:r>
              <a:rPr lang="en-US" dirty="0" smtClean="0"/>
              <a:t>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r>
              <a:rPr lang="en-US" dirty="0" smtClean="0"/>
              <a:t>Will use the same </a:t>
            </a:r>
            <a:r>
              <a:rPr lang="en-US" dirty="0" err="1" smtClean="0"/>
              <a:t>Git</a:t>
            </a:r>
            <a:r>
              <a:rPr lang="en-US" dirty="0" smtClean="0"/>
              <a:t> repository as QLIM team</a:t>
            </a:r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328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Clinical Quality Language</vt:lpstr>
      <vt:lpstr>PowerPoint Presentation</vt:lpstr>
      <vt:lpstr>Anatomy of a Library</vt:lpstr>
      <vt:lpstr>Simple Example</vt:lpstr>
      <vt:lpstr>Population Criteria</vt:lpstr>
      <vt:lpstr>Timing Phrases</vt:lpstr>
      <vt:lpstr>Chlamydia Screening, CQM</vt:lpstr>
      <vt:lpstr>Chlamydia Screening, CDS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31</cp:revision>
  <dcterms:created xsi:type="dcterms:W3CDTF">2014-05-15T20:07:40Z</dcterms:created>
  <dcterms:modified xsi:type="dcterms:W3CDTF">2014-05-29T18:44:27Z</dcterms:modified>
</cp:coreProperties>
</file>