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3" r:id="rId5"/>
    <p:sldId id="274" r:id="rId6"/>
    <p:sldId id="262" r:id="rId7"/>
    <p:sldId id="263" r:id="rId8"/>
    <p:sldId id="264" r:id="rId9"/>
    <p:sldId id="259" r:id="rId10"/>
    <p:sldId id="258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6" y="1417638"/>
            <a:ext cx="73824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Common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9" y="1417638"/>
            <a:ext cx="6252961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7" y="1676400"/>
            <a:ext cx="8380925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0" y="1828800"/>
            <a:ext cx="84086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QUICK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29716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95" y="1752600"/>
            <a:ext cx="6998809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2667000"/>
            <a:ext cx="798021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8" y="2362200"/>
            <a:ext cx="803132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" y="1417638"/>
            <a:ext cx="906294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325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Simple Example</vt:lpstr>
      <vt:lpstr>Population Criteria</vt:lpstr>
      <vt:lpstr>Timing Phrases</vt:lpstr>
      <vt:lpstr>Chlamydia Screening, CQM</vt:lpstr>
      <vt:lpstr>Chlamydia Screening, CDS</vt:lpstr>
      <vt:lpstr>Chlamydia Screening, Common</vt:lpstr>
      <vt:lpstr>Chlamydia Screening, CQM 2</vt:lpstr>
      <vt:lpstr>Chlamydia Screening, CDS 2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55</cp:revision>
  <dcterms:created xsi:type="dcterms:W3CDTF">2014-05-15T20:07:40Z</dcterms:created>
  <dcterms:modified xsi:type="dcterms:W3CDTF">2014-06-25T17:29:40Z</dcterms:modified>
</cp:coreProperties>
</file>