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9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99CC-D46A-4A8A-8CF0-E67FFC7B52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Clinical Quality Framework S&amp;I Initiative</a:t>
            </a:r>
          </a:p>
          <a:p>
            <a:r>
              <a:rPr lang="en-US" dirty="0" smtClean="0"/>
              <a:t>HL7 Clinical Decision Support</a:t>
            </a:r>
          </a:p>
          <a:p>
            <a:r>
              <a:rPr lang="en-US" dirty="0" smtClean="0"/>
              <a:t>HL7 Clinical Quality Information</a:t>
            </a:r>
          </a:p>
          <a:p>
            <a:r>
              <a:rPr lang="en-US" dirty="0" smtClean="0"/>
              <a:t>HL7 Implementable Technology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CQL-ELM Translator</a:t>
            </a:r>
          </a:p>
          <a:p>
            <a:r>
              <a:rPr lang="en-US" dirty="0" smtClean="0"/>
              <a:t>Type Resolution</a:t>
            </a:r>
          </a:p>
          <a:p>
            <a:pPr lvl="1"/>
            <a:r>
              <a:rPr lang="en-US" dirty="0" smtClean="0"/>
              <a:t>Model Info Structures</a:t>
            </a:r>
          </a:p>
          <a:p>
            <a:pPr lvl="1"/>
            <a:r>
              <a:rPr lang="en-US" dirty="0" smtClean="0"/>
              <a:t>Primitive Type Resolution</a:t>
            </a:r>
          </a:p>
          <a:p>
            <a:pPr lvl="1"/>
            <a:r>
              <a:rPr lang="en-US" dirty="0" smtClean="0"/>
              <a:t>Using Quick schema generated from UML</a:t>
            </a:r>
            <a:endParaRPr lang="en-US" dirty="0" smtClean="0"/>
          </a:p>
          <a:p>
            <a:r>
              <a:rPr lang="en-US" dirty="0" smtClean="0"/>
              <a:t>Identifier Resolution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Timing/Interval Operations</a:t>
            </a:r>
            <a:endParaRPr lang="en-US" dirty="0" smtClean="0"/>
          </a:p>
          <a:p>
            <a:r>
              <a:rPr lang="en-US" dirty="0" smtClean="0"/>
              <a:t>Changes to ELM (from balloted spec) to match CQL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9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Translation/Execution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950" y="1843454"/>
            <a:ext cx="5138100" cy="43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3646" y="4123798"/>
            <a:ext cx="76767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operand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xsi:type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operand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xsi:type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ClinicalRequest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dataType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quick:ConditionOccurrence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codeProperty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codes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Chlamydia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xsi:type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ValueSetRef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operand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operand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3646" y="2723219"/>
            <a:ext cx="3230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exists </a:t>
            </a:r>
            <a:r>
              <a:rPr lang="en-US" dirty="0"/>
              <a:t>([Condition: </a:t>
            </a:r>
            <a:r>
              <a:rPr lang="en-US" dirty="0">
                <a:solidFill>
                  <a:srgbClr val="FF0000"/>
                </a:solidFill>
              </a:rPr>
              <a:t>"Chlamydia"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763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75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Clinical Quality Language Update</vt:lpstr>
      <vt:lpstr>Current Status</vt:lpstr>
      <vt:lpstr>Translation/Execution Overview</vt:lpstr>
      <vt:lpstr>Translation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Quality Language</dc:title>
  <dc:creator>Bryn</dc:creator>
  <cp:lastModifiedBy>Bryn</cp:lastModifiedBy>
  <cp:revision>13</cp:revision>
  <dcterms:created xsi:type="dcterms:W3CDTF">2014-06-26T14:53:25Z</dcterms:created>
  <dcterms:modified xsi:type="dcterms:W3CDTF">2014-09-03T16:19:59Z</dcterms:modified>
</cp:coreProperties>
</file>