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47AB-CDB3-416A-994A-0A5E6EDBCF99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A2EC-3578-496A-8A42-233A752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2" y="109537"/>
            <a:ext cx="83153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8" y="137856"/>
            <a:ext cx="7126219" cy="67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Bryn</cp:lastModifiedBy>
  <cp:revision>1</cp:revision>
  <dcterms:created xsi:type="dcterms:W3CDTF">2014-06-10T15:17:58Z</dcterms:created>
  <dcterms:modified xsi:type="dcterms:W3CDTF">2014-06-10T15:22:25Z</dcterms:modified>
</cp:coreProperties>
</file>