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3"/>
  </p:notesMasterIdLst>
  <p:sldIdLst>
    <p:sldId id="9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477FE-DC7F-47DE-9058-E27A3BF8E8DB}" v="1776" dt="2019-10-18T13:12:1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67" d="100"/>
          <a:sy n="67" d="100"/>
        </p:scale>
        <p:origin x="77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TLSHAPE_SL_7c21b9d0849c4bca94c2f6458ca272ef_BackgroundRectangle">
            <a:extLst>
              <a:ext uri="{FF2B5EF4-FFF2-40B4-BE49-F238E27FC236}">
                <a16:creationId xmlns:a16="http://schemas.microsoft.com/office/drawing/2014/main" id="{CC45C697-D490-419C-9A95-2636C11B22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2493" y="1659720"/>
            <a:ext cx="11337923" cy="2090844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d9a7df2045804d9cb17247706c303bca_BackgroundRectangle">
            <a:extLst>
              <a:ext uri="{FF2B5EF4-FFF2-40B4-BE49-F238E27FC236}">
                <a16:creationId xmlns:a16="http://schemas.microsoft.com/office/drawing/2014/main" id="{66DCDDA1-B827-4D84-B5C4-9C8FBC6686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276175"/>
            <a:ext cx="11201400" cy="1772835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:a16="http://schemas.microsoft.com/office/drawing/2014/main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06271" cy="2090844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:a16="http://schemas.microsoft.com/office/drawing/2014/main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493" y="4276175"/>
            <a:ext cx="728726" cy="1772835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:a16="http://schemas.microsoft.com/office/drawing/2014/main" id="{85CF7363-126A-4C1A-A67F-471524242E5E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:a16="http://schemas.microsoft.com/office/drawing/2014/main" id="{32931418-8FD4-4C98-8F38-368996F6D0F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:a16="http://schemas.microsoft.com/office/drawing/2014/main" id="{AF82692A-6124-4245-9780-3B01B3D37B3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:a16="http://schemas.microsoft.com/office/drawing/2014/main" id="{CE6D351B-48C2-424B-845D-19BE90DCE75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SLT_b73ad38723d84eb99574edc4c455c3b0_Shape">
            <a:extLst>
              <a:ext uri="{FF2B5EF4-FFF2-40B4-BE49-F238E27FC236}">
                <a16:creationId xmlns:a16="http://schemas.microsoft.com/office/drawing/2014/main" id="{5932E4DB-D253-4E31-A82D-783AD494D9E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698256" y="2159423"/>
            <a:ext cx="6223000" cy="203200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SLT_1fb5c9bea8d7491e93ab109404a0a91b_Shape">
            <a:extLst>
              <a:ext uri="{FF2B5EF4-FFF2-40B4-BE49-F238E27FC236}">
                <a16:creationId xmlns:a16="http://schemas.microsoft.com/office/drawing/2014/main" id="{35332D16-6794-4A64-A8EC-D456AF3225E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060578" y="2426123"/>
            <a:ext cx="2159000" cy="203200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TLSHAPE_SLT_5f80df6430964df28eaae672b3613460_Shape">
            <a:extLst>
              <a:ext uri="{FF2B5EF4-FFF2-40B4-BE49-F238E27FC236}">
                <a16:creationId xmlns:a16="http://schemas.microsoft.com/office/drawing/2014/main" id="{8BB8B4F1-7AA6-4BF0-8267-6B0AE5CA7A7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654167" y="3377692"/>
            <a:ext cx="4149936" cy="205825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26441" y="4694767"/>
            <a:ext cx="2540000" cy="203200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TLSHAPE_SLT_9832540cc3dc4925bd1c95b6f52324ef_Shape">
            <a:extLst>
              <a:ext uri="{FF2B5EF4-FFF2-40B4-BE49-F238E27FC236}">
                <a16:creationId xmlns:a16="http://schemas.microsoft.com/office/drawing/2014/main" id="{020E4636-2493-4E0E-9185-3201E75D0CF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03288" y="4641343"/>
            <a:ext cx="4323065" cy="231224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SLT_e4cbea8a20574bc2be24a37a5d11c7f3_Shape">
            <a:extLst>
              <a:ext uri="{FF2B5EF4-FFF2-40B4-BE49-F238E27FC236}">
                <a16:creationId xmlns:a16="http://schemas.microsoft.com/office/drawing/2014/main" id="{B12DAFFA-D5F3-4FEE-8A18-65C6DAA7F93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13234" y="5807710"/>
            <a:ext cx="3175000" cy="203200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TLSHAPE_SLT_1fb5c9bea8d7491e93ab109404a0a91b_ShapePercentage">
            <a:extLst>
              <a:ext uri="{FF2B5EF4-FFF2-40B4-BE49-F238E27FC236}">
                <a16:creationId xmlns:a16="http://schemas.microsoft.com/office/drawing/2014/main" id="{3AED2259-CEFA-401E-8DA1-9E3F91FE310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060578" y="2426123"/>
            <a:ext cx="18415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OTLSHAPE_SLM_10f44ea0c1ef4b75a781f5845b910790_Shape">
            <a:extLst>
              <a:ext uri="{FF2B5EF4-FFF2-40B4-BE49-F238E27FC236}">
                <a16:creationId xmlns:a16="http://schemas.microsoft.com/office/drawing/2014/main" id="{CB6DA0CE-387F-4305-9578-95FD3C7AD2B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5017470" y="3084195"/>
            <a:ext cx="152400" cy="1778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TLSHAPE_SLT_5fdc1ae17390491587eeb3e0a5701e86_ShapePercentage">
            <a:extLst>
              <a:ext uri="{FF2B5EF4-FFF2-40B4-BE49-F238E27FC236}">
                <a16:creationId xmlns:a16="http://schemas.microsoft.com/office/drawing/2014/main" id="{9E821318-FC33-4AA7-9D6F-BD829966CD5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26441" y="4694767"/>
            <a:ext cx="6350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:a16="http://schemas.microsoft.com/office/drawing/2014/main" id="{63D5D7D0-0A1E-439D-9F17-0CB7871508C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</a:rPr>
              <a:t>AI and Front End Web App</a:t>
            </a: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:a16="http://schemas.microsoft.com/office/drawing/2014/main" id="{CFDFFF43-F1C0-4B95-B9BB-B64BDC35057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598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203864"/>
                </a:solidFill>
                <a:latin typeface="Calibri" panose="020F0502020204030204" pitchFamily="34" charset="0"/>
              </a:rPr>
              <a:t>Analytics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1E579F3F-368D-432D-8DBC-7BC48712133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V="1">
            <a:off x="3351349" y="932180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225649" y="74612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086E125A-837E-4F33-8DF2-D670223A7DF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:a16="http://schemas.microsoft.com/office/drawing/2014/main" id="{05AC0117-DF07-4AF8-9CC8-A560A7EC307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237156" y="2169498"/>
            <a:ext cx="5684100" cy="1767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Train Watson to give a better user experience and include tone analysis to understand distress calls</a:t>
            </a: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:a16="http://schemas.microsoft.com/office/drawing/2014/main" id="{454A064B-E20E-4C3D-B536-B65824461D4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262529" y="2432318"/>
            <a:ext cx="151742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2" dirty="0">
                <a:solidFill>
                  <a:schemeClr val="lt1"/>
                </a:solidFill>
                <a:latin typeface="Calibri" panose="020F0502020204030204" pitchFamily="34" charset="0"/>
              </a:rPr>
              <a:t>Work in Progress Product</a:t>
            </a:r>
          </a:p>
        </p:txBody>
      </p:sp>
      <p:sp>
        <p:nvSpPr>
          <p:cNvPr id="67" name="OTLSHAPE_SLM_ae211bb397ba484ebb961567b8938a8e_Title">
            <a:extLst>
              <a:ext uri="{FF2B5EF4-FFF2-40B4-BE49-F238E27FC236}">
                <a16:creationId xmlns:a16="http://schemas.microsoft.com/office/drawing/2014/main" id="{CAF4E106-2A0B-4F5E-8AE8-28F77E13858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093458" y="266742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Perf Check </a:t>
            </a:r>
          </a:p>
        </p:txBody>
      </p:sp>
      <p:sp>
        <p:nvSpPr>
          <p:cNvPr id="78" name="OTLSHAPE_SLT_5f80df6430964df28eaae672b3613460_Title">
            <a:extLst>
              <a:ext uri="{FF2B5EF4-FFF2-40B4-BE49-F238E27FC236}">
                <a16:creationId xmlns:a16="http://schemas.microsoft.com/office/drawing/2014/main" id="{D4BB5F17-D4C7-4230-8BB9-323198362E1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28259" y="3393102"/>
            <a:ext cx="4115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latin typeface="Calibri" panose="020F0502020204030204" pitchFamily="34" charset="0"/>
              </a:rPr>
              <a:t>Watson Integration completion with Text To Speech and Speech to text</a:t>
            </a: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069795" y="4644051"/>
            <a:ext cx="139585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latin typeface="Calibri" panose="020F0502020204030204" pitchFamily="34" charset="0"/>
              </a:rPr>
              <a:t>Work in Progress</a:t>
            </a:r>
          </a:p>
        </p:txBody>
      </p:sp>
      <p:sp>
        <p:nvSpPr>
          <p:cNvPr id="102" name="OTLSHAPE_SLT_9832540cc3dc4925bd1c95b6f52324ef_Title">
            <a:extLst>
              <a:ext uri="{FF2B5EF4-FFF2-40B4-BE49-F238E27FC236}">
                <a16:creationId xmlns:a16="http://schemas.microsoft.com/office/drawing/2014/main" id="{3F6B3911-6F16-4ADF-981B-34E0744B1CC1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309000" y="4481867"/>
            <a:ext cx="441735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latin typeface="Calibri" panose="020F0502020204030204" pitchFamily="34" charset="0"/>
              </a:rPr>
              <a:t>Email and SMS subscription will be added notify about the current </a:t>
            </a:r>
            <a:r>
              <a:rPr lang="en-US" sz="1100" b="1" spc="-4" dirty="0" err="1">
                <a:latin typeface="Calibri" panose="020F0502020204030204" pitchFamily="34" charset="0"/>
              </a:rPr>
              <a:t>staus</a:t>
            </a:r>
            <a:r>
              <a:rPr lang="en-US" sz="1100" b="1" spc="-4" dirty="0">
                <a:latin typeface="Calibri" panose="020F0502020204030204" pitchFamily="34" charset="0"/>
              </a:rPr>
              <a:t> and forecasting</a:t>
            </a:r>
          </a:p>
        </p:txBody>
      </p:sp>
      <p:sp>
        <p:nvSpPr>
          <p:cNvPr id="132" name="OTLSHAPE_SLT_e4cbea8a20574bc2be24a37a5d11c7f3_Title">
            <a:extLst>
              <a:ext uri="{FF2B5EF4-FFF2-40B4-BE49-F238E27FC236}">
                <a16:creationId xmlns:a16="http://schemas.microsoft.com/office/drawing/2014/main" id="{D92DBFA8-6CC2-40D3-AA7E-9105D42109C0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060578" y="5794320"/>
            <a:ext cx="45276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latin typeface="Calibri" panose="020F0502020204030204" pitchFamily="34" charset="0"/>
              </a:rPr>
              <a:t>Data analysis will be added on different types of food can be supplied 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FA1F0A09-18A7-46DE-BA1E-5C8D16EF75FB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D956C2CA-AD07-4717-A9D4-C1D146594489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E4AF6D18-3343-4BE8-A55E-68D4601880D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0940E5F1-4A72-4A59-932D-236F112CA6CC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SLA_dcff1c639d554448bc614842e864cf96_Shape">
            <a:extLst>
              <a:ext uri="{FF2B5EF4-FFF2-40B4-BE49-F238E27FC236}">
                <a16:creationId xmlns:a16="http://schemas.microsoft.com/office/drawing/2014/main" id="{26FB2C98-1A73-407A-9BEE-8088F56FEDB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960994" y="2134023"/>
            <a:ext cx="228600" cy="254000"/>
          </a:xfrm>
          <a:prstGeom prst="diamond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SLA_dcff1c639d554448bc614842e864cf96_Title">
            <a:extLst>
              <a:ext uri="{FF2B5EF4-FFF2-40B4-BE49-F238E27FC236}">
                <a16:creationId xmlns:a16="http://schemas.microsoft.com/office/drawing/2014/main" id="{946478A1-6B8C-4A4C-979A-2EEC7342613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750343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1</a:t>
            </a:r>
          </a:p>
        </p:txBody>
      </p:sp>
      <p:sp>
        <p:nvSpPr>
          <p:cNvPr id="44" name="OTLSHAPE_SLA_f1644f461c154e9a808d0f1567a19d65_Title">
            <a:extLst>
              <a:ext uri="{FF2B5EF4-FFF2-40B4-BE49-F238E27FC236}">
                <a16:creationId xmlns:a16="http://schemas.microsoft.com/office/drawing/2014/main" id="{4A26BAFB-6F43-4DA2-B179-7017854A70C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801870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2</a:t>
            </a:r>
          </a:p>
        </p:txBody>
      </p:sp>
      <p:sp>
        <p:nvSpPr>
          <p:cNvPr id="47" name="OTLSHAPE_SLA_c29df0ccc2ec4b32abeaffa9dc259d39_Title">
            <a:extLst>
              <a:ext uri="{FF2B5EF4-FFF2-40B4-BE49-F238E27FC236}">
                <a16:creationId xmlns:a16="http://schemas.microsoft.com/office/drawing/2014/main" id="{2A6B01A6-F918-4C3A-9E98-53EFB25B6BF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056296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2449170-EDD9-4C8D-BE36-E016BFAD9ADF}"/>
              </a:ext>
            </a:extLst>
          </p:cNvPr>
          <p:cNvSpPr txBox="1"/>
          <p:nvPr/>
        </p:nvSpPr>
        <p:spPr>
          <a:xfrm>
            <a:off x="2504939" y="92989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Product Roadmap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SLT_5f80df6430964df28eaae672b3613460_Shape">
            <a:extLst>
              <a:ext uri="{FF2B5EF4-FFF2-40B4-BE49-F238E27FC236}">
                <a16:creationId xmlns:a16="http://schemas.microsoft.com/office/drawing/2014/main" id="{D38415E6-9822-4D2A-A8B2-FB18FEC3E56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399008" y="2472775"/>
            <a:ext cx="4149936" cy="212259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6" dirty="0">
              <a:latin typeface="Calibri" panose="020F0502020204030204" pitchFamily="34" charset="0"/>
            </a:endParaRPr>
          </a:p>
          <a:p>
            <a:pPr algn="ctr"/>
            <a:r>
              <a:rPr lang="en-US" sz="1200" spc="-6" dirty="0">
                <a:latin typeface="Calibri" panose="020F0502020204030204" pitchFamily="34" charset="0"/>
              </a:rPr>
              <a:t>Performance Optimization to scale the application across India</a:t>
            </a:r>
          </a:p>
          <a:p>
            <a:pPr algn="ctr"/>
            <a:endParaRPr lang="en-US" sz="1200" dirty="0"/>
          </a:p>
        </p:txBody>
      </p:sp>
      <p:sp>
        <p:nvSpPr>
          <p:cNvPr id="107" name="OTLSHAPE_SLT_5f80df6430964df28eaae672b3613460_Shape">
            <a:extLst>
              <a:ext uri="{FF2B5EF4-FFF2-40B4-BE49-F238E27FC236}">
                <a16:creationId xmlns:a16="http://schemas.microsoft.com/office/drawing/2014/main" id="{2966155E-EFD4-4209-9036-CDA2446358EB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912084" y="2888234"/>
            <a:ext cx="4449678" cy="237151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6" dirty="0">
              <a:latin typeface="Calibri" panose="020F0502020204030204" pitchFamily="34" charset="0"/>
            </a:endParaRPr>
          </a:p>
          <a:p>
            <a:pPr algn="ctr"/>
            <a:r>
              <a:rPr lang="en-US" sz="1200" spc="-6" dirty="0">
                <a:latin typeface="Calibri" panose="020F0502020204030204" pitchFamily="34" charset="0"/>
              </a:rPr>
              <a:t>Integration with government Hunger Helpline/Hunger Hero’s helpline</a:t>
            </a:r>
          </a:p>
          <a:p>
            <a:pPr algn="ctr"/>
            <a:endParaRPr lang="en-US" sz="1200" dirty="0"/>
          </a:p>
        </p:txBody>
      </p:sp>
      <p:sp>
        <p:nvSpPr>
          <p:cNvPr id="45" name="OTLSHAPE_SLT_5fdc1ae17390491587eeb3e0a5701e86_Shape">
            <a:extLst>
              <a:ext uri="{FF2B5EF4-FFF2-40B4-BE49-F238E27FC236}">
                <a16:creationId xmlns:a16="http://schemas.microsoft.com/office/drawing/2014/main" id="{8B021E41-79C6-45E2-B94C-4601E87ED12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7159635" y="5228824"/>
            <a:ext cx="3832213" cy="11720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Promotional dashboards will be </a:t>
            </a:r>
            <a:r>
              <a:rPr lang="en-US" sz="1200" dirty="0">
                <a:solidFill>
                  <a:schemeClr val="tx1"/>
                </a:solidFill>
              </a:rPr>
              <a:t>added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112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3_Office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2019-10-18T13:12:10Z</dcterms:created>
  <dcterms:modified xsi:type="dcterms:W3CDTF">2020-06-06T16:21:52Z</dcterms:modified>
</cp:coreProperties>
</file>